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comments/modernComment_104_4C011865.xml" ContentType="application/vnd.ms-powerpoint.comments+xml"/>
  <Override PartName="/ppt/comments/modernComment_105_58196D5F.xml" ContentType="application/vnd.ms-powerpoint.comments+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ppt/ink/ink254.xml" ContentType="application/inkml+xml"/>
  <Override PartName="/ppt/ink/ink255.xml" ContentType="application/inkml+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ink/ink260.xml" ContentType="application/inkml+xml"/>
  <Override PartName="/ppt/ink/ink261.xml" ContentType="application/inkml+xml"/>
  <Override PartName="/ppt/ink/ink262.xml" ContentType="application/inkml+xml"/>
  <Override PartName="/ppt/ink/ink263.xml" ContentType="application/inkml+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ink/ink286.xml" ContentType="application/inkml+xml"/>
  <Override PartName="/ppt/ink/ink287.xml" ContentType="application/inkml+xml"/>
  <Override PartName="/ppt/ink/ink288.xml" ContentType="application/inkml+xml"/>
  <Override PartName="/ppt/ink/ink28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ink/ink299.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ink/ink307.xml" ContentType="application/inkml+xml"/>
  <Override PartName="/ppt/ink/ink308.xml" ContentType="application/inkml+xml"/>
  <Override PartName="/ppt/ink/ink309.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0.xml" ContentType="application/inkml+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ink/ink325.xml" ContentType="application/inkml+xml"/>
  <Override PartName="/ppt/ink/ink326.xml" ContentType="application/inkml+xml"/>
  <Override PartName="/ppt/ink/ink327.xml" ContentType="application/inkml+xml"/>
  <Override PartName="/ppt/ink/ink328.xml" ContentType="application/inkml+xml"/>
  <Override PartName="/ppt/ink/ink329.xml" ContentType="application/inkml+xml"/>
  <Override PartName="/ppt/ink/ink330.xml" ContentType="application/inkml+xml"/>
  <Override PartName="/ppt/ink/ink331.xml" ContentType="application/inkml+xml"/>
  <Override PartName="/ppt/ink/ink332.xml" ContentType="application/inkml+xml"/>
  <Override PartName="/ppt/ink/ink333.xml" ContentType="application/inkml+xml"/>
  <Override PartName="/ppt/ink/ink334.xml" ContentType="application/inkml+xml"/>
  <Override PartName="/ppt/ink/ink335.xml" ContentType="application/inkml+xml"/>
  <Override PartName="/ppt/ink/ink336.xml" ContentType="application/inkml+xml"/>
  <Override PartName="/ppt/ink/ink337.xml" ContentType="application/inkml+xml"/>
  <Override PartName="/ppt/ink/ink338.xml" ContentType="application/inkml+xml"/>
  <Override PartName="/ppt/ink/ink339.xml" ContentType="application/inkml+xml"/>
  <Override PartName="/ppt/ink/ink340.xml" ContentType="application/inkml+xml"/>
  <Override PartName="/ppt/ink/ink341.xml" ContentType="application/inkml+xml"/>
  <Override PartName="/ppt/ink/ink342.xml" ContentType="application/inkml+xml"/>
  <Override PartName="/ppt/ink/ink343.xml" ContentType="application/inkml+xml"/>
  <Override PartName="/ppt/ink/ink344.xml" ContentType="application/inkml+xml"/>
  <Override PartName="/ppt/ink/ink345.xml" ContentType="application/inkml+xml"/>
  <Override PartName="/ppt/ink/ink346.xml" ContentType="application/inkml+xml"/>
  <Override PartName="/ppt/ink/ink347.xml" ContentType="application/inkml+xml"/>
  <Override PartName="/ppt/ink/ink348.xml" ContentType="application/inkml+xml"/>
  <Override PartName="/ppt/ink/ink349.xml" ContentType="application/inkml+xml"/>
  <Override PartName="/ppt/ink/ink350.xml" ContentType="application/inkml+xml"/>
  <Override PartName="/ppt/ink/ink351.xml" ContentType="application/inkml+xml"/>
  <Override PartName="/ppt/ink/ink352.xml" ContentType="application/inkml+xml"/>
  <Override PartName="/ppt/ink/ink353.xml" ContentType="application/inkml+xml"/>
  <Override PartName="/ppt/ink/ink354.xml" ContentType="application/inkml+xml"/>
  <Override PartName="/ppt/ink/ink355.xml" ContentType="application/inkml+xml"/>
  <Override PartName="/ppt/ink/ink356.xml" ContentType="application/inkml+xml"/>
  <Override PartName="/ppt/ink/ink357.xml" ContentType="application/inkml+xml"/>
  <Override PartName="/ppt/ink/ink358.xml" ContentType="application/inkml+xml"/>
  <Override PartName="/ppt/ink/ink359.xml" ContentType="application/inkml+xml"/>
  <Override PartName="/ppt/ink/ink360.xml" ContentType="application/inkml+xml"/>
  <Override PartName="/ppt/ink/ink361.xml" ContentType="application/inkml+xml"/>
  <Override PartName="/ppt/ink/ink362.xml" ContentType="application/inkml+xml"/>
  <Override PartName="/ppt/ink/ink363.xml" ContentType="application/inkml+xml"/>
  <Override PartName="/ppt/ink/ink364.xml" ContentType="application/inkml+xml"/>
  <Override PartName="/ppt/ink/ink365.xml" ContentType="application/inkml+xml"/>
  <Override PartName="/ppt/ink/ink366.xml" ContentType="application/inkml+xml"/>
  <Override PartName="/ppt/ink/ink367.xml" ContentType="application/inkml+xml"/>
  <Override PartName="/ppt/ink/ink368.xml" ContentType="application/inkml+xml"/>
  <Override PartName="/ppt/ink/ink369.xml" ContentType="application/inkml+xml"/>
  <Override PartName="/ppt/ink/ink370.xml" ContentType="application/inkml+xml"/>
  <Override PartName="/ppt/ink/ink371.xml" ContentType="application/inkml+xml"/>
  <Override PartName="/ppt/ink/ink372.xml" ContentType="application/inkml+xml"/>
  <Override PartName="/ppt/ink/ink373.xml" ContentType="application/inkml+xml"/>
  <Override PartName="/ppt/ink/ink374.xml" ContentType="application/inkml+xml"/>
  <Override PartName="/ppt/ink/ink375.xml" ContentType="application/inkml+xml"/>
  <Override PartName="/ppt/ink/ink376.xml" ContentType="application/inkml+xml"/>
  <Override PartName="/ppt/ink/ink377.xml" ContentType="application/inkml+xml"/>
  <Override PartName="/ppt/ink/ink378.xml" ContentType="application/inkml+xml"/>
  <Override PartName="/ppt/ink/ink379.xml" ContentType="application/inkml+xml"/>
  <Override PartName="/ppt/ink/ink380.xml" ContentType="application/inkml+xml"/>
  <Override PartName="/ppt/ink/ink381.xml" ContentType="application/inkml+xml"/>
  <Override PartName="/ppt/ink/ink382.xml" ContentType="application/inkml+xml"/>
  <Override PartName="/ppt/ink/ink383.xml" ContentType="application/inkml+xml"/>
  <Override PartName="/ppt/ink/ink384.xml" ContentType="application/inkml+xml"/>
  <Override PartName="/ppt/ink/ink385.xml" ContentType="application/inkml+xml"/>
  <Override PartName="/ppt/ink/ink386.xml" ContentType="application/inkml+xml"/>
  <Override PartName="/ppt/ink/ink387.xml" ContentType="application/inkml+xml"/>
  <Override PartName="/ppt/ink/ink388.xml" ContentType="application/inkml+xml"/>
  <Override PartName="/ppt/ink/ink389.xml" ContentType="application/inkml+xml"/>
  <Override PartName="/ppt/ink/ink390.xml" ContentType="application/inkml+xml"/>
  <Override PartName="/ppt/ink/ink391.xml" ContentType="application/inkml+xml"/>
  <Override PartName="/ppt/ink/ink392.xml" ContentType="application/inkml+xml"/>
  <Override PartName="/ppt/ink/ink393.xml" ContentType="application/inkml+xml"/>
  <Override PartName="/ppt/ink/ink394.xml" ContentType="application/inkml+xml"/>
  <Override PartName="/ppt/ink/ink395.xml" ContentType="application/inkml+xml"/>
  <Override PartName="/ppt/ink/ink396.xml" ContentType="application/inkml+xml"/>
  <Override PartName="/ppt/ink/ink397.xml" ContentType="application/inkml+xml"/>
  <Override PartName="/ppt/ink/ink398.xml" ContentType="application/inkml+xml"/>
  <Override PartName="/ppt/ink/ink399.xml" ContentType="application/inkml+xml"/>
  <Override PartName="/ppt/ink/ink400.xml" ContentType="application/inkml+xml"/>
  <Override PartName="/ppt/ink/ink401.xml" ContentType="application/inkml+xml"/>
  <Override PartName="/ppt/ink/ink402.xml" ContentType="application/inkml+xml"/>
  <Override PartName="/ppt/ink/ink403.xml" ContentType="application/inkml+xml"/>
  <Override PartName="/ppt/ink/ink404.xml" ContentType="application/inkml+xml"/>
  <Override PartName="/ppt/ink/ink405.xml" ContentType="application/inkml+xml"/>
  <Override PartName="/ppt/ink/ink406.xml" ContentType="application/inkml+xml"/>
  <Override PartName="/ppt/ink/ink407.xml" ContentType="application/inkml+xml"/>
  <Override PartName="/ppt/ink/ink408.xml" ContentType="application/inkml+xml"/>
  <Override PartName="/ppt/ink/ink409.xml" ContentType="application/inkml+xml"/>
  <Override PartName="/ppt/ink/ink410.xml" ContentType="application/inkml+xml"/>
  <Override PartName="/ppt/ink/ink411.xml" ContentType="application/inkml+xml"/>
  <Override PartName="/ppt/ink/ink412.xml" ContentType="application/inkml+xml"/>
  <Override PartName="/ppt/ink/ink413.xml" ContentType="application/inkml+xml"/>
  <Override PartName="/ppt/ink/ink414.xml" ContentType="application/inkml+xml"/>
  <Override PartName="/ppt/ink/ink415.xml" ContentType="application/inkml+xml"/>
  <Override PartName="/ppt/ink/ink416.xml" ContentType="application/inkml+xml"/>
  <Override PartName="/ppt/ink/ink417.xml" ContentType="application/inkml+xml"/>
  <Override PartName="/ppt/ink/ink418.xml" ContentType="application/inkml+xml"/>
  <Override PartName="/ppt/ink/ink419.xml" ContentType="application/inkml+xml"/>
  <Override PartName="/ppt/ink/ink420.xml" ContentType="application/inkml+xml"/>
  <Override PartName="/ppt/ink/ink421.xml" ContentType="application/inkml+xml"/>
  <Override PartName="/ppt/ink/ink422.xml" ContentType="application/inkml+xml"/>
  <Override PartName="/ppt/ink/ink423.xml" ContentType="application/inkml+xml"/>
  <Override PartName="/ppt/ink/ink424.xml" ContentType="application/inkml+xml"/>
  <Override PartName="/ppt/ink/ink425.xml" ContentType="application/inkml+xml"/>
  <Override PartName="/ppt/ink/ink426.xml" ContentType="application/inkml+xml"/>
  <Override PartName="/ppt/ink/ink427.xml" ContentType="application/inkml+xml"/>
  <Override PartName="/ppt/ink/ink428.xml" ContentType="application/inkml+xml"/>
  <Override PartName="/ppt/ink/ink429.xml" ContentType="application/inkml+xml"/>
  <Override PartName="/ppt/ink/ink430.xml" ContentType="application/inkml+xml"/>
  <Override PartName="/ppt/ink/ink431.xml" ContentType="application/inkml+xml"/>
  <Override PartName="/ppt/ink/ink432.xml" ContentType="application/inkml+xml"/>
  <Override PartName="/ppt/ink/ink433.xml" ContentType="application/inkml+xml"/>
  <Override PartName="/ppt/ink/ink434.xml" ContentType="application/inkml+xml"/>
  <Override PartName="/ppt/ink/ink435.xml" ContentType="application/inkml+xml"/>
  <Override PartName="/ppt/ink/ink436.xml" ContentType="application/inkml+xml"/>
  <Override PartName="/ppt/ink/ink437.xml" ContentType="application/inkml+xml"/>
  <Override PartName="/ppt/ink/ink438.xml" ContentType="application/inkml+xml"/>
  <Override PartName="/ppt/ink/ink439.xml" ContentType="application/inkml+xml"/>
  <Override PartName="/ppt/ink/ink440.xml" ContentType="application/inkml+xml"/>
  <Override PartName="/ppt/ink/ink441.xml" ContentType="application/inkml+xml"/>
  <Override PartName="/ppt/ink/ink442.xml" ContentType="application/inkml+xml"/>
  <Override PartName="/ppt/ink/ink443.xml" ContentType="application/inkml+xml"/>
  <Override PartName="/ppt/ink/ink444.xml" ContentType="application/inkml+xml"/>
  <Override PartName="/ppt/ink/ink445.xml" ContentType="application/inkml+xml"/>
  <Override PartName="/ppt/ink/ink446.xml" ContentType="application/inkml+xml"/>
  <Override PartName="/ppt/ink/ink447.xml" ContentType="application/inkml+xml"/>
  <Override PartName="/ppt/ink/ink448.xml" ContentType="application/inkml+xml"/>
  <Override PartName="/ppt/ink/ink449.xml" ContentType="application/inkml+xml"/>
  <Override PartName="/ppt/ink/ink450.xml" ContentType="application/inkml+xml"/>
  <Override PartName="/ppt/ink/ink451.xml" ContentType="application/inkml+xml"/>
  <Override PartName="/ppt/ink/ink452.xml" ContentType="application/inkml+xml"/>
  <Override PartName="/ppt/ink/ink453.xml" ContentType="application/inkml+xml"/>
  <Override PartName="/ppt/ink/ink454.xml" ContentType="application/inkml+xml"/>
  <Override PartName="/ppt/ink/ink455.xml" ContentType="application/inkml+xml"/>
  <Override PartName="/ppt/ink/ink456.xml" ContentType="application/inkml+xml"/>
  <Override PartName="/ppt/ink/ink457.xml" ContentType="application/inkml+xml"/>
  <Override PartName="/ppt/ink/ink458.xml" ContentType="application/inkml+xml"/>
  <Override PartName="/ppt/ink/ink459.xml" ContentType="application/inkml+xml"/>
  <Override PartName="/ppt/ink/ink460.xml" ContentType="application/inkml+xml"/>
  <Override PartName="/ppt/ink/ink461.xml" ContentType="application/inkml+xml"/>
  <Override PartName="/ppt/ink/ink462.xml" ContentType="application/inkml+xml"/>
  <Override PartName="/ppt/ink/ink463.xml" ContentType="application/inkml+xml"/>
  <Override PartName="/ppt/ink/ink464.xml" ContentType="application/inkml+xml"/>
  <Override PartName="/ppt/ink/ink465.xml" ContentType="application/inkml+xml"/>
  <Override PartName="/ppt/ink/ink466.xml" ContentType="application/inkml+xml"/>
  <Override PartName="/ppt/ink/ink467.xml" ContentType="application/inkml+xml"/>
  <Override PartName="/ppt/ink/ink468.xml" ContentType="application/inkml+xml"/>
  <Override PartName="/ppt/ink/ink469.xml" ContentType="application/inkml+xml"/>
  <Override PartName="/ppt/ink/ink470.xml" ContentType="application/inkml+xml"/>
  <Override PartName="/ppt/ink/ink471.xml" ContentType="application/inkml+xml"/>
  <Override PartName="/ppt/ink/ink472.xml" ContentType="application/inkml+xml"/>
  <Override PartName="/ppt/ink/ink473.xml" ContentType="application/inkml+xml"/>
  <Override PartName="/ppt/ink/ink474.xml" ContentType="application/inkml+xml"/>
  <Override PartName="/ppt/ink/ink475.xml" ContentType="application/inkml+xml"/>
  <Override PartName="/ppt/ink/ink476.xml" ContentType="application/inkml+xml"/>
  <Override PartName="/ppt/ink/ink477.xml" ContentType="application/inkml+xml"/>
  <Override PartName="/ppt/ink/ink478.xml" ContentType="application/inkml+xml"/>
  <Override PartName="/ppt/ink/ink479.xml" ContentType="application/inkml+xml"/>
  <Override PartName="/ppt/ink/ink480.xml" ContentType="application/inkml+xml"/>
  <Override PartName="/ppt/ink/ink481.xml" ContentType="application/inkml+xml"/>
  <Override PartName="/ppt/ink/ink482.xml" ContentType="application/inkml+xml"/>
  <Override PartName="/ppt/ink/ink483.xml" ContentType="application/inkml+xml"/>
  <Override PartName="/ppt/ink/ink484.xml" ContentType="application/inkml+xml"/>
  <Override PartName="/ppt/ink/ink485.xml" ContentType="application/inkml+xml"/>
  <Override PartName="/ppt/ink/ink486.xml" ContentType="application/inkml+xml"/>
  <Override PartName="/ppt/ink/ink487.xml" ContentType="application/inkml+xml"/>
  <Override PartName="/ppt/ink/ink488.xml" ContentType="application/inkml+xml"/>
  <Override PartName="/ppt/ink/ink489.xml" ContentType="application/inkml+xml"/>
  <Override PartName="/ppt/ink/ink490.xml" ContentType="application/inkml+xml"/>
  <Override PartName="/ppt/ink/ink491.xml" ContentType="application/inkml+xml"/>
  <Override PartName="/ppt/ink/ink492.xml" ContentType="application/inkml+xml"/>
  <Override PartName="/ppt/ink/ink493.xml" ContentType="application/inkml+xml"/>
  <Override PartName="/ppt/ink/ink494.xml" ContentType="application/inkml+xml"/>
  <Override PartName="/ppt/ink/ink495.xml" ContentType="application/inkml+xml"/>
  <Override PartName="/ppt/ink/ink496.xml" ContentType="application/inkml+xml"/>
  <Override PartName="/ppt/ink/ink497.xml" ContentType="application/inkml+xml"/>
  <Override PartName="/ppt/ink/ink498.xml" ContentType="application/inkml+xml"/>
  <Override PartName="/ppt/ink/ink499.xml" ContentType="application/inkml+xml"/>
  <Override PartName="/ppt/ink/ink500.xml" ContentType="application/inkml+xml"/>
  <Override PartName="/ppt/ink/ink501.xml" ContentType="application/inkml+xml"/>
  <Override PartName="/ppt/ink/ink502.xml" ContentType="application/inkml+xml"/>
  <Override PartName="/ppt/ink/ink503.xml" ContentType="application/inkml+xml"/>
  <Override PartName="/ppt/ink/ink504.xml" ContentType="application/inkml+xml"/>
  <Override PartName="/ppt/ink/ink505.xml" ContentType="application/inkml+xml"/>
  <Override PartName="/ppt/ink/ink506.xml" ContentType="application/inkml+xml"/>
  <Override PartName="/ppt/ink/ink507.xml" ContentType="application/inkml+xml"/>
  <Override PartName="/ppt/ink/ink508.xml" ContentType="application/inkml+xml"/>
  <Override PartName="/ppt/ink/ink509.xml" ContentType="application/inkml+xml"/>
  <Override PartName="/ppt/ink/ink510.xml" ContentType="application/inkml+xml"/>
  <Override PartName="/ppt/ink/ink511.xml" ContentType="application/inkml+xml"/>
  <Override PartName="/ppt/ink/ink512.xml" ContentType="application/inkml+xml"/>
  <Override PartName="/ppt/ink/ink513.xml" ContentType="application/inkml+xml"/>
  <Override PartName="/ppt/ink/ink514.xml" ContentType="application/inkml+xml"/>
  <Override PartName="/ppt/ink/ink515.xml" ContentType="application/inkml+xml"/>
  <Override PartName="/ppt/ink/ink516.xml" ContentType="application/inkml+xml"/>
  <Override PartName="/ppt/ink/ink517.xml" ContentType="application/inkml+xml"/>
  <Override PartName="/ppt/ink/ink518.xml" ContentType="application/inkml+xml"/>
  <Override PartName="/ppt/ink/ink519.xml" ContentType="application/inkml+xml"/>
  <Override PartName="/ppt/ink/ink520.xml" ContentType="application/inkml+xml"/>
  <Override PartName="/ppt/ink/ink521.xml" ContentType="application/inkml+xml"/>
  <Override PartName="/ppt/ink/ink522.xml" ContentType="application/inkml+xml"/>
  <Override PartName="/ppt/ink/ink523.xml" ContentType="application/inkml+xml"/>
  <Override PartName="/ppt/ink/ink524.xml" ContentType="application/inkml+xml"/>
  <Override PartName="/ppt/ink/ink525.xml" ContentType="application/inkml+xml"/>
  <Override PartName="/ppt/ink/ink526.xml" ContentType="application/inkml+xml"/>
  <Override PartName="/ppt/ink/ink527.xml" ContentType="application/inkml+xml"/>
  <Override PartName="/ppt/ink/ink528.xml" ContentType="application/inkml+xml"/>
  <Override PartName="/ppt/ink/ink529.xml" ContentType="application/inkml+xml"/>
  <Override PartName="/ppt/ink/ink530.xml" ContentType="application/inkml+xml"/>
  <Override PartName="/ppt/ink/ink531.xml" ContentType="application/inkml+xml"/>
  <Override PartName="/ppt/ink/ink532.xml" ContentType="application/inkml+xml"/>
  <Override PartName="/ppt/ink/ink533.xml" ContentType="application/inkml+xml"/>
  <Override PartName="/ppt/ink/ink534.xml" ContentType="application/inkml+xml"/>
  <Override PartName="/ppt/ink/ink535.xml" ContentType="application/inkml+xml"/>
  <Override PartName="/ppt/ink/ink536.xml" ContentType="application/inkml+xml"/>
  <Override PartName="/ppt/ink/ink537.xml" ContentType="application/inkml+xml"/>
  <Override PartName="/ppt/ink/ink538.xml" ContentType="application/inkml+xml"/>
  <Override PartName="/ppt/ink/ink539.xml" ContentType="application/inkml+xml"/>
  <Override PartName="/ppt/ink/ink540.xml" ContentType="application/inkml+xml"/>
  <Override PartName="/ppt/ink/ink541.xml" ContentType="application/inkml+xml"/>
  <Override PartName="/ppt/ink/ink542.xml" ContentType="application/inkml+xml"/>
  <Override PartName="/ppt/ink/ink543.xml" ContentType="application/inkml+xml"/>
  <Override PartName="/ppt/ink/ink544.xml" ContentType="application/inkml+xml"/>
  <Override PartName="/ppt/ink/ink545.xml" ContentType="application/inkml+xml"/>
  <Override PartName="/ppt/ink/ink546.xml" ContentType="application/inkml+xml"/>
  <Override PartName="/ppt/ink/ink547.xml" ContentType="application/inkml+xml"/>
  <Override PartName="/ppt/ink/ink548.xml" ContentType="application/inkml+xml"/>
  <Override PartName="/ppt/ink/ink549.xml" ContentType="application/inkml+xml"/>
  <Override PartName="/ppt/ink/ink550.xml" ContentType="application/inkml+xml"/>
  <Override PartName="/ppt/ink/ink551.xml" ContentType="application/inkml+xml"/>
  <Override PartName="/ppt/ink/ink552.xml" ContentType="application/inkml+xml"/>
  <Override PartName="/ppt/ink/ink553.xml" ContentType="application/inkml+xml"/>
  <Override PartName="/ppt/ink/ink554.xml" ContentType="application/inkml+xml"/>
  <Override PartName="/ppt/ink/ink555.xml" ContentType="application/inkml+xml"/>
  <Override PartName="/ppt/ink/ink556.xml" ContentType="application/inkml+xml"/>
  <Override PartName="/ppt/ink/ink557.xml" ContentType="application/inkml+xml"/>
  <Override PartName="/ppt/ink/ink558.xml" ContentType="application/inkml+xml"/>
  <Override PartName="/ppt/ink/ink559.xml" ContentType="application/inkml+xml"/>
  <Override PartName="/ppt/ink/ink560.xml" ContentType="application/inkml+xml"/>
  <Override PartName="/ppt/ink/ink561.xml" ContentType="application/inkml+xml"/>
  <Override PartName="/ppt/ink/ink562.xml" ContentType="application/inkml+xml"/>
  <Override PartName="/ppt/ink/ink563.xml" ContentType="application/inkml+xml"/>
  <Override PartName="/ppt/ink/ink564.xml" ContentType="application/inkml+xml"/>
  <Override PartName="/ppt/ink/ink565.xml" ContentType="application/inkml+xml"/>
  <Override PartName="/ppt/ink/ink566.xml" ContentType="application/inkml+xml"/>
  <Override PartName="/ppt/ink/ink567.xml" ContentType="application/inkml+xml"/>
  <Override PartName="/ppt/ink/ink568.xml" ContentType="application/inkml+xml"/>
  <Override PartName="/ppt/ink/ink569.xml" ContentType="application/inkml+xml"/>
  <Override PartName="/ppt/ink/ink570.xml" ContentType="application/inkml+xml"/>
  <Override PartName="/ppt/ink/ink571.xml" ContentType="application/inkml+xml"/>
  <Override PartName="/ppt/ink/ink572.xml" ContentType="application/inkml+xml"/>
  <Override PartName="/ppt/ink/ink573.xml" ContentType="application/inkml+xml"/>
  <Override PartName="/ppt/ink/ink574.xml" ContentType="application/inkml+xml"/>
  <Override PartName="/ppt/ink/ink575.xml" ContentType="application/inkml+xml"/>
  <Override PartName="/ppt/ink/ink576.xml" ContentType="application/inkml+xml"/>
  <Override PartName="/ppt/ink/ink577.xml" ContentType="application/inkml+xml"/>
  <Override PartName="/ppt/ink/ink578.xml" ContentType="application/inkml+xml"/>
  <Override PartName="/ppt/ink/ink579.xml" ContentType="application/inkml+xml"/>
  <Override PartName="/ppt/ink/ink580.xml" ContentType="application/inkml+xml"/>
  <Override PartName="/ppt/ink/ink581.xml" ContentType="application/inkml+xml"/>
  <Override PartName="/ppt/ink/ink582.xml" ContentType="application/inkml+xml"/>
  <Override PartName="/ppt/ink/ink583.xml" ContentType="application/inkml+xml"/>
  <Override PartName="/ppt/ink/ink584.xml" ContentType="application/inkml+xml"/>
  <Override PartName="/ppt/ink/ink585.xml" ContentType="application/inkml+xml"/>
  <Override PartName="/ppt/ink/ink586.xml" ContentType="application/inkml+xml"/>
  <Override PartName="/ppt/ink/ink587.xml" ContentType="application/inkml+xml"/>
  <Override PartName="/ppt/ink/ink588.xml" ContentType="application/inkml+xml"/>
  <Override PartName="/ppt/ink/ink589.xml" ContentType="application/inkml+xml"/>
  <Override PartName="/ppt/ink/ink590.xml" ContentType="application/inkml+xml"/>
  <Override PartName="/ppt/ink/ink591.xml" ContentType="application/inkml+xml"/>
  <Override PartName="/ppt/ink/ink592.xml" ContentType="application/inkml+xml"/>
  <Override PartName="/ppt/ink/ink593.xml" ContentType="application/inkml+xml"/>
  <Override PartName="/ppt/ink/ink594.xml" ContentType="application/inkml+xml"/>
  <Override PartName="/ppt/ink/ink595.xml" ContentType="application/inkml+xml"/>
  <Override PartName="/ppt/ink/ink596.xml" ContentType="application/inkml+xml"/>
  <Override PartName="/ppt/ink/ink597.xml" ContentType="application/inkml+xml"/>
  <Override PartName="/ppt/ink/ink598.xml" ContentType="application/inkml+xml"/>
  <Override PartName="/ppt/ink/ink599.xml" ContentType="application/inkml+xml"/>
  <Override PartName="/ppt/ink/ink600.xml" ContentType="application/inkml+xml"/>
  <Override PartName="/ppt/ink/ink601.xml" ContentType="application/inkml+xml"/>
  <Override PartName="/ppt/ink/ink602.xml" ContentType="application/inkml+xml"/>
  <Override PartName="/ppt/ink/ink603.xml" ContentType="application/inkml+xml"/>
  <Override PartName="/ppt/ink/ink604.xml" ContentType="application/inkml+xml"/>
  <Override PartName="/ppt/ink/ink605.xml" ContentType="application/inkml+xml"/>
  <Override PartName="/ppt/ink/ink606.xml" ContentType="application/inkml+xml"/>
  <Override PartName="/ppt/ink/ink607.xml" ContentType="application/inkml+xml"/>
  <Override PartName="/ppt/ink/ink608.xml" ContentType="application/inkml+xml"/>
  <Override PartName="/ppt/ink/ink609.xml" ContentType="application/inkml+xml"/>
  <Override PartName="/ppt/ink/ink610.xml" ContentType="application/inkml+xml"/>
  <Override PartName="/ppt/ink/ink611.xml" ContentType="application/inkml+xml"/>
  <Override PartName="/ppt/ink/ink612.xml" ContentType="application/inkml+xml"/>
  <Override PartName="/ppt/ink/ink613.xml" ContentType="application/inkml+xml"/>
  <Override PartName="/ppt/ink/ink614.xml" ContentType="application/inkml+xml"/>
  <Override PartName="/ppt/ink/ink615.xml" ContentType="application/inkml+xml"/>
  <Override PartName="/ppt/ink/ink616.xml" ContentType="application/inkml+xml"/>
  <Override PartName="/ppt/ink/ink617.xml" ContentType="application/inkml+xml"/>
  <Override PartName="/ppt/ink/ink618.xml" ContentType="application/inkml+xml"/>
  <Override PartName="/ppt/ink/ink619.xml" ContentType="application/inkml+xml"/>
  <Override PartName="/ppt/ink/ink620.xml" ContentType="application/inkml+xml"/>
  <Override PartName="/ppt/ink/ink621.xml" ContentType="application/inkml+xml"/>
  <Override PartName="/ppt/ink/ink622.xml" ContentType="application/inkml+xml"/>
  <Override PartName="/ppt/ink/ink623.xml" ContentType="application/inkml+xml"/>
  <Override PartName="/ppt/ink/ink624.xml" ContentType="application/inkml+xml"/>
  <Override PartName="/ppt/ink/ink625.xml" ContentType="application/inkml+xml"/>
  <Override PartName="/ppt/ink/ink626.xml" ContentType="application/inkml+xml"/>
  <Override PartName="/ppt/ink/ink627.xml" ContentType="application/inkml+xml"/>
  <Override PartName="/ppt/ink/ink628.xml" ContentType="application/inkml+xml"/>
  <Override PartName="/ppt/ink/ink629.xml" ContentType="application/inkml+xml"/>
  <Override PartName="/ppt/ink/ink630.xml" ContentType="application/inkml+xml"/>
  <Override PartName="/ppt/ink/ink631.xml" ContentType="application/inkml+xml"/>
  <Override PartName="/ppt/ink/ink632.xml" ContentType="application/inkml+xml"/>
  <Override PartName="/ppt/ink/ink633.xml" ContentType="application/inkml+xml"/>
  <Override PartName="/ppt/ink/ink634.xml" ContentType="application/inkml+xml"/>
  <Override PartName="/ppt/ink/ink635.xml" ContentType="application/inkml+xml"/>
  <Override PartName="/ppt/ink/ink636.xml" ContentType="application/inkml+xml"/>
  <Override PartName="/ppt/ink/ink637.xml" ContentType="application/inkml+xml"/>
  <Override PartName="/ppt/ink/ink638.xml" ContentType="application/inkml+xml"/>
  <Override PartName="/ppt/ink/ink639.xml" ContentType="application/inkml+xml"/>
  <Override PartName="/ppt/ink/ink640.xml" ContentType="application/inkml+xml"/>
  <Override PartName="/ppt/ink/ink641.xml" ContentType="application/inkml+xml"/>
  <Override PartName="/ppt/ink/ink642.xml" ContentType="application/inkml+xml"/>
  <Override PartName="/ppt/ink/ink643.xml" ContentType="application/inkml+xml"/>
  <Override PartName="/ppt/ink/ink644.xml" ContentType="application/inkml+xml"/>
  <Override PartName="/ppt/ink/ink645.xml" ContentType="application/inkml+xml"/>
  <Override PartName="/ppt/ink/ink646.xml" ContentType="application/inkml+xml"/>
  <Override PartName="/ppt/ink/ink647.xml" ContentType="application/inkml+xml"/>
  <Override PartName="/ppt/ink/ink648.xml" ContentType="application/inkml+xml"/>
  <Override PartName="/ppt/ink/ink649.xml" ContentType="application/inkml+xml"/>
  <Override PartName="/ppt/ink/ink650.xml" ContentType="application/inkml+xml"/>
  <Override PartName="/ppt/ink/ink651.xml" ContentType="application/inkml+xml"/>
  <Override PartName="/ppt/ink/ink652.xml" ContentType="application/inkml+xml"/>
  <Override PartName="/ppt/ink/ink653.xml" ContentType="application/inkml+xml"/>
  <Override PartName="/ppt/ink/ink654.xml" ContentType="application/inkml+xml"/>
  <Override PartName="/ppt/ink/ink655.xml" ContentType="application/inkml+xml"/>
  <Override PartName="/ppt/ink/ink656.xml" ContentType="application/inkml+xml"/>
  <Override PartName="/ppt/ink/ink657.xml" ContentType="application/inkml+xml"/>
  <Override PartName="/ppt/ink/ink658.xml" ContentType="application/inkml+xml"/>
  <Override PartName="/ppt/ink/ink659.xml" ContentType="application/inkml+xml"/>
  <Override PartName="/ppt/ink/ink660.xml" ContentType="application/inkml+xml"/>
  <Override PartName="/ppt/ink/ink661.xml" ContentType="application/inkml+xml"/>
  <Override PartName="/ppt/ink/ink662.xml" ContentType="application/inkml+xml"/>
  <Override PartName="/ppt/ink/ink663.xml" ContentType="application/inkml+xml"/>
  <Override PartName="/ppt/ink/ink664.xml" ContentType="application/inkml+xml"/>
  <Override PartName="/ppt/ink/ink665.xml" ContentType="application/inkml+xml"/>
  <Override PartName="/ppt/ink/ink666.xml" ContentType="application/inkml+xml"/>
  <Override PartName="/ppt/ink/ink667.xml" ContentType="application/inkml+xml"/>
  <Override PartName="/ppt/ink/ink668.xml" ContentType="application/inkml+xml"/>
  <Override PartName="/ppt/ink/ink669.xml" ContentType="application/inkml+xml"/>
  <Override PartName="/ppt/ink/ink670.xml" ContentType="application/inkml+xml"/>
  <Override PartName="/ppt/ink/ink671.xml" ContentType="application/inkml+xml"/>
  <Override PartName="/ppt/ink/ink672.xml" ContentType="application/inkml+xml"/>
  <Override PartName="/ppt/ink/ink673.xml" ContentType="application/inkml+xml"/>
  <Override PartName="/ppt/ink/ink674.xml" ContentType="application/inkml+xml"/>
  <Override PartName="/ppt/ink/ink675.xml" ContentType="application/inkml+xml"/>
  <Override PartName="/ppt/ink/ink676.xml" ContentType="application/inkml+xml"/>
  <Override PartName="/ppt/ink/ink677.xml" ContentType="application/inkml+xml"/>
  <Override PartName="/ppt/ink/ink678.xml" ContentType="application/inkml+xml"/>
  <Override PartName="/ppt/ink/ink679.xml" ContentType="application/inkml+xml"/>
  <Override PartName="/ppt/ink/ink680.xml" ContentType="application/inkml+xml"/>
  <Override PartName="/ppt/ink/ink681.xml" ContentType="application/inkml+xml"/>
  <Override PartName="/ppt/ink/ink682.xml" ContentType="application/inkml+xml"/>
  <Override PartName="/ppt/ink/ink683.xml" ContentType="application/inkml+xml"/>
  <Override PartName="/ppt/ink/ink684.xml" ContentType="application/inkml+xml"/>
  <Override PartName="/ppt/ink/ink685.xml" ContentType="application/inkml+xml"/>
  <Override PartName="/ppt/ink/ink686.xml" ContentType="application/inkml+xml"/>
  <Override PartName="/ppt/ink/ink687.xml" ContentType="application/inkml+xml"/>
  <Override PartName="/ppt/ink/ink688.xml" ContentType="application/inkml+xml"/>
  <Override PartName="/ppt/ink/ink689.xml" ContentType="application/inkml+xml"/>
  <Override PartName="/ppt/ink/ink690.xml" ContentType="application/inkml+xml"/>
  <Override PartName="/ppt/ink/ink691.xml" ContentType="application/inkml+xml"/>
  <Override PartName="/ppt/ink/ink692.xml" ContentType="application/inkml+xml"/>
  <Override PartName="/ppt/ink/ink693.xml" ContentType="application/inkml+xml"/>
  <Override PartName="/ppt/ink/ink694.xml" ContentType="application/inkml+xml"/>
  <Override PartName="/ppt/ink/ink695.xml" ContentType="application/inkml+xml"/>
  <Override PartName="/ppt/ink/ink696.xml" ContentType="application/inkml+xml"/>
  <Override PartName="/ppt/ink/ink697.xml" ContentType="application/inkml+xml"/>
  <Override PartName="/ppt/ink/ink698.xml" ContentType="application/inkml+xml"/>
  <Override PartName="/ppt/ink/ink699.xml" ContentType="application/inkml+xml"/>
  <Override PartName="/ppt/ink/ink700.xml" ContentType="application/inkml+xml"/>
  <Override PartName="/ppt/ink/ink701.xml" ContentType="application/inkml+xml"/>
  <Override PartName="/ppt/ink/ink702.xml" ContentType="application/inkml+xml"/>
  <Override PartName="/ppt/ink/ink703.xml" ContentType="application/inkml+xml"/>
  <Override PartName="/ppt/ink/ink704.xml" ContentType="application/inkml+xml"/>
  <Override PartName="/ppt/ink/ink705.xml" ContentType="application/inkml+xml"/>
  <Override PartName="/ppt/ink/ink706.xml" ContentType="application/inkml+xml"/>
  <Override PartName="/ppt/ink/ink707.xml" ContentType="application/inkml+xml"/>
  <Override PartName="/ppt/ink/ink708.xml" ContentType="application/inkml+xml"/>
  <Override PartName="/ppt/ink/ink709.xml" ContentType="application/inkml+xml"/>
  <Override PartName="/ppt/ink/ink710.xml" ContentType="application/inkml+xml"/>
  <Override PartName="/ppt/ink/ink711.xml" ContentType="application/inkml+xml"/>
  <Override PartName="/ppt/ink/ink712.xml" ContentType="application/inkml+xml"/>
  <Override PartName="/ppt/ink/ink713.xml" ContentType="application/inkml+xml"/>
  <Override PartName="/ppt/ink/ink714.xml" ContentType="application/inkml+xml"/>
  <Override PartName="/ppt/ink/ink715.xml" ContentType="application/inkml+xml"/>
  <Override PartName="/ppt/ink/ink716.xml" ContentType="application/inkml+xml"/>
  <Override PartName="/ppt/ink/ink717.xml" ContentType="application/inkml+xml"/>
  <Override PartName="/ppt/ink/ink718.xml" ContentType="application/inkml+xml"/>
  <Override PartName="/ppt/ink/ink719.xml" ContentType="application/inkml+xml"/>
  <Override PartName="/ppt/ink/ink720.xml" ContentType="application/inkml+xml"/>
  <Override PartName="/ppt/ink/ink721.xml" ContentType="application/inkml+xml"/>
  <Override PartName="/ppt/ink/ink722.xml" ContentType="application/inkml+xml"/>
  <Override PartName="/ppt/ink/ink723.xml" ContentType="application/inkml+xml"/>
  <Override PartName="/ppt/ink/ink724.xml" ContentType="application/inkml+xml"/>
  <Override PartName="/ppt/ink/ink725.xml" ContentType="application/inkml+xml"/>
  <Override PartName="/ppt/ink/ink726.xml" ContentType="application/inkml+xml"/>
  <Override PartName="/ppt/ink/ink727.xml" ContentType="application/inkml+xml"/>
  <Override PartName="/ppt/ink/ink728.xml" ContentType="application/inkml+xml"/>
  <Override PartName="/ppt/ink/ink729.xml" ContentType="application/inkml+xml"/>
  <Override PartName="/ppt/ink/ink730.xml" ContentType="application/inkml+xml"/>
  <Override PartName="/ppt/ink/ink731.xml" ContentType="application/inkml+xml"/>
  <Override PartName="/ppt/ink/ink732.xml" ContentType="application/inkml+xml"/>
  <Override PartName="/ppt/ink/ink733.xml" ContentType="application/inkml+xml"/>
  <Override PartName="/ppt/ink/ink734.xml" ContentType="application/inkml+xml"/>
  <Override PartName="/ppt/ink/ink735.xml" ContentType="application/inkml+xml"/>
  <Override PartName="/ppt/ink/ink736.xml" ContentType="application/inkml+xml"/>
  <Override PartName="/ppt/ink/ink737.xml" ContentType="application/inkml+xml"/>
  <Override PartName="/ppt/ink/ink738.xml" ContentType="application/inkml+xml"/>
  <Override PartName="/ppt/ink/ink739.xml" ContentType="application/inkml+xml"/>
  <Override PartName="/ppt/ink/ink740.xml" ContentType="application/inkml+xml"/>
  <Override PartName="/ppt/ink/ink741.xml" ContentType="application/inkml+xml"/>
  <Override PartName="/ppt/ink/ink742.xml" ContentType="application/inkml+xml"/>
  <Override PartName="/ppt/ink/ink743.xml" ContentType="application/inkml+xml"/>
  <Override PartName="/ppt/ink/ink744.xml" ContentType="application/inkml+xml"/>
  <Override PartName="/ppt/ink/ink745.xml" ContentType="application/inkml+xml"/>
  <Override PartName="/ppt/ink/ink746.xml" ContentType="application/inkml+xml"/>
  <Override PartName="/ppt/ink/ink747.xml" ContentType="application/inkml+xml"/>
  <Override PartName="/ppt/ink/ink748.xml" ContentType="application/inkml+xml"/>
  <Override PartName="/ppt/ink/ink749.xml" ContentType="application/inkml+xml"/>
  <Override PartName="/ppt/ink/ink750.xml" ContentType="application/inkml+xml"/>
  <Override PartName="/ppt/ink/ink751.xml" ContentType="application/inkml+xml"/>
  <Override PartName="/ppt/ink/ink752.xml" ContentType="application/inkml+xml"/>
  <Override PartName="/ppt/ink/ink753.xml" ContentType="application/inkml+xml"/>
  <Override PartName="/ppt/ink/ink754.xml" ContentType="application/inkml+xml"/>
  <Override PartName="/ppt/ink/ink755.xml" ContentType="application/inkml+xml"/>
  <Override PartName="/ppt/ink/ink756.xml" ContentType="application/inkml+xml"/>
  <Override PartName="/ppt/ink/ink757.xml" ContentType="application/inkml+xml"/>
  <Override PartName="/ppt/ink/ink758.xml" ContentType="application/inkml+xml"/>
  <Override PartName="/ppt/ink/ink759.xml" ContentType="application/inkml+xml"/>
  <Override PartName="/ppt/ink/ink760.xml" ContentType="application/inkml+xml"/>
  <Override PartName="/ppt/ink/ink761.xml" ContentType="application/inkml+xml"/>
  <Override PartName="/ppt/ink/ink762.xml" ContentType="application/inkml+xml"/>
  <Override PartName="/ppt/ink/ink763.xml" ContentType="application/inkml+xml"/>
  <Override PartName="/ppt/ink/ink764.xml" ContentType="application/inkml+xml"/>
  <Override PartName="/ppt/ink/ink765.xml" ContentType="application/inkml+xml"/>
  <Override PartName="/ppt/ink/ink766.xml" ContentType="application/inkml+xml"/>
  <Override PartName="/ppt/ink/ink767.xml" ContentType="application/inkml+xml"/>
  <Override PartName="/ppt/ink/ink768.xml" ContentType="application/inkml+xml"/>
  <Override PartName="/ppt/ink/ink769.xml" ContentType="application/inkml+xml"/>
  <Override PartName="/ppt/ink/ink770.xml" ContentType="application/inkml+xml"/>
  <Override PartName="/ppt/ink/ink771.xml" ContentType="application/inkml+xml"/>
  <Override PartName="/ppt/ink/ink772.xml" ContentType="application/inkml+xml"/>
  <Override PartName="/ppt/ink/ink773.xml" ContentType="application/inkml+xml"/>
  <Override PartName="/ppt/ink/ink774.xml" ContentType="application/inkml+xml"/>
  <Override PartName="/ppt/ink/ink775.xml" ContentType="application/inkml+xml"/>
  <Override PartName="/ppt/ink/ink776.xml" ContentType="application/inkml+xml"/>
  <Override PartName="/ppt/ink/ink777.xml" ContentType="application/inkml+xml"/>
  <Override PartName="/ppt/ink/ink778.xml" ContentType="application/inkml+xml"/>
  <Override PartName="/ppt/ink/ink779.xml" ContentType="application/inkml+xml"/>
  <Override PartName="/ppt/ink/ink780.xml" ContentType="application/inkml+xml"/>
  <Override PartName="/ppt/ink/ink781.xml" ContentType="application/inkml+xml"/>
  <Override PartName="/ppt/ink/ink782.xml" ContentType="application/inkml+xml"/>
  <Override PartName="/ppt/ink/ink783.xml" ContentType="application/inkml+xml"/>
  <Override PartName="/ppt/ink/ink784.xml" ContentType="application/inkml+xml"/>
  <Override PartName="/ppt/ink/ink785.xml" ContentType="application/inkml+xml"/>
  <Override PartName="/ppt/ink/ink786.xml" ContentType="application/inkml+xml"/>
  <Override PartName="/ppt/ink/ink787.xml" ContentType="application/inkml+xml"/>
  <Override PartName="/ppt/ink/ink788.xml" ContentType="application/inkml+xml"/>
  <Override PartName="/ppt/ink/ink789.xml" ContentType="application/inkml+xml"/>
  <Override PartName="/ppt/ink/ink790.xml" ContentType="application/inkml+xml"/>
  <Override PartName="/ppt/ink/ink791.xml" ContentType="application/inkml+xml"/>
  <Override PartName="/ppt/ink/ink792.xml" ContentType="application/inkml+xml"/>
  <Override PartName="/ppt/ink/ink793.xml" ContentType="application/inkml+xml"/>
  <Override PartName="/ppt/ink/ink794.xml" ContentType="application/inkml+xml"/>
  <Override PartName="/ppt/ink/ink795.xml" ContentType="application/inkml+xml"/>
  <Override PartName="/ppt/ink/ink796.xml" ContentType="application/inkml+xml"/>
  <Override PartName="/ppt/ink/ink797.xml" ContentType="application/inkml+xml"/>
  <Override PartName="/ppt/ink/ink798.xml" ContentType="application/inkml+xml"/>
  <Override PartName="/ppt/ink/ink799.xml" ContentType="application/inkml+xml"/>
  <Override PartName="/ppt/ink/ink800.xml" ContentType="application/inkml+xml"/>
  <Override PartName="/ppt/ink/ink801.xml" ContentType="application/inkml+xml"/>
  <Override PartName="/ppt/ink/ink802.xml" ContentType="application/inkml+xml"/>
  <Override PartName="/ppt/ink/ink803.xml" ContentType="application/inkml+xml"/>
  <Override PartName="/ppt/ink/ink804.xml" ContentType="application/inkml+xml"/>
  <Override PartName="/ppt/ink/ink805.xml" ContentType="application/inkml+xml"/>
  <Override PartName="/ppt/ink/ink806.xml" ContentType="application/inkml+xml"/>
  <Override PartName="/ppt/ink/ink807.xml" ContentType="application/inkml+xml"/>
  <Override PartName="/ppt/ink/ink808.xml" ContentType="application/inkml+xml"/>
  <Override PartName="/ppt/ink/ink809.xml" ContentType="application/inkml+xml"/>
  <Override PartName="/ppt/ink/ink810.xml" ContentType="application/inkml+xml"/>
  <Override PartName="/ppt/ink/ink811.xml" ContentType="application/inkml+xml"/>
  <Override PartName="/ppt/ink/ink812.xml" ContentType="application/inkml+xml"/>
  <Override PartName="/ppt/ink/ink813.xml" ContentType="application/inkml+xml"/>
  <Override PartName="/ppt/ink/ink814.xml" ContentType="application/inkml+xml"/>
  <Override PartName="/ppt/ink/ink815.xml" ContentType="application/inkml+xml"/>
  <Override PartName="/ppt/ink/ink816.xml" ContentType="application/inkml+xml"/>
  <Override PartName="/ppt/ink/ink817.xml" ContentType="application/inkml+xml"/>
  <Override PartName="/ppt/ink/ink818.xml" ContentType="application/inkml+xml"/>
  <Override PartName="/ppt/ink/ink819.xml" ContentType="application/inkml+xml"/>
  <Override PartName="/ppt/ink/ink820.xml" ContentType="application/inkml+xml"/>
  <Override PartName="/ppt/ink/ink821.xml" ContentType="application/inkml+xml"/>
  <Override PartName="/ppt/ink/ink822.xml" ContentType="application/inkml+xml"/>
  <Override PartName="/ppt/ink/ink823.xml" ContentType="application/inkml+xml"/>
  <Override PartName="/ppt/ink/ink824.xml" ContentType="application/inkml+xml"/>
  <Override PartName="/ppt/ink/ink825.xml" ContentType="application/inkml+xml"/>
  <Override PartName="/ppt/ink/ink826.xml" ContentType="application/inkml+xml"/>
  <Override PartName="/ppt/ink/ink827.xml" ContentType="application/inkml+xml"/>
  <Override PartName="/ppt/ink/ink828.xml" ContentType="application/inkml+xml"/>
  <Override PartName="/ppt/ink/ink829.xml" ContentType="application/inkml+xml"/>
  <Override PartName="/ppt/ink/ink830.xml" ContentType="application/inkml+xml"/>
  <Override PartName="/ppt/ink/ink831.xml" ContentType="application/inkml+xml"/>
  <Override PartName="/ppt/ink/ink832.xml" ContentType="application/inkml+xml"/>
  <Override PartName="/ppt/ink/ink833.xml" ContentType="application/inkml+xml"/>
  <Override PartName="/ppt/ink/ink834.xml" ContentType="application/inkml+xml"/>
  <Override PartName="/ppt/ink/ink835.xml" ContentType="application/inkml+xml"/>
  <Override PartName="/ppt/ink/ink836.xml" ContentType="application/inkml+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3A665C4-33E9-4E41-DAD8-B8059F6002FA}" name="김 시인" initials="김시" userId="451497320d13c3b9"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6" y="6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comments/modernComment_104_4C011865.xml><?xml version="1.0" encoding="utf-8"?>
<p188:cmLst xmlns:a="http://schemas.openxmlformats.org/drawingml/2006/main" xmlns:r="http://schemas.openxmlformats.org/officeDocument/2006/relationships" xmlns:p188="http://schemas.microsoft.com/office/powerpoint/2018/8/main">
  <p188:cm id="{FA64FFF8-7D8A-41CF-AE6F-0801FBCDC27D}" authorId="{13A665C4-33E9-4E41-DAD8-B8059F6002FA}" created="2022-03-11T02:22:26.061">
    <pc:sldMkLst xmlns:pc="http://schemas.microsoft.com/office/powerpoint/2013/main/command">
      <pc:docMk/>
      <pc:sldMk cId="1275140197" sldId="260"/>
    </pc:sldMkLst>
    <p188:txBody>
      <a:bodyPr/>
      <a:lstStyle/>
      <a:p>
        <a:r>
          <a:rPr lang="ko-KR" altLang="en-US"/>
          <a:t>XMVector 나 XMMatrix가 SIMD를 지원하기 때문에 빠르다. 단, 클래스다 구조체에서 사용불가능
그래서 클래스나 구조체에서는 XMFLOAT3, XMINT3와 같은 클래스를 쓰면 된다. (대신 이것들은 SIMD와 상관이 없다.)
따라서, XMFLOAT3를 XMVector로 바꾸어 계산을하고 받아온값을 다시 XMFLOAT3로 바꾸어 사용한다.</a:t>
        </a:r>
      </a:p>
    </p188:txBody>
  </p188:cm>
</p188:cmLst>
</file>

<file path=ppt/comments/modernComment_105_58196D5F.xml><?xml version="1.0" encoding="utf-8"?>
<p188:cmLst xmlns:a="http://schemas.openxmlformats.org/drawingml/2006/main" xmlns:r="http://schemas.openxmlformats.org/officeDocument/2006/relationships" xmlns:p188="http://schemas.microsoft.com/office/powerpoint/2018/8/main">
  <p188:cm id="{0F256C91-B1B9-49C9-ACDC-9B943A92D9AF}" authorId="{13A665C4-33E9-4E41-DAD8-B8059F6002FA}" created="2022-03-11T02:35:00.243">
    <ac:deMkLst xmlns:ac="http://schemas.microsoft.com/office/drawing/2013/main/command">
      <pc:docMk xmlns:pc="http://schemas.microsoft.com/office/powerpoint/2013/main/command"/>
      <pc:sldMk xmlns:pc="http://schemas.microsoft.com/office/powerpoint/2013/main/command" cId="1478061407" sldId="261"/>
      <ac:picMk id="3" creationId="{00000000-0000-0000-0000-000000000000}"/>
    </ac:deMkLst>
    <p188:replyLst>
      <p188:reply id="{1CB4CB10-C7CF-4805-B9E7-D99C12C11478}" authorId="{13A665C4-33E9-4E41-DAD8-B8059F6002FA}" created="2022-03-11T02:35:22.611">
        <p188:txBody>
          <a:bodyPr/>
          <a:lstStyle/>
          <a:p>
            <a:r>
              <a:rPr lang="ko-KR" altLang="en-US"/>
              <a:t>XMStoreFloat3 : 역으로 바꿔주는 함수</a:t>
            </a:r>
          </a:p>
        </p188:txBody>
      </p188:reply>
      <p188:reply id="{981EA4CF-EC47-47A0-AAC6-474DA732738B}" authorId="{13A665C4-33E9-4E41-DAD8-B8059F6002FA}" created="2022-03-11T03:23:05.901">
        <p188:txBody>
          <a:bodyPr/>
          <a:lstStyle/>
          <a:p>
            <a:r>
              <a:rPr lang="ko-KR" altLang="en-US"/>
              <a:t>점벡터 = 절대적
방향벡터 = 상대적
점벡터 = 원점 +방향벡터의 결과값 (원점이 필수적)</a:t>
            </a:r>
          </a:p>
        </p188:txBody>
      </p188:reply>
    </p188:replyLst>
    <p188:txBody>
      <a:bodyPr/>
      <a:lstStyle/>
      <a:p>
        <a:r>
          <a:rPr lang="ko-KR" altLang="en-US"/>
          <a:t>XMLoadFloat3 : XMFLOAT3를 XMVECTOR로 바꿔주는 함</a:t>
        </a:r>
      </a:p>
    </p188:txBody>
  </p188:cm>
</p188:cmLst>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0:45.526"/>
    </inkml:context>
    <inkml:brush xml:id="br0">
      <inkml:brushProperty name="width" value="0.05" units="cm"/>
      <inkml:brushProperty name="height" value="0.05" units="cm"/>
      <inkml:brushProperty name="color" value="#E71224"/>
    </inkml:brush>
  </inkml:definitions>
  <inkml:trace contextRef="#ctx0" brushRef="#br0">3424 0 24575,'-3'1'0,"1"-1"0,-1 1 0,1 0 0,-1 0 0,1 0 0,0 0 0,0 0 0,-1 0 0,1 1 0,0-1 0,0 1 0,0-1 0,1 1 0,-4 3 0,-25 31 0,24-29 0,-22 32 0,-32 61 0,5-9 0,43-71 0,2 1 0,0 1 0,-8 23 0,-17 38 0,-188 333-659,-77 144-2190,265-495 2759,-42 65 90,-39 77 0,-15 56 0,26-53 0,55-112-153,23-49-49,-33 90 1,-29 79-429,-4 14 180,-62 194 555,102-286 10,-80 260 2368,124-379-2416,-1 1 0,-20 30 0,-6 11-91,2 4 342,-34 77 672,2 45 56,59-169-1046,-1-2 0,-1 1 0,-21 32 0,-12 26 0,-72 161 0,89-189 0,-50 89 0,41-82 0,-28 39 0,-95 113 0,-32 11 0,177-205 0,1 2 0,0 0 0,1 0 0,0 1 0,2 0 0,-12 33 0,18-46 0,-6 12 0,0 0 0,-2 0 0,-21 27 0,18-25 0,0 0 0,-11 22 0,-34 60 0,-6 14 0,40-68 0,-44 61 0,20-32 0,38-55-1365,2-1-5461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2:02.516"/>
    </inkml:context>
    <inkml:brush xml:id="br0">
      <inkml:brushProperty name="width" value="0.05" units="cm"/>
      <inkml:brushProperty name="height" value="0.05" units="cm"/>
      <inkml:brushProperty name="color" value="#E71224"/>
    </inkml:brush>
  </inkml:definitions>
  <inkml:trace contextRef="#ctx0" brushRef="#br0">0 0 24575,'0'462'0,"2"-439"43,0 1-1,10 39 1,-7-38-790,5 52 1,-9-51-6080</inkml:trace>
</inkml:ink>
</file>

<file path=ppt/ink/ink1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4.896"/>
    </inkml:context>
    <inkml:brush xml:id="br0">
      <inkml:brushProperty name="width" value="0.05" units="cm"/>
      <inkml:brushProperty name="height" value="0.05" units="cm"/>
      <inkml:brushProperty name="color" value="#E71224"/>
    </inkml:brush>
  </inkml:definitions>
  <inkml:trace contextRef="#ctx0" brushRef="#br0">0 1 24575,'6'0'0,"6"0"0,7 0 0,5 0 0,4 0 0,-3 5 0,-1 2 0,2 0 0,0-2 0,2-1 0,1-2 0,1 0 0,1-2 0,-6 5 0,-1 2 0,0-1 0,-3-1-8191</inkml:trace>
</inkml:ink>
</file>

<file path=ppt/ink/ink1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5.302"/>
    </inkml:context>
    <inkml:brush xml:id="br0">
      <inkml:brushProperty name="width" value="0.05" units="cm"/>
      <inkml:brushProperty name="height" value="0.05" units="cm"/>
      <inkml:brushProperty name="color" value="#E71224"/>
    </inkml:brush>
  </inkml:definitions>
  <inkml:trace contextRef="#ctx0" brushRef="#br0">575 0 24575,'-8'1'0,"1"-1"0,-1 2 0,1-1 0,0 1 0,-1 0 0,1 0 0,0 1 0,0 0 0,0 0 0,-7 5 0,-63 48 0,25-16 0,-15 10 0,-30 18 0,63-46 0,-32 27 0,-6 5 0,55-48-80,12-12 280,5 3-306,0 1 0,1 0 0,-1 0-1,1 1 1,-1-1 0,1 0 0,0 0 0,0 0 0,0 0 0,0 0 0,0 1 0,0-1 0,2-2 0,9-8-6720</inkml:trace>
</inkml:ink>
</file>

<file path=ppt/ink/ink1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5.649"/>
    </inkml:context>
    <inkml:brush xml:id="br0">
      <inkml:brushProperty name="width" value="0.05" units="cm"/>
      <inkml:brushProperty name="height" value="0.05" units="cm"/>
      <inkml:brushProperty name="color" value="#E71224"/>
    </inkml:brush>
  </inkml:definitions>
  <inkml:trace contextRef="#ctx0" brushRef="#br0">0 1 24575,'6'0'0,"6"0"0,6 0 0,1 5 0,2 2 0,-3 5 0,2 0 0,1-2 0,-2 3 0,1-1 0,-3 3 0,-5 4 0,-4-2-8191</inkml:trace>
</inkml:ink>
</file>

<file path=ppt/ink/ink1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5.981"/>
    </inkml:context>
    <inkml:brush xml:id="br0">
      <inkml:brushProperty name="width" value="0.05" units="cm"/>
      <inkml:brushProperty name="height" value="0.05" units="cm"/>
      <inkml:brushProperty name="color" value="#E71224"/>
    </inkml:brush>
  </inkml:definitions>
  <inkml:trace contextRef="#ctx0" brushRef="#br0">1 0 24575,'0'5'0,"0"8"0,0 5 0,0 6 0,0 4 0,0 3 0,0 0 0,0 1 0,0 0 0,0-6-8191</inkml:trace>
</inkml:ink>
</file>

<file path=ppt/ink/ink1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6.313"/>
    </inkml:context>
    <inkml:brush xml:id="br0">
      <inkml:brushProperty name="width" value="0.05" units="cm"/>
      <inkml:brushProperty name="height" value="0.05" units="cm"/>
      <inkml:brushProperty name="color" value="#E71224"/>
    </inkml:brush>
  </inkml:definitions>
  <inkml:trace contextRef="#ctx0" brushRef="#br0">1 56 24575,'5'0'0,"7"0"0,7 0 0,5 0 0,-1-5 0,0-8 0,-4-5 0,-4-1-8191</inkml:trace>
</inkml:ink>
</file>

<file path=ppt/ink/ink1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6.657"/>
    </inkml:context>
    <inkml:brush xml:id="br0">
      <inkml:brushProperty name="width" value="0.05" units="cm"/>
      <inkml:brushProperty name="height" value="0.05" units="cm"/>
      <inkml:brushProperty name="color" value="#E71224"/>
    </inkml:brush>
  </inkml:definitions>
  <inkml:trace contextRef="#ctx0" brushRef="#br0">1 1 24575,'0'5'0,"0"7"0,0 7 0,0 5 0,0 4 0,0 2 0,0 2 0,0 0 0,0 0 0,0-1 0,0 1 0,0-1 0,0 0 0,0-1 0,0-4-8191</inkml:trace>
</inkml:ink>
</file>

<file path=ppt/ink/ink1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7.197"/>
    </inkml:context>
    <inkml:brush xml:id="br0">
      <inkml:brushProperty name="width" value="0.05" units="cm"/>
      <inkml:brushProperty name="height" value="0.05" units="cm"/>
      <inkml:brushProperty name="color" value="#E71224"/>
    </inkml:brush>
  </inkml:definitions>
  <inkml:trace contextRef="#ctx0" brushRef="#br0">1 3 24575,'119'-2'0,"131"5"0,-247-3 0,1 0 0,0 0 0,0 1 0,0 0 0,0 0 0,0 0 0,-1 0 0,1 0 0,0 1 0,-1-1 0,1 1 0,-1 0 0,0 0 0,0 1 0,0-1 0,0 1 0,0-1 0,0 1 0,0 0 0,-1 0 0,0 0 0,1 0 0,2 6 0,-2 1 0,0-1 0,-1 1 0,1 0 0,-2 0 0,0 0 0,0 0 0,-1 0 0,0 11 0,-5 197-1365,5-192-5461</inkml:trace>
</inkml:ink>
</file>

<file path=ppt/ink/ink1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2.535"/>
    </inkml:context>
    <inkml:brush xml:id="br0">
      <inkml:brushProperty name="width" value="0.05" units="cm"/>
      <inkml:brushProperty name="height" value="0.05" units="cm"/>
      <inkml:brushProperty name="color" value="#E71224"/>
    </inkml:brush>
  </inkml:definitions>
  <inkml:trace contextRef="#ctx0" brushRef="#br0">1 1 24575,'16'1'0,"0"2"0,0 1 0,0 0 0,0 0 0,-1 2 0,19 8 0,1 1 0,9 1 0,1-1 0,0-2 0,90 13 0,-109-24 0,128 17 0,-81-10 0,1-3 0,137-7 0,-78-2 0,-85 5 0,65 12 0,-65-7 0,61 2 0,1041-11-1365,-1124 2-5461</inkml:trace>
</inkml:ink>
</file>

<file path=ppt/ink/ink1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3.062"/>
    </inkml:context>
    <inkml:brush xml:id="br0">
      <inkml:brushProperty name="width" value="0.05" units="cm"/>
      <inkml:brushProperty name="height" value="0.05" units="cm"/>
      <inkml:brushProperty name="color" value="#E71224"/>
    </inkml:brush>
  </inkml:definitions>
  <inkml:trace contextRef="#ctx0" brushRef="#br0">0 0 24575,'8'1'0,"-1"1"0,1-1 0,-1 1 0,0 1 0,1-1 0,-1 1 0,0 0 0,0 1 0,10 7 0,27 11 0,-19-12 0,-5-4 0,-2 1 0,1 1 0,-1 1 0,31 20 0,-47-27 0,0-1 0,-1 0 0,1 1 0,0 0 0,-1-1 0,1 1 0,-1 0 0,0 0 0,1-1 0,-1 1 0,0 0 0,0 0 0,0 0 0,0 1 0,-1-1 0,1 0 0,-1 0 0,1 0 0,-1 1 0,0-1 0,0 0 0,0 0 0,0 1 0,0-1 0,0 0 0,0 0 0,-1 0 0,1 1 0,-1-1 0,0 0 0,0 0 0,0 0 0,0 0 0,0 0 0,0 0 0,0 0 0,-3 3 0,-7 7 0,0 0 0,0-1 0,-1 0 0,-21 14 0,1 1 0,-40 27 67,36-29-1499,21-14-5394</inkml:trace>
</inkml:ink>
</file>

<file path=ppt/ink/ink1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3.768"/>
    </inkml:context>
    <inkml:brush xml:id="br0">
      <inkml:brushProperty name="width" value="0.05" units="cm"/>
      <inkml:brushProperty name="height" value="0.05" units="cm"/>
      <inkml:brushProperty name="color" value="#E71224"/>
    </inkml:brush>
  </inkml:definitions>
  <inkml:trace contextRef="#ctx0" brushRef="#br0">369 1 24575,'12'0'0,"1"0"0,-1 1 0,1 1 0,-1 0 0,1 0 0,21 9 0,-31-10 0,0 0 0,-1 0 0,0 0 0,1 0 0,-1 1 0,0-1 0,0 1 0,1 0 0,-1-1 0,0 1 0,-1 0 0,1 0 0,0 0 0,-1 1 0,1-1 0,-1 0 0,1 1 0,-1-1 0,0 1 0,0-1 0,0 1 0,-1-1 0,1 1 0,-1 0 0,1-1 0,-1 1 0,0 0 0,0-1 0,0 1 0,0 0 0,0-1 0,-1 1 0,1 0 0,-1-1 0,0 1 0,0 0 0,0-1 0,-2 4 0,-5 9 0,-2-1 0,1 0 0,-2 0 0,0-1 0,0-1 0,-2 0 0,1 0 0,-24 15 0,19-13 0,-3 2 0,0 0 0,-1-2 0,-1 0 0,0-1 0,-1-2 0,-1 0 0,1-2 0,-1 0 0,-1-2 0,-31 6 0,52-12 0,1-1 0,0 1 0,-1-1 0,1 0 0,-1 0 0,1-1 0,-1 1 0,1-1 0,0 1 0,-1-1 0,1 0 0,0 0 0,0-1 0,-1 1 0,1-1 0,0 0 0,0 1 0,1-1 0,-1 0 0,0-1 0,1 1 0,-1 0 0,1-1 0,0 0 0,0 1 0,0-1 0,0 0 0,0 0 0,0 0 0,1 0 0,0 0 0,0-1 0,-1 1 0,2 0 0,-1-1 0,0 1 0,1 0 0,-1-1 0,1 1 0,0-1 0,0 1 0,1 0 0,-1-1 0,1 1 0,0-1 0,-1 1 0,1 0 0,1-1 0,-1 1 0,0 0 0,1 0 0,0 0 0,0 0 0,-1 0 0,2 1 0,-1-1 0,0 0 0,6-3 0,5-6 0,1 1 0,0 1 0,1 0 0,0 1 0,0 0 0,1 1 0,0 1 0,26-7 0,46-23 0,-13-10-1365,-57 39-5461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2:07.963"/>
    </inkml:context>
    <inkml:brush xml:id="br0">
      <inkml:brushProperty name="width" value="0.05" units="cm"/>
      <inkml:brushProperty name="height" value="0.05" units="cm"/>
      <inkml:brushProperty name="color" value="#E71224"/>
    </inkml:brush>
  </inkml:definitions>
  <inkml:trace contextRef="#ctx0" brushRef="#br0">2942 675 24575,'-59'0'0,"13"2"0,0-3 0,0-1 0,-76-15 0,72 9 0,-1 2 0,1 2 0,-1 3 0,-51 5 0,-11-1 0,94-2 0,-1 1 0,1 1 0,-22 6 0,-44 5 0,-55 6 0,67-7 0,5 0 0,43-7 0,-1-2 0,-39 3 0,-616-6 0,321-3 0,330 4 0,1 1 0,-39 8 0,36-5 0,-54 4 0,65-9 0,-171-3 0,187 1 0,0 0 0,0 0 0,-1-1 0,1 1 0,0-1 0,1 0 0,-1-1 0,0 1 0,1-1 0,-1 0 0,1 0 0,0 0 0,0-1 0,0 1 0,0-1 0,0 0 0,1 0 0,0 0 0,0-1 0,0 1 0,1-1 0,-1 0 0,-2-7 0,0-2 0,0 0 0,1-1 0,1 0 0,0 0 0,1 0 0,0-29 0,1 14 0,0 4 0,2 0 0,0 0 0,6-26 0,-5 43 0,0 0 0,1 1 0,0-1 0,0 1 0,1-1 0,0 1 0,1 0 0,-1 1 0,2-1 0,-1 1 0,1 0 0,10-9 0,-2 1 0,1 1 0,0 0 0,1 2 0,0 0 0,1 0 0,1 2 0,0 0 0,35-14 0,53-19 0,-81 30 0,1 2 0,1 0 0,28-6 0,101-14 0,-79 18 0,-33 6 0,80-5 0,551 14 0,-653-1 0,0 1 0,42 11 0,-40-8 0,0-1 0,31 3 0,632-6 0,-332-3 0,-339 2 0,22-1 0,1 1 0,-1 2 0,0 2 0,0 1 0,64 18 0,-74-16 0,1 0 0,0-2 0,1-1 0,54 0 0,-12-1 0,34 11 0,-67-7 0,61 1 0,-53-5 0,58 10 0,-58-6 0,60 2 0,-73-7 0,57 10 0,-55-5 0,48 1 0,-38-4 0,62 12 0,-49-6 0,-56-10 0,-1 0 0,1 0 0,-1 1 0,1-1 0,0 1 0,-1 0 0,1-1 0,-1 1 0,0 0 0,1 0 0,-1 0 0,0 1 0,0-1 0,0 1 0,0-1 0,0 1 0,0 0 0,0 0 0,0-1 0,0 1 0,-1 0 0,1 1 0,-1-1 0,0 0 0,0 0 0,1 1 0,-2-1 0,1 1 0,0-1 0,0 0 0,-1 1 0,1 0 0,-1-1 0,0 1 0,0-1 0,0 1 0,0-1 0,0 4 0,-2 2 0,0-1 0,0 0 0,0 1 0,-1-1 0,0 0 0,-1 0 0,1-1 0,-1 1 0,0-1 0,-1 0 0,-9 11 0,-23 24 0,24-26 0,-1 1 0,-24 19 0,-105 76 0,98-81 0,-2-1 0,0-3 0,-52 21 0,52-25 0,-60 39 0,70-39 0,-6 0 0,-1-2 0,-68 21 0,65-24 0,19-9 0,-1-1 0,-47 6 0,14-4 0,25-4 0,-1-1 0,-52-3 0,-21 2 0,13 19-1365,75-18-5461</inkml:trace>
</inkml:ink>
</file>

<file path=ppt/ink/ink1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4.100"/>
    </inkml:context>
    <inkml:brush xml:id="br0">
      <inkml:brushProperty name="width" value="0.05" units="cm"/>
      <inkml:brushProperty name="height" value="0.05" units="cm"/>
      <inkml:brushProperty name="color" value="#E71224"/>
    </inkml:brush>
  </inkml:definitions>
  <inkml:trace contextRef="#ctx0" brushRef="#br0">1 88 24575,'5'0'0,"7"0"0,7 0 0,5 0 0,3 0 0,3 0 0,2 0 0,0 0 0,-6-5 0,-1-2 0,-5-5 0,-1 0 0,1 1 0,-2-1 0,1-1 0,2 4 0,-2 2-8191</inkml:trace>
</inkml:ink>
</file>

<file path=ppt/ink/ink1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4.430"/>
    </inkml:context>
    <inkml:brush xml:id="br0">
      <inkml:brushProperty name="width" value="0.05" units="cm"/>
      <inkml:brushProperty name="height" value="0.05" units="cm"/>
      <inkml:brushProperty name="color" value="#E71224"/>
    </inkml:brush>
  </inkml:definitions>
  <inkml:trace contextRef="#ctx0" brushRef="#br0">180 1 24575,'-5'0'0,"-1"5"0,-6 2 0,-1 5 0,-2 5 0,0 6 0,4 3 0,-3-2 0,2 0 0,-2 1 0,1 1 0,2 2 0,-1-4 0,1-2 0,2 2 0,2-3-8191</inkml:trace>
</inkml:ink>
</file>

<file path=ppt/ink/ink1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4.763"/>
    </inkml:context>
    <inkml:brush xml:id="br0">
      <inkml:brushProperty name="width" value="0.05" units="cm"/>
      <inkml:brushProperty name="height" value="0.05" units="cm"/>
      <inkml:brushProperty name="color" value="#E71224"/>
    </inkml:brush>
  </inkml:definitions>
  <inkml:trace contextRef="#ctx0" brushRef="#br0">1 69 24575,'0'-6'0,"5"0"0,7-1 0,7 2 0,0-4 0,2 0 0,-3-5 0,-4 2-8191</inkml:trace>
</inkml:ink>
</file>

<file path=ppt/ink/ink1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5.095"/>
    </inkml:context>
    <inkml:brush xml:id="br0">
      <inkml:brushProperty name="width" value="0.05" units="cm"/>
      <inkml:brushProperty name="height" value="0.05" units="cm"/>
      <inkml:brushProperty name="color" value="#E71224"/>
    </inkml:brush>
  </inkml:definitions>
  <inkml:trace contextRef="#ctx0" brushRef="#br0">25 0 24575,'0'6'0,"0"6"0,0 7 0,0 5 0,0 4 0,0 2 0,0 1 0,0 1 0,0 0 0,0 0 0,0-1 0,0 0 0,-5-5 0,-2-2 0,0 0 0,1-4-8191</inkml:trace>
</inkml:ink>
</file>

<file path=ppt/ink/ink1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5.426"/>
    </inkml:context>
    <inkml:brush xml:id="br0">
      <inkml:brushProperty name="width" value="0.05" units="cm"/>
      <inkml:brushProperty name="height" value="0.05" units="cm"/>
      <inkml:brushProperty name="color" value="#E71224"/>
    </inkml:brush>
  </inkml:definitions>
  <inkml:trace contextRef="#ctx0" brushRef="#br0">1 1 24575,'0'5'0,"0"7"0,0 6 0,0 6 0,0 4 0,0 2 0,5-4 0,7-6 0,7-7 0,5-5 0,-2-10 0,2-4 0,-5-6 0,1-2 0,-4-2 0,1 0 0,-2 3-8191</inkml:trace>
</inkml:ink>
</file>

<file path=ppt/ink/ink1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6.192"/>
    </inkml:context>
    <inkml:brush xml:id="br0">
      <inkml:brushProperty name="width" value="0.05" units="cm"/>
      <inkml:brushProperty name="height" value="0.05" units="cm"/>
      <inkml:brushProperty name="color" value="#E71224"/>
    </inkml:brush>
  </inkml:definitions>
  <inkml:trace contextRef="#ctx0" brushRef="#br0">276 1 24575,'-9'1'0,"0"1"0,1 0 0,0 1 0,0 0 0,0 0 0,0 1 0,0 0 0,0 0 0,1 1 0,0 0 0,0 0 0,0 1 0,-6 7 0,-26 18 0,-2-3 0,-40 36 0,83-65 0,32-22 0,1 2 0,52-22 0,-25 18 0,-46 17 0,0 1 0,0 1 0,1 1 0,0 0 0,17-2 0,-29 6 0,0 1 0,0 0 0,0 0 0,0 1 0,0-1 0,1 1 0,-1 0 0,-1 0 0,1 1 0,0 0 0,0-1 0,-1 2 0,1-1 0,-1 0 0,1 1 0,-1 0 0,0 0 0,0 0 0,0 1 0,-1-1 0,6 7 0,79 109-64,-59-77-1237,-18-26-5525</inkml:trace>
</inkml:ink>
</file>

<file path=ppt/ink/ink1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6.584"/>
    </inkml:context>
    <inkml:brush xml:id="br0">
      <inkml:brushProperty name="width" value="0.05" units="cm"/>
      <inkml:brushProperty name="height" value="0.05" units="cm"/>
      <inkml:brushProperty name="color" value="#E71224"/>
    </inkml:brush>
  </inkml:definitions>
  <inkml:trace contextRef="#ctx0" brushRef="#br0">165 1 24575,'0'5'0,"0"7"0,-5 2 0,-2 3 0,0 4 0,-3-1 0,-1 1 0,2 2 0,-3-3 0,1 0 0,-3-2 0,1 0 0,-3-3 0,2 1 0,2 3 0,0-1 0,0-4-8191</inkml:trace>
</inkml:ink>
</file>

<file path=ppt/ink/ink1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6.958"/>
    </inkml:context>
    <inkml:brush xml:id="br0">
      <inkml:brushProperty name="width" value="0.05" units="cm"/>
      <inkml:brushProperty name="height" value="0.05" units="cm"/>
      <inkml:brushProperty name="color" value="#E71224"/>
    </inkml:brush>
  </inkml:definitions>
  <inkml:trace contextRef="#ctx0" brushRef="#br0">1 0 24575,'5'0'0,"7"0"0,7 0 0,5 0 0,4 0 0,2 0 0,1 0 0,1 0 0,0 0 0,0 0 0,0 0 0,-1 0 0,0 0 0,-1 0 0,1 0 0,-6 0-8191</inkml:trace>
</inkml:ink>
</file>

<file path=ppt/ink/ink1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7.621"/>
    </inkml:context>
    <inkml:brush xml:id="br0">
      <inkml:brushProperty name="width" value="0.05" units="cm"/>
      <inkml:brushProperty name="height" value="0.05" units="cm"/>
      <inkml:brushProperty name="color" value="#E71224"/>
    </inkml:brush>
  </inkml:definitions>
  <inkml:trace contextRef="#ctx0" brushRef="#br0">1 2 24575,'98'-2'0,"111"5"0,-194-2 0,-1 1 0,1 1 0,-1 0 0,0 1 0,0 0 0,0 1 0,24 13 0,-32-14 0,-1-1 0,0 0 0,0 1 0,0 0 0,0 1 0,0-1 0,-1 1 0,0-1 0,0 1 0,0 1 0,-1-1 0,1 0 0,-1 1 0,-1 0 0,1 0 0,-1-1 0,0 2 0,0-1 0,-1 0 0,1 8 0,2 32 0,-3 1 0,-7 74 0,6-117-72,0 1 1,-1-1-1,0 1 0,0-1 0,0 0 0,0 1 0,-1-1 0,1 0 1,-1 0-1,0 0 0,0 0 0,-1 0 0,1 0 0,-1 0 0,0-1 1,0 0-1,0 1 0,-7 4 0,-7 1-6754</inkml:trace>
</inkml:ink>
</file>

<file path=ppt/ink/ink1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7.952"/>
    </inkml:context>
    <inkml:brush xml:id="br0">
      <inkml:brushProperty name="width" value="0.05" units="cm"/>
      <inkml:brushProperty name="height" value="0.05" units="cm"/>
      <inkml:brushProperty name="color" value="#E71224"/>
    </inkml:brush>
  </inkml:definitions>
  <inkml:trace contextRef="#ctx0" brushRef="#br0">12 0 24575,'-5'0'0,"-2"5"0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3:35.111"/>
    </inkml:context>
    <inkml:brush xml:id="br0">
      <inkml:brushProperty name="width" value="0.05" units="cm"/>
      <inkml:brushProperty name="height" value="0.05" units="cm"/>
      <inkml:brushProperty name="color" value="#E71224"/>
    </inkml:brush>
  </inkml:definitions>
  <inkml:trace contextRef="#ctx0" brushRef="#br0">240 32 24575,'2'1'0,"0"0"0,0 0 0,0 0 0,0 0 0,0 1 0,0-1 0,0 0 0,-1 1 0,1-1 0,-1 1 0,1 0 0,-1 0 0,1-1 0,-1 1 0,0 0 0,0 0 0,1 2 0,16 36 0,-18-38 0,1-1 0,-1 1 0,0-1 0,0 1 0,1-1 0,-1 1 0,0-1 0,0 1 0,-1-1 0,1 1 0,0 0 0,0-1 0,-1 1 0,1-1 0,-1 0 0,1 1 0,-1-1 0,0 1 0,0-1 0,0 0 0,1 1 0,-1-1 0,0 0 0,0 0 0,-1 0 0,-1 2 0,0-1 0,-1 0 0,0 0 0,0 0 0,0 0 0,0 0 0,0-1 0,0 0 0,-1 0 0,-6 1 0,0-1 0,-1 0 0,1-1 0,-1 0 0,1-1 0,-1 0 0,-19-4 0,31 5 0,-1-1 0,0 1 0,0 0 0,0 0 0,1 0 0,-1 0 0,0-1 0,0 1 0,1 0 0,-1-1 0,0 1 0,0-1 0,1 1 0,-1-1 0,1 1 0,-1-1 0,0 1 0,1-1 0,-1 1 0,1-1 0,-1 0 0,1 1 0,0-1 0,-1-1 0,14-6 0,32-1 0,-28 8 0,48-2 0,-61 3 0,0 0 0,0 0 0,0 1 0,0-1 0,0 1 0,-1 0 0,1 0 0,0 0 0,-1 1 0,1-1 0,0 1 0,5 4 0,-8-6 0,-1 1 0,1-1 0,-1 0 0,1 1 0,-1-1 0,1 1 0,-1-1 0,1 1 0,-1-1 0,0 1 0,1-1 0,-1 1 0,0 0 0,1-1 0,-1 1 0,0-1 0,0 1 0,0 0 0,1-1 0,-1 1 0,0 0 0,0-1 0,0 1 0,0 0 0,0-1 0,0 1 0,-1 0 0,1-1 0,0 1 0,0-1 0,-1 2 0,-17 12 0,-30 0 0,35-13 0,0 0 0,0-1 0,0-1 0,-1 0 0,1-1 0,1 0 0,-23-7 0,26 7 0,1-1 0,-1-1 0,1 1 0,0-1 0,0-1 0,1 1 0,-1-1 0,1-1 0,0 1 0,0-1 0,1-1 0,-8-8 0,13 13 0,-1 1 0,1-1 0,-1 0 0,1 1 0,0-1 0,0 0 0,0 0 0,0 0 0,0 0 0,1 0 0,-1-1 0,0 1 0,1 0 0,0 0 0,-1 0 0,1 0 0,0-1 0,0 1 0,0 0 0,0 0 0,1 0 0,-1-1 0,1 1 0,-1 0 0,1 0 0,0 0 0,0 0 0,0 0 0,0 0 0,0 0 0,0 0 0,0 0 0,1 1 0,-1-1 0,1 0 0,-1 1 0,1-1 0,0 1 0,-1 0 0,1 0 0,0-1 0,0 1 0,0 0 0,4-1 0,1-1 0,0 0 0,0 1 0,0 0 0,0 0 0,1 0 0,-1 1 0,1 0 0,-1 1 0,1-1 0,-1 1 0,1 1 0,8 1 0,-5 1 0,-1 0 0,0 1 0,0 0 0,-1 0 0,1 1 0,16 12 0,-24-15 0,1-1 0,0 1 0,0 1 0,-1-1 0,1 0 0,-1 1 0,0-1 0,0 1 0,0 0 0,0 0 0,0-1 0,0 1 0,-1 0 0,0 1 0,1-1 0,-1 0 0,0 0 0,-1 1 0,1-1 0,0 0 0,-1 1 0,0-1 0,0 0 0,0 1 0,-1 4 0,1-7 0,0 1 0,-1-1 0,1 0 0,-1 1 0,1-1 0,-1 0 0,1 1 0,-1-1 0,0 0 0,0 0 0,0 0 0,0 0 0,0 0 0,0 0 0,0 0 0,0 0 0,0 0 0,0 0 0,0 0 0,-1-1 0,1 1 0,0 0 0,0-1 0,-3 1 0,1 0 0,-1-1 0,1 0 0,0 1 0,-1-1 0,1-1 0,-1 1 0,1 0 0,0-1 0,-1 0 0,-3-1 0,-2-1 0,0-1 0,0 0 0,1 0 0,-1-1 0,1 0 0,-13-10 0,19 14 0,1 0 0,-1-1 0,0 1 0,1-1 0,-1 0 0,1 0 0,-1 1 0,1-1 0,0 0 0,0 0 0,0 0 0,0 0 0,0 0 0,0-1 0,0 1 0,1 0 0,-1-4 0,1 5 0,0-1 0,0 1 0,1 0 0,-1 0 0,1 0 0,-1-1 0,1 1 0,0 0 0,-1 0 0,1 0 0,0 0 0,0 0 0,-1 0 0,1 0 0,0 0 0,0 0 0,0 1 0,0-1 0,0 0 0,1 0 0,-1 1 0,1-1 0,7-3 0,-1 1 0,1 1 0,0 0 0,0 0 0,0 0 0,0 1 0,11 1 0,65 1 0,-77 0 89,-12-1-1543,-7 1-5372</inkml:trace>
</inkml:ink>
</file>

<file path=ppt/ink/ink1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8.300"/>
    </inkml:context>
    <inkml:brush xml:id="br0">
      <inkml:brushProperty name="width" value="0.05" units="cm"/>
      <inkml:brushProperty name="height" value="0.05" units="cm"/>
      <inkml:brushProperty name="color" value="#E71224"/>
    </inkml:brush>
  </inkml:definitions>
  <inkml:trace contextRef="#ctx0" brushRef="#br0">1 1 24575,'5'0'0,"7"0"0,6 0 0,7 0 0,2 0 0,4 0 0,0 0 0,1 0 0,0 0 0,0 0 0,-1 0 0,0 0 0,0 0 0,0 0 0,-1 0 0,-4 0-8191</inkml:trace>
</inkml:ink>
</file>

<file path=ppt/ink/ink1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8.887"/>
    </inkml:context>
    <inkml:brush xml:id="br0">
      <inkml:brushProperty name="width" value="0.05" units="cm"/>
      <inkml:brushProperty name="height" value="0.05" units="cm"/>
      <inkml:brushProperty name="color" value="#E71224"/>
    </inkml:brush>
  </inkml:definitions>
  <inkml:trace contextRef="#ctx0" brushRef="#br0">65 1 24575,'-2'0'0,"0"1"0,0 0 0,0 0 0,0 0 0,0 1 0,1-1 0,-1 0 0,0 1 0,1-1 0,-1 1 0,1-1 0,-1 1 0,1 0 0,0 0 0,0-1 0,0 1 0,-1 4 0,-17 35 0,15-28 0,1 0 0,0 0 0,0 1 0,0 25 0,3-35 0,0-1 0,-1 0 0,1 0 0,1 0 0,-1 1 0,0-1 0,1 0 0,-1 0 0,1 0 0,0 0 0,0 0 0,1 0 0,-1 0 0,0 0 0,1 0 0,0 0 0,0-1 0,0 1 0,0-1 0,0 1 0,0-1 0,1 0 0,-1 0 0,1 0 0,-1 0 0,4 1 0,-5-2 0,1-1 0,-1 1 0,1-1 0,-1 0 0,1 0 0,-1 1 0,1-1 0,-1 0 0,1 0 0,-1 0 0,1-1 0,0 1 0,-1 0 0,1-1 0,-1 1 0,0-1 0,1 1 0,-1-1 0,1 0 0,-1 1 0,0-1 0,1 0 0,-1 0 0,0 0 0,0 0 0,0 0 0,0 0 0,0 0 0,0-1 0,0 1 0,0 0 0,0 0 0,0-1 0,-1 1 0,1-1 0,-1 1 0,1-1 0,-1 1 0,1-3 0,3-10 0,-1 0 0,0 0 0,1-23 0,0 8 0,8-22-1365,-8 29-5461</inkml:trace>
</inkml:ink>
</file>

<file path=ppt/ink/ink1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49.248"/>
    </inkml:context>
    <inkml:brush xml:id="br0">
      <inkml:brushProperty name="width" value="0.05" units="cm"/>
      <inkml:brushProperty name="height" value="0.05" units="cm"/>
      <inkml:brushProperty name="color" value="#E71224"/>
    </inkml:brush>
  </inkml:definitions>
  <inkml:trace contextRef="#ctx0" brushRef="#br0">0 0 24575,'6'0'0,"6"0"0,6 0 0,1 0-8191</inkml:trace>
</inkml:ink>
</file>

<file path=ppt/ink/ink1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28.931"/>
    </inkml:context>
    <inkml:brush xml:id="br0">
      <inkml:brushProperty name="width" value="0.05" units="cm"/>
      <inkml:brushProperty name="height" value="0.05" units="cm"/>
      <inkml:brushProperty name="color" value="#E71224"/>
    </inkml:brush>
  </inkml:definitions>
  <inkml:trace contextRef="#ctx0" brushRef="#br0">0 77 24575,'54'0'0,"0"3"0,83 13 0,-97-10-77,0-3 0,59-1 0,-70-3 22,-1 1 1,1 1-1,-1 1 1,1 2-1,-1 1 1,48 14-1,-44-9-75,0-2-1,0-1 0,1-1 1,0-2-1,39 0 1,66 9-306,92 11-204,-163-16 539,71-1 0,-22-2 135,1 9 241,-66-7-48,61 1-1,644-9 125,-726 3-351,1 1 0,37 8 0,-35-5 0,53 4 0,621-8 1556,-343-5-1551,-246 6-5,130-7 0,-165-11 0,-61 10 0,1 1 0,33-3 0,-20 6 0,-1-1 0,60-12 0,-22 3 0,-57 9 0,0 1 0,-1-2 0,1 0 0,-1-1 0,0 0 0,22-10 0,8-7 0,2 2 0,0 3 0,89-20 0,-36 8 0,-75 20 0,0 0 0,1 2 0,0 1 0,46-3 0,-63 8-114,0-1 1,0 0-1,0 0 0,0-1 0,0 0 1,0-1-1,0 0 0,-1 0 0,1-1 1,-1 0-1,12-7 0,-4 0-6712</inkml:trace>
</inkml:ink>
</file>

<file path=ppt/ink/ink1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44.448"/>
    </inkml:context>
    <inkml:brush xml:id="br0">
      <inkml:brushProperty name="width" value="0.05" units="cm"/>
      <inkml:brushProperty name="height" value="0.05" units="cm"/>
      <inkml:brushProperty name="color" value="#E71224"/>
    </inkml:brush>
  </inkml:definitions>
  <inkml:trace contextRef="#ctx0" brushRef="#br0">0 0 24575,'1746'0'0,"-1723"2"0,1 0 0,39 10 0,-38-7 0,0 0 0,28 0 0,29-6-34,-59-1-187,0 1-1,0 1 0,0 1 0,0 2 0,44 9 0,-48-5-6604</inkml:trace>
</inkml:ink>
</file>

<file path=ppt/ink/ink1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45.108"/>
    </inkml:context>
    <inkml:brush xml:id="br0">
      <inkml:brushProperty name="width" value="0.05" units="cm"/>
      <inkml:brushProperty name="height" value="0.05" units="cm"/>
      <inkml:brushProperty name="color" value="#E71224"/>
    </inkml:brush>
  </inkml:definitions>
  <inkml:trace contextRef="#ctx0" brushRef="#br0">1 1 24575,'5'0'0,"7"0"0,7 0 0,5 0 0,4 0 0,2 0 0,1 0 0,1 0 0,-5 5 0,-2 2 0,0-1 0,1-1 0,1-1 0,1-2 0,2 0 0,-6-2-8191</inkml:trace>
</inkml:ink>
</file>

<file path=ppt/ink/ink1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45.574"/>
    </inkml:context>
    <inkml:brush xml:id="br0">
      <inkml:brushProperty name="width" value="0.05" units="cm"/>
      <inkml:brushProperty name="height" value="0.05" units="cm"/>
      <inkml:brushProperty name="color" value="#E71224"/>
    </inkml:brush>
  </inkml:definitions>
  <inkml:trace contextRef="#ctx0" brushRef="#br0">0 1 24575,'5'0'0,"8"0"0,5 0 0,6 0 0,4 0 0,2 0 0,2 0 0,0 0 0,0 0 0,-6 0-8191</inkml:trace>
</inkml:ink>
</file>

<file path=ppt/ink/ink1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47.408"/>
    </inkml:context>
    <inkml:brush xml:id="br0">
      <inkml:brushProperty name="width" value="0.05" units="cm"/>
      <inkml:brushProperty name="height" value="0.05" units="cm"/>
      <inkml:brushProperty name="color" value="#E71224"/>
    </inkml:brush>
  </inkml:definitions>
  <inkml:trace contextRef="#ctx0" brushRef="#br0">546 35 24575,'-33'-13'0,"3"1"0,10 9 0,1 0 0,-1 1 0,0 0 0,-35 4 0,46-1 0,1 0 0,-1 1 0,1 0 0,-1 0 0,1 1 0,0 0 0,0 0 0,1 1 0,-1 0 0,1 1 0,-1-1 0,1 1 0,-9 9 0,-14 15 0,-32 33 0,48-45 0,-5 6 0,1 0 0,1 1 0,1 1 0,-22 45 0,35-64 0,1 0 0,0 1 0,0-1 0,0 1 0,1-1 0,0 1 0,0-1 0,0 1 0,1-1 0,0 1 0,1 0 0,-1-1 0,1 1 0,0-1 0,1 1 0,0-1 0,0 1 0,0-1 0,1 0 0,0 0 0,0 0 0,0 0 0,1-1 0,0 0 0,0 1 0,8 7 0,-6-6 0,0 0 0,1 0 0,0 0 0,0-1 0,1 0 0,0-1 0,0 1 0,1-1 0,-1-1 0,1 0 0,0 0 0,0-1 0,0 0 0,0 0 0,1-1 0,-1 0 0,16 0 0,190-4-1365,-188 2-5461</inkml:trace>
</inkml:ink>
</file>

<file path=ppt/ink/ink1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48.881"/>
    </inkml:context>
    <inkml:brush xml:id="br0">
      <inkml:brushProperty name="width" value="0.05" units="cm"/>
      <inkml:brushProperty name="height" value="0.05" units="cm"/>
      <inkml:brushProperty name="color" value="#E71224"/>
    </inkml:brush>
  </inkml:definitions>
  <inkml:trace contextRef="#ctx0" brushRef="#br0">29 0 24575,'0'6'0,"0"6"0,0 7 0,0 5 0,0 4 0,0 2 0,0 1 0,0 1 0,0 0 0,0 0 0,0-1 0,0 0 0,0 0 0,-5-5 0,-3-3 0,2 1 0,0 2 0,2-5-8191</inkml:trace>
</inkml:ink>
</file>

<file path=ppt/ink/ink1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49.332"/>
    </inkml:context>
    <inkml:brush xml:id="br0">
      <inkml:brushProperty name="width" value="0.05" units="cm"/>
      <inkml:brushProperty name="height" value="0.05" units="cm"/>
      <inkml:brushProperty name="color" value="#E71224"/>
    </inkml:brush>
  </inkml:definitions>
  <inkml:trace contextRef="#ctx0" brushRef="#br0">1 0 24575,'0'0'-8191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3:37.620"/>
    </inkml:context>
    <inkml:brush xml:id="br0">
      <inkml:brushProperty name="width" value="0.05" units="cm"/>
      <inkml:brushProperty name="height" value="0.05" units="cm"/>
      <inkml:brushProperty name="color" value="#E71224"/>
    </inkml:brush>
  </inkml:definitions>
  <inkml:trace contextRef="#ctx0" brushRef="#br0">1 124 24575,'33'-2'0,"0"-2"0,0-1 0,55-16 0,-54 12 0,1 2 0,-1 0 0,45-1 0,731 7-397,-372 3-745,-389 1 1042,65 10 0,19 2 139,100 4-39,-106-7 11,209-10 0,-160-4-108,1063 2 1872,-1205 2-1934,67 11 0,13 2-88,29-12 54,-81-4 21,1 3 0,82 13 1,-104-10 263,0-1 1,72-4-1,-72-1-3,0 1 1,66 10-1,-86-5 10,-1 0 0,25 11 1,-30-9-14,1-2 0,0 0 0,1 0 0,30 3 0,48-4-86,-50-4 0,89 14 0,-101-9 0,43 1 0,-47-5 0,0 2 0,38 7 0,-24-2 0,84 5 0,21 3 0,-77-7 0,1-3 0,141-6 0,-79-3 0,-97 4 0,0 2 0,58 11 0,-21-5 0,0-3 0,143-6 0,-79-3 0,2677 3 0,-2791-1 0,-1-2 0,40-8 0,-38 5 0,0 2 0,29-2 0,469 5 0,-250 3 0,-250-3 0,-1-2 0,43-9 0,-41 6 0,0 2 0,32-2 0,630 4 0,-331 5 0,502-3 0,-834-2 0,0 0 0,40-10 0,-38 7 0,1 0 0,27 0 0,-19 4 0,-1-1 0,65-14 0,55-15 0,-123 25 0,1 2 0,51 0 0,-45 3 0,52-8 0,20-4 0,-1 5 0,173 8 0,-110 3 0,-74-1 0,112-5 0,-127-11 0,-60 9 0,1 0 0,32-1 0,-35 6 0,16-1 0,-1-1 0,0-1 0,36-9 0,-44 5 0,14-3 0,1 1 0,0 1 0,68-2 0,-75 8 0,63-11 0,12-1 0,-7-1 0,-75 9 0,58-4 0,-64 8 113,0-1-1,31-8 1,33-3-1816,-61 12-5123</inkml:trace>
</inkml:ink>
</file>

<file path=ppt/ink/ink1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49.677"/>
    </inkml:context>
    <inkml:brush xml:id="br0">
      <inkml:brushProperty name="width" value="0.05" units="cm"/>
      <inkml:brushProperty name="height" value="0.05" units="cm"/>
      <inkml:brushProperty name="color" value="#E71224"/>
    </inkml:brush>
  </inkml:definitions>
  <inkml:trace contextRef="#ctx0" brushRef="#br0">1 1 24575,'0'5'0,"0"7"0,0 7 0,0 0-8191</inkml:trace>
</inkml:ink>
</file>

<file path=ppt/ink/ink1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0.534"/>
    </inkml:context>
    <inkml:brush xml:id="br0">
      <inkml:brushProperty name="width" value="0.05" units="cm"/>
      <inkml:brushProperty name="height" value="0.05" units="cm"/>
      <inkml:brushProperty name="color" value="#E71224"/>
    </inkml:brush>
  </inkml:definitions>
  <inkml:trace contextRef="#ctx0" brushRef="#br0">84 1 24575,'0'55'0,"1"1"0,-9 77 0,5-113 0,0-1 0,-2 0 0,0 0 0,-1 0 0,-1-1 0,-1 1 0,-17 27 0,24-43 0,-1 0 0,0 0 0,1-1 0,-1 1 0,1 1 0,0-1 0,0 0 0,0 0 0,0 0 0,1 0 0,-1 1 0,1-1 0,0 0 0,0 1 0,0-1 0,0 0 0,1 1 0,-1-1 0,2 5 0,-1-6 0,0-1 0,1 1 0,-1 0 0,1-1 0,-1 1 0,1-1 0,-1 1 0,1-1 0,0 0 0,0 0 0,-1 1 0,1-1 0,0-1 0,0 1 0,0 0 0,0 0 0,0-1 0,0 1 0,0-1 0,1 0 0,-1 1 0,0-1 0,0 0 0,0 0 0,0 0 0,0-1 0,1 1 0,-1-1 0,0 1 0,4-2 0,73-22 0,-59 17 0,-1 1 0,1 1 0,0 1 0,23-3 0,-35 6 0,0 1 0,0 0 0,-1 0 0,1 0 0,0 1 0,0 0 0,-1 1 0,1 0 0,12 4 0,-17-4 0,-1-1 0,1 1 0,0 0 0,-1 0 0,0 0 0,1 1 0,-1-1 0,0 1 0,0-1 0,-1 1 0,1-1 0,0 1 0,-1 0 0,1 0 0,-1 0 0,0 0 0,0 0 0,0 0 0,-1 0 0,1 0 0,-1 0 0,0 1 0,1-1 0,-1 0 0,-1 0 0,1 4 0,-1 1 0,0-1 0,-1 0 0,0 0 0,0 0 0,0 0 0,-1 0 0,0 0 0,0-1 0,-1 0 0,0 1 0,0-1 0,-7 8 0,1-3 0,-1 1 0,0-1 0,0-1 0,-25 17 0,31-24 0,-1 0 0,1 0 0,-1 0 0,0-1 0,0 1 0,0-2 0,0 1 0,0-1 0,0 0 0,-1 0 0,1 0 0,0-1 0,-12-1 0,15 1 0,0 0 0,0-1 0,0 0 0,0 0 0,0 0 0,0 0 0,0 0 0,0 0 0,1-1 0,-1 0 0,0 1 0,1-1 0,-1 0 0,1 0 0,0 0 0,-1-1 0,1 1 0,0 0 0,0-1 0,1 0 0,-1 1 0,0-1 0,1 0 0,0 0 0,0 0 0,0 0 0,0 0 0,-1-4 0,0-11-455,0-1 0,2-34 0,1 26-6371</inkml:trace>
</inkml:ink>
</file>

<file path=ppt/ink/ink1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2.203"/>
    </inkml:context>
    <inkml:brush xml:id="br0">
      <inkml:brushProperty name="width" value="0.05" units="cm"/>
      <inkml:brushProperty name="height" value="0.05" units="cm"/>
      <inkml:brushProperty name="color" value="#E71224"/>
    </inkml:brush>
  </inkml:definitions>
  <inkml:trace contextRef="#ctx0" brushRef="#br0">1 1 24575,'17'0'0,"0"1"0,0 1 0,0 1 0,0 0 0,-1 2 0,1-1 0,21 11 0,-34-13 0,0 0 0,0 0 0,0 0 0,0 1 0,-1-1 0,1 1 0,-1 0 0,0 0 0,0 0 0,0 1 0,0-1 0,0 1 0,-1 0 0,3 5 0,-4-6 0,0 0 0,0 1 0,-1-1 0,1 1 0,-1-1 0,0 1 0,0-1 0,0 1 0,0-1 0,-1 1 0,0-1 0,1 1 0,-1-1 0,0 0 0,-1 1 0,1-1 0,-1 0 0,1 0 0,-1 0 0,0 0 0,-2 3 0,-37 40 0,32-38 0,0 2 0,0-1 0,-13 21 0,20-27 0,1 0 0,-1 0 0,1 0 0,-1 0 0,1 0 0,0 1 0,0-1 0,1 1 0,-1-1 0,1 0 0,0 1 0,-1-1 0,2 1 0,-1-1 0,0 1 0,1-1 0,-1 1 0,3 5 0,-2-7 0,0 1 0,1-1 0,-1 0 0,1 1 0,-1-1 0,1 0 0,0 0 0,0 0 0,0 0 0,0-1 0,0 1 0,0-1 0,0 1 0,1-1 0,-1 1 0,0-1 0,1 0 0,4 1 0,55 12 0,-33-9 0,-23-4-76,-1 0 1,0 0-1,0-1 0,1 1 0,-1-1 0,0-1 0,0 1 0,1-1 1,-1 0-1,0 0 0,0 0 0,0-1 0,0 1 0,0-1 1,0-1-1,0 1 0,4-4 0,10-5-6750</inkml:trace>
</inkml:ink>
</file>

<file path=ppt/ink/ink1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2.533"/>
    </inkml:context>
    <inkml:brush xml:id="br0">
      <inkml:brushProperty name="width" value="0.05" units="cm"/>
      <inkml:brushProperty name="height" value="0.05" units="cm"/>
      <inkml:brushProperty name="color" value="#E71224"/>
    </inkml:brush>
  </inkml:definitions>
  <inkml:trace contextRef="#ctx0" brushRef="#br0">29 1 24575,'2'0'0,"-1"1"0,0-1 0,1 1 0,-1 0 0,0 0 0,0-1 0,1 1 0,-1 0 0,0 0 0,0 0 0,0 0 0,0 0 0,0 0 0,0 0 0,0 1 0,0-1 0,-1 0 0,1 0 0,0 1 0,-1-1 0,1 0 0,-1 1 0,1-1 0,-1 1 0,0-1 0,0 1 0,1 2 0,4 46 0,-4-44 0,1 25 0,-2 1 0,-1 0 0,-1 0 0,-2-1 0,-9 42 0,-19 79 0,27-127-1365,1-3-5461</inkml:trace>
</inkml:ink>
</file>

<file path=ppt/ink/ink1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2.866"/>
    </inkml:context>
    <inkml:brush xml:id="br0">
      <inkml:brushProperty name="width" value="0.05" units="cm"/>
      <inkml:brushProperty name="height" value="0.05" units="cm"/>
      <inkml:brushProperty name="color" value="#E71224"/>
    </inkml:brush>
  </inkml:definitions>
  <inkml:trace contextRef="#ctx0" brushRef="#br0">1 27 24575,'5'0'0,"7"0"0,2-5 0,3-1 0,4-1 0,4 2 0,2 1 0,-2 7 0,-7 3-8191</inkml:trace>
</inkml:ink>
</file>

<file path=ppt/ink/ink1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3.212"/>
    </inkml:context>
    <inkml:brush xml:id="br0">
      <inkml:brushProperty name="width" value="0.05" units="cm"/>
      <inkml:brushProperty name="height" value="0.05" units="cm"/>
      <inkml:brushProperty name="color" value="#E71224"/>
    </inkml:brush>
  </inkml:definitions>
  <inkml:trace contextRef="#ctx0" brushRef="#br0">110 1 24575,'3'0'0,"-1"1"0,1 0 0,-1-1 0,1 1 0,-1 0 0,0 0 0,1 1 0,-1-1 0,0 0 0,0 1 0,0-1 0,0 1 0,0 0 0,0-1 0,0 1 0,-1 0 0,1 0 0,-1 0 0,1 1 0,-1-1 0,0 0 0,0 0 0,0 1 0,0-1 0,0 1 0,0 2 0,2 5 0,0-1 0,-1 0 0,0 1 0,-1 0 0,0 14 0,-2-14 0,0-1 0,-1 0 0,0 1 0,-1-1 0,0 0 0,0 0 0,-1-1 0,0 1 0,0-1 0,-1 0 0,-8 10 0,-6 8 0,-2-2 0,-23 22 0,42-44-124,0 0 0,0 0 0,0 0 0,-1 0 0,1 0 0,0-1-1,-1 0 1,1 1 0,-1-1 0,-4 2 0,-4-2-6702</inkml:trace>
</inkml:ink>
</file>

<file path=ppt/ink/ink1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3.543"/>
    </inkml:context>
    <inkml:brush xml:id="br0">
      <inkml:brushProperty name="width" value="0.05" units="cm"/>
      <inkml:brushProperty name="height" value="0.05" units="cm"/>
      <inkml:brushProperty name="color" value="#E71224"/>
    </inkml:brush>
  </inkml:definitions>
  <inkml:trace contextRef="#ctx0" brushRef="#br0">51 1 24575,'0'5'0,"0"7"0,0 7 0,0 5 0,0 4 0,-6-3 0,0-1 0,-1 2 0,2 0 0,1 2 0,2 1 0,-5-4 0,0-1 0,0-5-8191</inkml:trace>
</inkml:ink>
</file>

<file path=ppt/ink/ink1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3.874"/>
    </inkml:context>
    <inkml:brush xml:id="br0">
      <inkml:brushProperty name="width" value="0.05" units="cm"/>
      <inkml:brushProperty name="height" value="0.05" units="cm"/>
      <inkml:brushProperty name="color" value="#E71224"/>
    </inkml:brush>
  </inkml:definitions>
  <inkml:trace contextRef="#ctx0" brushRef="#br0">0 13 24575,'0'-5'0,"5"-2"0</inkml:trace>
</inkml:ink>
</file>

<file path=ppt/ink/ink1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4.265"/>
    </inkml:context>
    <inkml:brush xml:id="br0">
      <inkml:brushProperty name="width" value="0.05" units="cm"/>
      <inkml:brushProperty name="height" value="0.05" units="cm"/>
      <inkml:brushProperty name="color" value="#E71224"/>
    </inkml:brush>
  </inkml:definitions>
  <inkml:trace contextRef="#ctx0" brushRef="#br0">211 27 24575,'138'0'0,"-138"0"0,0 0 0,0 0 0,0 1 0,0-1 0,0 0 0,0 0 0,0 0 0,1 0 0,-1 0 0,0 0 0,0 0 0,0 0 0,0 0 0,0 0 0,0 0 0,1 0 0,-1 0 0,0 0 0,0 0 0,0 0 0,0 0 0,0 0 0,1 0 0,-1 0 0,0 0 0,0 0 0,0 0 0,0 0 0,0 0 0,1 0 0,-1 0 0,0 0 0,0 0 0,0 0 0,0 0 0,0 0 0,0 0 0,0 0 0,1 0 0,-1-1 0,0 1 0,0 0 0,0 0 0,0 0 0,0 0 0,0 0 0,0 0 0,0-1 0,0 1 0,0 0 0,0 0 0,0 0 0,0 0 0,0 0 0,0 0 0,1-1 0,-1 1 0,-1 0 0,1 0 0,0 0 0,0 0 0,0 0 0,0-1 0,0 1 0,0 0 0,0 0 0,0 0 0,0 0 0,-13-8 0,-22-5 0,26 12 0,0 0 0,0 1 0,0 0 0,0 0 0,0 1 0,0 1 0,0-1 0,0 1 0,0 1 0,1 0 0,-1 0 0,1 1 0,0-1 0,0 2 0,0-1 0,-8 7 0,-1 2 0,1 0 0,1 1 0,0 1 0,0 0 0,2 1 0,-12 18 0,20-28 0,1 0 0,1 0 0,-1 0 0,1 1 0,0-1 0,1 1 0,-1 0 0,1 0 0,1 0 0,-1 0 0,1 0 0,0 0 0,1 15 0,1-18 0,-1 1 0,1-1 0,1 1 0,-1-1 0,1 1 0,-1-1 0,1 0 0,0 0 0,1 0 0,-1 0 0,1 0 0,0 0 0,0-1 0,0 1 0,0-1 0,1 0 0,-1 0 0,1 0 0,0 0 0,0-1 0,0 1 0,5 1 0,27 18-15,-31-18-108,0 0 1,1 0-1,-1-1 0,1 0 0,0 0 1,0 0-1,0-1 0,0 0 0,1 0 1,11 1-1,0-3-6703</inkml:trace>
</inkml:ink>
</file>

<file path=ppt/ink/ink1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4.596"/>
    </inkml:context>
    <inkml:brush xml:id="br0">
      <inkml:brushProperty name="width" value="0.05" units="cm"/>
      <inkml:brushProperty name="height" value="0.05" units="cm"/>
      <inkml:brushProperty name="color" value="#E71224"/>
    </inkml:brush>
  </inkml:definitions>
  <inkml:trace contextRef="#ctx0" brushRef="#br0">0 0 24575,'6'0'0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08.767"/>
    </inkml:context>
    <inkml:brush xml:id="br0">
      <inkml:brushProperty name="width" value="0.05" units="cm"/>
      <inkml:brushProperty name="height" value="0.05" units="cm"/>
      <inkml:brushProperty name="color" value="#E71224"/>
    </inkml:brush>
  </inkml:definitions>
  <inkml:trace contextRef="#ctx0" brushRef="#br0">95 129 24575,'707'0'0,"-805"1"0,-115-3 0,111-13 0,63 9 0,-65-4 0,-142 11 0,261 0 0,0 0 0,-1-2 0,1 0 0,-1 0 0,1-2 0,-1 0 0,0 0 0,0-1 0,0-1 0,24-12 0,-20 10 0,0 0 0,0 0 0,1 2 0,35-6 0,-11 2 0,4 2 0,1 2 0,0 1 0,91 7 0,-34 0 0,109-3-1365,-188 0-5461</inkml:trace>
</inkml:ink>
</file>

<file path=ppt/ink/ink1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5.142"/>
    </inkml:context>
    <inkml:brush xml:id="br0">
      <inkml:brushProperty name="width" value="0.05" units="cm"/>
      <inkml:brushProperty name="height" value="0.05" units="cm"/>
      <inkml:brushProperty name="color" value="#E71224"/>
    </inkml:brush>
  </inkml:definitions>
  <inkml:trace contextRef="#ctx0" brushRef="#br0">0 1 24575,'5'0'0,"-1"2"0,1-1 0,0 0 0,-1 1 0,1 0 0,-1 0 0,0 0 0,0 0 0,0 1 0,0 0 0,0 0 0,0 0 0,-1 0 0,1 1 0,-1-1 0,0 1 0,0 0 0,0 0 0,-1 0 0,1 0 0,-1 0 0,2 6 0,3 3 0,-1 1 0,-1-1 0,0 1 0,-1 0 0,0 1 0,1 17 0,-4-23 0,0 0 0,-1 0 0,0 1 0,-1-1 0,0 0 0,0 0 0,-5 14 0,5-20 0,0 1 0,-1-1 0,1 0 0,-1 0 0,0 1 0,0-1 0,0 0 0,0-1 0,-1 1 0,1 0 0,-1-1 0,1 1 0,-1-1 0,0 0 0,0 0 0,0 0 0,0 0 0,-1-1 0,1 1 0,0-1 0,-8 2 0,10-2 0,-1-1 0,1 1 0,-1-1 0,1 1 0,-1-1 0,1 0 0,-1 0 0,1 0 0,-1 0 0,1 0 0,-1 0 0,1 0 0,-1-1 0,1 1 0,-1-1 0,1 1 0,-1-1 0,1 1 0,-1-1 0,1 0 0,0 1 0,-1-1 0,1 0 0,0 0 0,0 0 0,0 0 0,-1-1 0,0-1 0,1 0 0,-1 0 0,1 0 0,0 0 0,0 0 0,0 0 0,1 0 0,-1 0 0,1-1 0,0 1 0,-1 0 0,2-4 0,0-10 0,1 1 0,1 0 0,9-30 0,-7 31 20,0 1 0,1-1 0,0 1 0,2 0 0,12-19 0,-15 27-134,0 0 0,0 0-1,1 0 1,0 1 0,0-1 0,0 1-1,0 1 1,1-1 0,0 1 0,0 0-1,0 1 1,11-4 0,2 1-6712</inkml:trace>
</inkml:ink>
</file>

<file path=ppt/ink/ink1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5.486"/>
    </inkml:context>
    <inkml:brush xml:id="br0">
      <inkml:brushProperty name="width" value="0.05" units="cm"/>
      <inkml:brushProperty name="height" value="0.05" units="cm"/>
      <inkml:brushProperty name="color" value="#E71224"/>
    </inkml:brush>
  </inkml:definitions>
  <inkml:trace contextRef="#ctx0" brushRef="#br0">0 1 24575,'5'0'0,"8"0"0,5 0 0,7 0 0,3 0 0,2 0 0,1 0 0,1 0 0,0 0 0,0 0 0,-1 0 0,0 0 0,0 0 0,0 0 0,-1 0 0,1 0 0,-6 0-8191</inkml:trace>
</inkml:ink>
</file>

<file path=ppt/ink/ink1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5.831"/>
    </inkml:context>
    <inkml:brush xml:id="br0">
      <inkml:brushProperty name="width" value="0.05" units="cm"/>
      <inkml:brushProperty name="height" value="0.05" units="cm"/>
      <inkml:brushProperty name="color" value="#E71224"/>
    </inkml:brush>
  </inkml:definitions>
  <inkml:trace contextRef="#ctx0" brushRef="#br0">48 0 24575,'-5'0'0,"-2"5"0,1 7 0,-5 7 0,1 5 0,1-1-8191</inkml:trace>
</inkml:ink>
</file>

<file path=ppt/ink/ink1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2:56.596"/>
    </inkml:context>
    <inkml:brush xml:id="br0">
      <inkml:brushProperty name="width" value="0.05" units="cm"/>
      <inkml:brushProperty name="height" value="0.05" units="cm"/>
      <inkml:brushProperty name="color" value="#E71224"/>
    </inkml:brush>
  </inkml:definitions>
  <inkml:trace contextRef="#ctx0" brushRef="#br0">149 3 24575,'35'-1'0,"-21"0"0,0 0 0,0 2 0,0-1 0,23 5 0,-34-4 0,0-1 0,0 1 0,0 0 0,0 1 0,0-1 0,-1 0 0,1 1 0,0 0 0,-1-1 0,1 1 0,-1 0 0,1 0 0,-1 1 0,0-1 0,0 0 0,0 1 0,0-1 0,0 1 0,-1 0 0,1-1 0,-1 1 0,0 0 0,0 0 0,0 0 0,1 5 0,2 18 0,-2 0 0,-1 0 0,-1 0 0,-1 0 0,-5 27 0,6-50 0,-1 1 0,0-1 0,0 1 0,0-1 0,0 0 0,-1 0 0,1 0 0,-1 0 0,0 0 0,0 0 0,0 0 0,0-1 0,0 1 0,-1 0 0,1-1 0,-1 0 0,0 0 0,1 0 0,-1 0 0,0 0 0,0 0 0,-1-1 0,1 0 0,0 1 0,0-1 0,-1 0 0,1-1 0,0 1 0,-7 0 0,-12 1 0,0-1 0,0-1 0,-39-4 0,17 0 0,-17 3-1365,34 1-5461</inkml:trace>
</inkml:ink>
</file>

<file path=ppt/ink/ink1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02.534"/>
    </inkml:context>
    <inkml:brush xml:id="br0">
      <inkml:brushProperty name="width" value="0.05" units="cm"/>
      <inkml:brushProperty name="height" value="0.05" units="cm"/>
      <inkml:brushProperty name="color" value="#E71224"/>
    </inkml:brush>
  </inkml:definitions>
  <inkml:trace contextRef="#ctx0" brushRef="#br0">1 30 24575,'27'0'0,"0"2"0,1 0 0,-1 2 0,0 1 0,0 2 0,44 15 0,-54-17 0,0 0 0,0-2 0,0 0 0,31 1 0,-26-3 0,-1 1 0,33 8 0,-24-4 0,0-1 0,0-1 0,0-1 0,33-2 0,-63-1 0,0 0 0,0 0 0,1 0 0,-1 0 0,0 0 0,0 0 0,0 0 0,0 0 0,0 0 0,0 0 0,0 0 0,0 0 0,1 0 0,-1 0 0,0 0 0,0 0 0,0 0 0,0 0 0,0 0 0,0 0 0,0 0 0,1 0 0,-1 0 0,0 0 0,0 0 0,0 0 0,0 0 0,0 0 0,0 0 0,0 0 0,0 0 0,1 0 0,-1 0 0,0 0 0,0 0 0,0 0 0,0-1 0,0 1 0,0 0 0,0 0 0,0 0 0,0 0 0,0 0 0,0 0 0,0 0 0,0 0 0,0-1 0,0 1 0,0 0 0,0 0 0,0 0 0,0 0 0,0 0 0,0 0 0,0-1 0,0 1 0,0 0 0,0 0 0,0 0 0,0 0 0,0 0 0,0 0 0,0 0 0,0 0 0,0-1 0,0 1 0,0 0 0,-11-8 0,-20-10 0,28 17 0,-21-10 0,0 2 0,-2 0 0,-45-8 0,43 10 0,-126-23 0,86 20 0,160 21 0,-53-3 0,1-2 0,0-2 0,0-1 0,72-6 0,66 5 0,-167-1 0,0 1 0,1 0 0,-1 1 0,-1 0 0,22 9 0,-38-10 0,0 0 0,0-1 0,0 1 0,-1-2 0,1 1 0,-7 0 0,-53-2 0,25 0 0,1 2 0,-1 1 0,-68 13 0,94-11-97,0-1-1,1-1 1,-1-1-1,0 0 1,0-1-1,0 0 1,0-1-1,0-1 1,0-1-1,0 0 1,1 0-1,0-2 0,-23-9 1,20 5-6729</inkml:trace>
</inkml:ink>
</file>

<file path=ppt/ink/ink1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04.849"/>
    </inkml:context>
    <inkml:brush xml:id="br0">
      <inkml:brushProperty name="width" value="0.05" units="cm"/>
      <inkml:brushProperty name="height" value="0.05" units="cm"/>
      <inkml:brushProperty name="color" value="#E71224"/>
    </inkml:brush>
  </inkml:definitions>
  <inkml:trace contextRef="#ctx0" brushRef="#br0">0 1 24575,'41'0'0,"0"1"0,-1 1 0,65 14 0,-61-9 0,1-1 0,0-3 0,86-5 0,-52 1 0,-408 1 0,357 1 0,-1 3 0,1 0 0,-1 1 0,37 13 0,-28-7 0,52 7 0,-146-28 0,20 1 0,-68-4 0,-173 14 0,772-1-1365,-466 0-5461</inkml:trace>
</inkml:ink>
</file>

<file path=ppt/ink/ink1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5.029"/>
    </inkml:context>
    <inkml:brush xml:id="br0">
      <inkml:brushProperty name="width" value="0.05" units="cm"/>
      <inkml:brushProperty name="height" value="0.05" units="cm"/>
      <inkml:brushProperty name="color" value="#E71224"/>
    </inkml:brush>
  </inkml:definitions>
  <inkml:trace contextRef="#ctx0" brushRef="#br0">0 1 24575,'5'0'0,"7"0"0,7 0 0,5 0 0,-1 5 0,0 2 0,2-1 0,2-1 0,1-1 0,1-1 0,1-2 0,1-1 0,0 0 0,-6 0-8191</inkml:trace>
</inkml:ink>
</file>

<file path=ppt/ink/ink1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5.648"/>
    </inkml:context>
    <inkml:brush xml:id="br0">
      <inkml:brushProperty name="width" value="0.05" units="cm"/>
      <inkml:brushProperty name="height" value="0.05" units="cm"/>
      <inkml:brushProperty name="color" value="#E71224"/>
    </inkml:brush>
  </inkml:definitions>
  <inkml:trace contextRef="#ctx0" brushRef="#br0">52 1 24575,'0'21'0,"-5"201"0,1-176 0,-2 1 0,-21 78 0,25-117 0,0-1 0,0 1 0,1-1 0,0 1 0,0 0 0,1 0 0,0-1 0,0 1 0,3 10 0,-3-16 0,1 0 0,0 0 0,-1 0 0,1 0 0,0 0 0,1 0 0,-1 0 0,0 0 0,0-1 0,1 1 0,-1 0 0,1-1 0,0 1 0,-1-1 0,1 0 0,0 1 0,0-1 0,0 0 0,0 0 0,0 0 0,0 0 0,0-1 0,0 1 0,0-1 0,0 1 0,0-1 0,1 0 0,-1 1 0,0-1 0,0 0 0,0-1 0,1 1 0,-1 0 0,0 0 0,0-1 0,0 0 0,3 0 0,31-8-429,52-19 1,-79 25-80,17-7-6318</inkml:trace>
</inkml:ink>
</file>

<file path=ppt/ink/ink1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6.010"/>
    </inkml:context>
    <inkml:brush xml:id="br0">
      <inkml:brushProperty name="width" value="0.05" units="cm"/>
      <inkml:brushProperty name="height" value="0.05" units="cm"/>
      <inkml:brushProperty name="color" value="#E71224"/>
    </inkml:brush>
  </inkml:definitions>
  <inkml:trace contextRef="#ctx0" brushRef="#br0">1 105 24575,'5'0'0,"7"0"0,7 0 0,-1-5 0,3-2 0,3 0 0,2 2 0,-3-4 0,-1 0 0,2 2 0,2 1 0,-4-3 0,0 0 0,1 1 0,2 2 0,-3-2 0,-5-1-8191</inkml:trace>
</inkml:ink>
</file>

<file path=ppt/ink/ink1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6.942"/>
    </inkml:context>
    <inkml:brush xml:id="br0">
      <inkml:brushProperty name="width" value="0.05" units="cm"/>
      <inkml:brushProperty name="height" value="0.05" units="cm"/>
      <inkml:brushProperty name="color" value="#E71224"/>
    </inkml:brush>
  </inkml:definitions>
  <inkml:trace contextRef="#ctx0" brushRef="#br0">365 1 24575,'1'0'0,"-1"0"0,1 0 0,-1 0 0,0 0 0,1 0 0,-1 0 0,1 0 0,-1 0 0,0 0 0,1 0 0,-1 0 0,1 0 0,-1 0 0,0 0 0,1 0 0,-1 0 0,1 0 0,-1 1 0,0-1 0,1 0 0,-1 0 0,0 0 0,1 1 0,-1-1 0,0 0 0,0 0 0,1 1 0,-1-1 0,0 0 0,0 1 0,1-1 0,-1 0 0,0 1 0,0-1 0,0 1 0,0-1 0,1 0 0,-1 1 0,-9 16 0,-20 11 0,29-28 0,-16 13 0,0-1 0,-1 0 0,-1-2 0,1 0 0,-23 9 0,36-18 0,1 0 0,0 1 0,0 0 0,-1-1 0,1 1 0,0 0 0,0 0 0,1 0 0,-1 1 0,0-1 0,-3 6 0,5-6 0,1-1 0,0 0 0,-1 1 0,1-1 0,0 1 0,0-1 0,0 0 0,0 1 0,1-1 0,-1 0 0,0 1 0,1-1 0,-1 0 0,0 1 0,1-1 0,0 0 0,-1 1 0,1-1 0,0 0 0,-1 0 0,1 0 0,0 0 0,0 0 0,0 0 0,0 0 0,0 0 0,0 0 0,1 0 0,-1-1 0,0 1 0,0 0 0,0-1 0,2 1 0,24 15 0,-22-14 0,0 1 0,0-1 0,0 1 0,-1 0 0,0 0 0,1 1 0,-1-1 0,0 1 0,-1 0 0,6 6 0,-9-9 0,0 0 0,0 0 0,1 0 0,-1 0 0,0 0 0,0 0 0,0 0 0,0 0 0,0 0 0,-1 0 0,1 0 0,0 0 0,0 0 0,-1 0 0,1 0 0,0 0 0,-1 0 0,1-1 0,-1 1 0,0 0 0,1 0 0,-1 0 0,1 0 0,-1-1 0,0 1 0,0 0 0,1-1 0,-1 1 0,0 0 0,0-1 0,0 1 0,0-1 0,0 0 0,0 1 0,-1 0 0,-37 13 0,-14 0-682,-89 11-1,118-23-6143</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29.166"/>
    </inkml:context>
    <inkml:brush xml:id="br0">
      <inkml:brushProperty name="width" value="0.05" units="cm"/>
      <inkml:brushProperty name="height" value="0.05" units="cm"/>
      <inkml:brushProperty name="color" value="#E71224"/>
    </inkml:brush>
  </inkml:definitions>
  <inkml:trace contextRef="#ctx0" brushRef="#br0">1 1 24575,'0'1'0,"1"1"0,-1-1 0,1 0 0,-1 1 0,1-1 0,0 0 0,0 0 0,0 1 0,0-1 0,0 0 0,0 0 0,0 0 0,0 0 0,0 0 0,0 0 0,0-1 0,1 1 0,-1 0 0,0-1 0,1 1 0,-1 0 0,1-1 0,-1 0 0,0 1 0,1-1 0,-1 0 0,3 0 0,47 6 0,-46-5 0,432 2 0,-226-6 0,2085 3 0,-2267 2 0,1 2 0,0 1 0,-1 1 0,39 13 0,22 5 0,-41-12 0,-29-6 0,1-1 0,41 4 0,-41-7 45,0 1-1,23 7 1,25 3-1544,-46-10-5327</inkml:trace>
</inkml:ink>
</file>

<file path=ppt/ink/ink1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7.440"/>
    </inkml:context>
    <inkml:brush xml:id="br0">
      <inkml:brushProperty name="width" value="0.05" units="cm"/>
      <inkml:brushProperty name="height" value="0.05" units="cm"/>
      <inkml:brushProperty name="color" value="#E71224"/>
    </inkml:brush>
  </inkml:definitions>
  <inkml:trace contextRef="#ctx0" brushRef="#br0">91 1 24575,'-1'21'0,"-1"0"0,-2 0 0,0 0 0,-1 0 0,-9 27 0,-5 14 0,-14 104 0,30-157 0,1 1 0,1 0 0,0 0 0,0 0 0,0 0 0,2 0 0,1 18 0,-1-23 0,1 0 0,-1 0 0,1-1 0,0 1 0,0 0 0,1-1 0,-1 1 0,1-1 0,0 0 0,0 0 0,1 0 0,-1 0 0,1 0 0,0-1 0,0 0 0,7 5 0,2 1 0,0-1 0,1 0 0,0-2 0,0 1 0,1-2 0,23 7 0,-31-10 0,-1-1 0,1 0 0,-1-1 0,1 0 0,-1 0 0,1 0 0,0 0 0,-1-1 0,1 0 0,-1-1 0,0 1 0,1-1 0,-1-1 0,0 1 0,0-1 0,0 0 0,0 0 0,6-6 0,4-6-1365,-6-2-5461</inkml:trace>
</inkml:ink>
</file>

<file path=ppt/ink/ink1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7.787"/>
    </inkml:context>
    <inkml:brush xml:id="br0">
      <inkml:brushProperty name="width" value="0.05" units="cm"/>
      <inkml:brushProperty name="height" value="0.05" units="cm"/>
      <inkml:brushProperty name="color" value="#E71224"/>
    </inkml:brush>
  </inkml:definitions>
  <inkml:trace contextRef="#ctx0" brushRef="#br0">1 50 24575,'0'-5'0,"5"-2"0,7 0 0,7 2 0,5 1 0,3 2 0,3 0 0,2 2 0,0 0 0,0 0 0,-1 0 0,-5-5 0,-1-1 0,-6 0-8191</inkml:trace>
</inkml:ink>
</file>

<file path=ppt/ink/ink1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8.117"/>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1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8.448"/>
    </inkml:context>
    <inkml:brush xml:id="br0">
      <inkml:brushProperty name="width" value="0.05" units="cm"/>
      <inkml:brushProperty name="height" value="0.05" units="cm"/>
      <inkml:brushProperty name="color" value="#E71224"/>
    </inkml:brush>
  </inkml:definitions>
  <inkml:trace contextRef="#ctx0" brushRef="#br0">0 0 24575,'0'5'0</inkml:trace>
</inkml:ink>
</file>

<file path=ppt/ink/ink1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8.872"/>
    </inkml:context>
    <inkml:brush xml:id="br0">
      <inkml:brushProperty name="width" value="0.05" units="cm"/>
      <inkml:brushProperty name="height" value="0.05" units="cm"/>
      <inkml:brushProperty name="color" value="#E71224"/>
    </inkml:brush>
  </inkml:definitions>
  <inkml:trace contextRef="#ctx0" brushRef="#br0">0 2 24575,'78'-1'0,"88"3"0,-163-2 0,0 1 0,0-1 0,0 1 0,-1-1 0,1 1 0,0 0 0,0 0 0,-1 1 0,1-1 0,-1 0 0,1 1 0,-1-1 0,1 1 0,-1 0 0,0 0 0,0 0 0,0 0 0,0 0 0,3 5 0,-2-1 0,-1-1 0,1 0 0,-1 1 0,0-1 0,-1 1 0,1 0 0,-1-1 0,0 1 0,0 9 0,-1 4 0,-1 0 0,-1-1 0,0 1 0,-2-1 0,-7 26 0,10-39 5,-1 0 0,0 0 0,-1 0 0,1 0 0,-1 0 0,0-1 0,0 1 0,0-1 0,-1 0 0,1 0 0,-1 0 0,0 0 0,-9 6 0,0-3-127,-1 1 0,0-2 0,-22 9 0,6-4-825,9-2-5879</inkml:trace>
</inkml:ink>
</file>

<file path=ppt/ink/ink1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9.186"/>
    </inkml:context>
    <inkml:brush xml:id="br0">
      <inkml:brushProperty name="width" value="0.05" units="cm"/>
      <inkml:brushProperty name="height" value="0.05" units="cm"/>
      <inkml:brushProperty name="color" value="#E71224"/>
    </inkml:brush>
  </inkml:definitions>
  <inkml:trace contextRef="#ctx0" brushRef="#br0">0 20 24575,'5'0'0,"7"0"0,7 0 0,5 0 0,4 0 0,2 0 0,1 0 0,1 0 0,-5-5 0,-2-2 0,-5 0-8191</inkml:trace>
</inkml:ink>
</file>

<file path=ppt/ink/ink1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9.562"/>
    </inkml:context>
    <inkml:brush xml:id="br0">
      <inkml:brushProperty name="width" value="0.05" units="cm"/>
      <inkml:brushProperty name="height" value="0.05" units="cm"/>
      <inkml:brushProperty name="color" value="#E71224"/>
    </inkml:brush>
  </inkml:definitions>
  <inkml:trace contextRef="#ctx0" brushRef="#br0">129 0 24575,'-4'2'0,"0"0"0,-1 0 0,1 0 0,0 0 0,1 1 0,-1 0 0,0 0 0,1 0 0,0 0 0,0 0 0,-4 5 0,-5 4 0,5-5 0,-1 1 0,1 0 0,1 0 0,-1 1 0,1-1 0,1 2 0,-8 15 0,12-22 0,-1 0 0,1 1 0,-1-1 0,1 1 0,0-1 0,1 1 0,-1-1 0,0 1 0,1-1 0,0 1 0,0-1 0,0 1 0,0 0 0,1-1 0,0 1 0,-1-1 0,1 1 0,0-1 0,1 1 0,-1-1 0,1 0 0,-1 0 0,1 0 0,0 1 0,0-2 0,3 5 0,0-4 0,0 1 0,1-1 0,-1 0 0,1 0 0,-1-1 0,1 0 0,0 0 0,0 0 0,0-1 0,0 0 0,0 0 0,0 0 0,0-1 0,7 0 0,3 0 0,-1 0 0,1-2 0,-1 0 0,23-6 0,-33 7-195,1-1 0,-1 0 0,0 0 0,1-1 0,-1 1 0,7-6 0,2-5-6631</inkml:trace>
</inkml:ink>
</file>

<file path=ppt/ink/ink1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19.907"/>
    </inkml:context>
    <inkml:brush xml:id="br0">
      <inkml:brushProperty name="width" value="0.05" units="cm"/>
      <inkml:brushProperty name="height" value="0.05" units="cm"/>
      <inkml:brushProperty name="color" value="#E71224"/>
    </inkml:brush>
  </inkml:definitions>
  <inkml:trace contextRef="#ctx0" brushRef="#br0">234 1 24575,'-2'15'0,"-2"0"0,1 0 0,-2-1 0,0 1 0,-1-1 0,0 0 0,-1-1 0,-15 23 0,11-17 0,-55 75 0,10-15 0,27-36-1365,18-25-5461</inkml:trace>
</inkml:ink>
</file>

<file path=ppt/ink/ink1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0.252"/>
    </inkml:context>
    <inkml:brush xml:id="br0">
      <inkml:brushProperty name="width" value="0.05" units="cm"/>
      <inkml:brushProperty name="height" value="0.05" units="cm"/>
      <inkml:brushProperty name="color" value="#E71224"/>
    </inkml:brush>
  </inkml:definitions>
  <inkml:trace contextRef="#ctx0" brushRef="#br0">1 0 24575,'5'0'0,"7"0"0,7 0 0,5 0 0,4 5 0,-3 8 0,0 0 0,-5 4 0,-6 5 0,1-3 0,-3 2 0,-4 2 0,-2-3-8191</inkml:trace>
</inkml:ink>
</file>

<file path=ppt/ink/ink1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0.596"/>
    </inkml:context>
    <inkml:brush xml:id="br0">
      <inkml:brushProperty name="width" value="0.05" units="cm"/>
      <inkml:brushProperty name="height" value="0.05" units="cm"/>
      <inkml:brushProperty name="color" value="#E71224"/>
    </inkml:brush>
  </inkml:definitions>
  <inkml:trace contextRef="#ctx0" brushRef="#br0">59 1 24575,'0'47'0,"-3"1"0,-13 69 0,2-11 0,-3 18 0,12-100-1365,1-2-5461</inkml:trace>
  <inkml:trace contextRef="#ctx0" brushRef="#br0" timeOffset="1">28 367 24575,'5'0'0,"2"-5"0,5-2 0,6 1 0,4 1 0,-1-4 0,2-1 0,1 2 0,2 2 0,-3-3 0,-6-5 0,0 0 0,1 1 0,4-1 0,-2 2-8191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30.520"/>
    </inkml:context>
    <inkml:brush xml:id="br0">
      <inkml:brushProperty name="width" value="0.05" units="cm"/>
      <inkml:brushProperty name="height" value="0.05" units="cm"/>
      <inkml:brushProperty name="color" value="#E71224"/>
    </inkml:brush>
  </inkml:definitions>
  <inkml:trace contextRef="#ctx0" brushRef="#br0">1 28 24575,'1164'0'0,"-1147"-1"12,-1-1-1,1 0 1,22-7-1,1 0-1422,-18 5-5415</inkml:trace>
</inkml:ink>
</file>

<file path=ppt/ink/ink1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1.078"/>
    </inkml:context>
    <inkml:brush xml:id="br0">
      <inkml:brushProperty name="width" value="0.05" units="cm"/>
      <inkml:brushProperty name="height" value="0.05" units="cm"/>
      <inkml:brushProperty name="color" value="#E71224"/>
    </inkml:brush>
  </inkml:definitions>
  <inkml:trace contextRef="#ctx0" brushRef="#br0">128 125 24575,'-2'8'0,"1"1"0,-1 0 0,-1-1 0,0 0 0,0 0 0,0 0 0,-7 11 0,-3 10 0,-12 28 0,15-36 0,0 1 0,1 0 0,2 1 0,0 0 0,1 0 0,-4 47 0,9-60 0,0-6 0,1-1 0,-1 0 0,1 0 0,0 1 0,0-1 0,0 0 0,0 1 0,1-1 0,-1 0 0,1 0 0,0 1 0,0-1 0,3 5 0,-4-8 0,1 0 0,0 0 0,0 0 0,0 0 0,0 0 0,0-1 0,0 1 0,-1 0 0,1-1 0,0 1 0,0-1 0,0 1 0,-1-1 0,1 1 0,0-1 0,-1 1 0,1-1 0,0 0 0,-1 1 0,1-1 0,-1 0 0,1 0 0,-1 1 0,1-1 0,-1 0 0,0 0 0,1-1 0,15-25 0,78-198 0,-86 205 0,-2-1 0,0 0 0,4-33 0,0-3 0,20-35-1365,-24 72-5461</inkml:trace>
</inkml:ink>
</file>

<file path=ppt/ink/ink1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1.454"/>
    </inkml:context>
    <inkml:brush xml:id="br0">
      <inkml:brushProperty name="width" value="0.05" units="cm"/>
      <inkml:brushProperty name="height" value="0.05" units="cm"/>
      <inkml:brushProperty name="color" value="#E71224"/>
    </inkml:brush>
  </inkml:definitions>
  <inkml:trace contextRef="#ctx0" brushRef="#br0">0 0 24575,'0'5'0,"0"8"0,5 0 0,8-1 0,5-3 0,6-3 0,4-2 0,2-2 0,2-2 0,-6 0-8191</inkml:trace>
</inkml:ink>
</file>

<file path=ppt/ink/ink1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1.799"/>
    </inkml:context>
    <inkml:brush xml:id="br0">
      <inkml:brushProperty name="width" value="0.05" units="cm"/>
      <inkml:brushProperty name="height" value="0.05" units="cm"/>
      <inkml:brushProperty name="color" value="#E71224"/>
    </inkml:brush>
  </inkml:definitions>
  <inkml:trace contextRef="#ctx0" brushRef="#br0">93 0 24575,'1'57'0,"1"-29"0,-2 0 0,0 0 0,-2-1 0,-1 1 0,-1-1 0,-2 1 0,-12 36 0,-1-8-682,-23 116-1,40-161-6143</inkml:trace>
</inkml:ink>
</file>

<file path=ppt/ink/ink1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2.282"/>
    </inkml:context>
    <inkml:brush xml:id="br0">
      <inkml:brushProperty name="width" value="0.05" units="cm"/>
      <inkml:brushProperty name="height" value="0.05" units="cm"/>
      <inkml:brushProperty name="color" value="#E71224"/>
    </inkml:brush>
  </inkml:definitions>
  <inkml:trace contextRef="#ctx0" brushRef="#br0">38 2 24575,'88'-2'0,"100"5"0,-185-3 0,0 0 0,0 0 0,-1 1 0,1-1 0,0 1 0,0 0 0,0 0 0,-1 0 0,1 0 0,0 0 0,-1 1 0,1-1 0,-1 1 0,0-1 0,1 1 0,-1 0 0,0 0 0,0 0 0,0 0 0,0 1 0,2 2 0,-3-1 0,1 0 0,-1 0 0,1 1 0,-1-1 0,0 0 0,-1 0 0,1 1 0,-1-1 0,0 0 0,0 1 0,0-1 0,-2 9 0,0-1 0,-2 1 0,1-1 0,-1 0 0,-1 0 0,0-1 0,-1 1 0,0-1 0,-15 20 0,6-14 0,-1 0 0,-1 0 0,0-2 0,-1 0 0,0-1 0,-1-1 0,-1-1 0,0 0 0,0-2 0,-1 0 0,-37 11 0,14-5-1365,26-8-5461</inkml:trace>
</inkml:ink>
</file>

<file path=ppt/ink/ink1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2.612"/>
    </inkml:context>
    <inkml:brush xml:id="br0">
      <inkml:brushProperty name="width" value="0.05" units="cm"/>
      <inkml:brushProperty name="height" value="0.05" units="cm"/>
      <inkml:brushProperty name="color" value="#E71224"/>
    </inkml:brush>
  </inkml:definitions>
  <inkml:trace contextRef="#ctx0" brushRef="#br0">1 0 24575,'5'0'0,"7"0"0,7 0 0,5 0 0,-1 6 0,0 1 0,2 0 0,-4 3 0,0 1 0,2-2 0,-3-3-8191</inkml:trace>
</inkml:ink>
</file>

<file path=ppt/ink/ink1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2.943"/>
    </inkml:context>
    <inkml:brush xml:id="br0">
      <inkml:brushProperty name="width" value="0.05" units="cm"/>
      <inkml:brushProperty name="height" value="0.05" units="cm"/>
      <inkml:brushProperty name="color" value="#E71224"/>
    </inkml:brush>
  </inkml:definitions>
  <inkml:trace contextRef="#ctx0" brushRef="#br0">0 191 24575,'7'-2'0,"-1"0"0,0 0 0,0-1 0,0 0 0,0 0 0,-1 0 0,1-1 0,-1 0 0,0 0 0,0 0 0,6-7 0,0 1 0,0 0 0,1 2 0,0-1 0,0 1 0,1 1 0,0 1 0,1-1 0,19-5 0,-12 4 0,0-1 0,29-17 0,-34 13-1365,-3 0-5461</inkml:trace>
</inkml:ink>
</file>

<file path=ppt/ink/ink1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3.274"/>
    </inkml:context>
    <inkml:brush xml:id="br0">
      <inkml:brushProperty name="width" value="0.05" units="cm"/>
      <inkml:brushProperty name="height" value="0.05" units="cm"/>
      <inkml:brushProperty name="color" value="#E71224"/>
    </inkml:brush>
  </inkml:definitions>
  <inkml:trace contextRef="#ctx0" brushRef="#br0">214 1 24575,'0'22'0,"1"22"0,-2-1 0,-2 1 0,-12 61 0,-1-34 0,-45 118 0,39-150-1365,10-25-5461</inkml:trace>
  <inkml:trace contextRef="#ctx0" brushRef="#br0" timeOffset="1">62 583 24575,'-2'12'0,"1"0"0,-2 0 0,0 0 0,0 0 0,-1 0 0,-9 20 0,6-17 0,1 1 0,-7 31 0,10-35 0,1 0 0,1 0 0,0 0 0,1 0 0,0 1 0,4 21 0,-3-31 0,-1-1 0,1 1 0,0-1 0,0 1 0,-1-1 0,2 0 0,-1 1 0,0-1 0,0 0 0,1 0 0,0 0 0,-1 0 0,1 0 0,0 0 0,0 0 0,0-1 0,0 1 0,0 0 0,0-1 0,0 0 0,1 0 0,-1 1 0,0-1 0,1-1 0,-1 1 0,1 0 0,-1-1 0,1 1 0,-1-1 0,1 0 0,0 1 0,-1-1 0,1-1 0,-1 1 0,1 0 0,-1-1 0,1 1 0,3-2 0,41-11-1365,-24 7-5461</inkml:trace>
</inkml:ink>
</file>

<file path=ppt/ink/ink1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4.372"/>
    </inkml:context>
    <inkml:brush xml:id="br0">
      <inkml:brushProperty name="width" value="0.05" units="cm"/>
      <inkml:brushProperty name="height" value="0.05" units="cm"/>
      <inkml:brushProperty name="color" value="#E71224"/>
    </inkml:brush>
  </inkml:definitions>
  <inkml:trace contextRef="#ctx0" brushRef="#br0">171 0 24575,'-2'5'0,"0"0"0,1-1 0,-2 1 0,1-1 0,0 1 0,-1-1 0,0 0 0,0 0 0,-7 6 0,-5 11 0,-8 22 0,-31 82 0,24-51 0,27-68 0,0 0 0,1 0 0,0 1 0,0-1 0,0 1 0,1 0 0,0-1 0,0 13 0,1-17 0,0 0 0,1 1 0,0-1 0,0 0 0,-1 1 0,1-1 0,0 0 0,1 0 0,-1 0 0,0 0 0,1 0 0,-1 0 0,1 0 0,0 0 0,-1-1 0,1 1 0,0-1 0,0 1 0,0-1 0,0 0 0,0 1 0,0-1 0,1 0 0,-1 0 0,0-1 0,5 2 0,14 5-341,0 0 0,1-2-1,40 5 1,-37-9-6485</inkml:trace>
</inkml:ink>
</file>

<file path=ppt/ink/ink1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4.777"/>
    </inkml:context>
    <inkml:brush xml:id="br0">
      <inkml:brushProperty name="width" value="0.05" units="cm"/>
      <inkml:brushProperty name="height" value="0.05" units="cm"/>
      <inkml:brushProperty name="color" value="#E71224"/>
    </inkml:brush>
  </inkml:definitions>
  <inkml:trace contextRef="#ctx0" brushRef="#br0">1 1 24575,'5'0'0,"7"0"0,7 0 0,5 0 0,3 0 0,4 5 0,0 2 0,1 0 0,-5-2-8191</inkml:trace>
</inkml:ink>
</file>

<file path=ppt/ink/ink1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25.755"/>
    </inkml:context>
    <inkml:brush xml:id="br0">
      <inkml:brushProperty name="width" value="0.05" units="cm"/>
      <inkml:brushProperty name="height" value="0.05" units="cm"/>
      <inkml:brushProperty name="color" value="#E71224"/>
    </inkml:brush>
  </inkml:definitions>
  <inkml:trace contextRef="#ctx0" brushRef="#br0">1 0 24575,'5'0'0,"7"0"0,7 0 0,5 0 0,4 0 0,2 0 0,2 0 0,-5 5 0,-2 2 0,-5 0-8191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38.235"/>
    </inkml:context>
    <inkml:brush xml:id="br0">
      <inkml:brushProperty name="width" value="0.05" units="cm"/>
      <inkml:brushProperty name="height" value="0.05" units="cm"/>
      <inkml:brushProperty name="color" value="#E71224"/>
    </inkml:brush>
  </inkml:definitions>
  <inkml:trace contextRef="#ctx0" brushRef="#br0">2 0 24575,'-1'109'0,"3"119"0,-1-224 0,-1-1 0,1 0 0,0 0 0,-1 0 0,1 0 0,1 0 0,-1 0 0,0-1 0,1 1 0,-1 0 0,1-1 0,0 1 0,0-1 0,0 1 0,0-1 0,0 0 0,1 0 0,-1 0 0,1 0 0,-1 0 0,1-1 0,0 1 0,0-1 0,0 0 0,-1 1 0,1-1 0,0-1 0,0 1 0,1 0 0,3 0 0,11 1 0,1-1 0,-1 0 0,1-2 0,20-2 0,-6 1 0,-19 1 0,12 2 0,0-2 0,1-1 0,-1-1 0,0-1 0,0-2 0,0 0 0,-1-2 0,32-13 0,-23 6 0,0 2 0,58-15 0,11-4 0,-72 22-110,-22 8-4,1-1 0,0-1 0,-1 0 0,1 0 0,-1 0 0,0-1-1,-1-1 1,1 0 0,-1 0 0,11-11 0,-7 3-6712</inkml:trace>
</inkml:ink>
</file>

<file path=ppt/ink/ink1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32.204"/>
    </inkml:context>
    <inkml:brush xml:id="br0">
      <inkml:brushProperty name="width" value="0.05" units="cm"/>
      <inkml:brushProperty name="height" value="0.05" units="cm"/>
      <inkml:brushProperty name="color" value="#E71224"/>
    </inkml:brush>
  </inkml:definitions>
  <inkml:trace contextRef="#ctx0" brushRef="#br0">1 1 24575,'22'0'0,"20"-1"0,0 2 0,-1 2 0,69 13 0,93 46 0,-168-56 0,1 0 0,-1-3 0,1-1 0,0-1 0,61-8 0,-24-11-1365,-52 12-5461</inkml:trace>
</inkml:ink>
</file>

<file path=ppt/ink/ink1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33.345"/>
    </inkml:context>
    <inkml:brush xml:id="br0">
      <inkml:brushProperty name="width" value="0.05" units="cm"/>
      <inkml:brushProperty name="height" value="0.05" units="cm"/>
      <inkml:brushProperty name="color" value="#E71224"/>
    </inkml:brush>
  </inkml:definitions>
  <inkml:trace contextRef="#ctx0" brushRef="#br0">1 129 24575,'0'-2'0,"1"1"0,0 0 0,-1-1 0,1 1 0,0 0 0,0-1 0,0 1 0,0 0 0,0 0 0,0 0 0,0 0 0,0 0 0,0 0 0,1 0 0,-1 0 0,0 0 0,1 1 0,-1-1 0,1 0 0,1 0 0,38-15 0,-30 12 0,25-10 0,-20 7 0,0 1 0,0 0 0,0 1 0,1 1 0,0 0 0,19-1 0,-26 5 0,29-2 0,77-13 0,-63 7 0,1 2 0,0 3 0,90 6 0,-32-1 0,346-2-1365,-432 0-5461</inkml:trace>
</inkml:ink>
</file>

<file path=ppt/ink/ink1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49.115"/>
    </inkml:context>
    <inkml:brush xml:id="br0">
      <inkml:brushProperty name="width" value="0.05" units="cm"/>
      <inkml:brushProperty name="height" value="0.05" units="cm"/>
      <inkml:brushProperty name="color" value="#E71224"/>
    </inkml:brush>
  </inkml:definitions>
  <inkml:trace contextRef="#ctx0" brushRef="#br0">0 218 24575,'119'2'0,"130"-5"0,-221-1 0,-2-1 0,46-15 0,-46 12 0,1 1 0,42-6 0,-62 12 0,1 0 0,0 0 0,0-1 0,-1 0 0,13-5 0,-19 6 0,1 1 0,-1-1 0,0 1 0,0-1 0,0 0 0,-1 1 0,1-1 0,0 0 0,0 0 0,0 0 0,0 0 0,-1 0 0,1 1 0,0-1 0,-1-1 0,1 1 0,-1 0 0,1 0 0,-1-1 0,0 0 0,0 1 0,0-1 0,0 1 0,0 0 0,-1-1 0,1 1 0,0-1 0,-1 1 0,0-1 0,1 1 0,-1 0 0,0 0 0,1-1 0,-1 1 0,0 0 0,0 0 0,0 0 0,0 0 0,-2-2 0,-13-11 0,-1 0 0,0 1 0,-1 1 0,0 1 0,-1 1 0,-26-11 0,44 20 0,0 0 0,0 1 0,0-1 0,0 1 0,0 0 0,0-1 0,-1 1 0,1 0 0,0-1 0,0 1 0,0 0 0,-1 0 0,1 0 0,0 0 0,0 0 0,0 1 0,-1-1 0,1 0 0,0 0 0,0 1 0,0-1 0,0 1 0,0-1 0,0 1 0,0-1 0,0 1 0,0 0 0,0 0 0,0-1 0,0 1 0,0 0 0,0 0 0,1 0 0,-1 0 0,0 0 0,1 0 0,-1 0 0,1 0 0,-1 0 0,1 0 0,-1 0 0,1 0 0,0 1 0,-1-1 0,1 0 0,0 0 0,0 0 0,0 3 0,-1 9 0,0 0 0,0 0 0,4 23 0,-2-20 0,-1 40 0,-2-40 0,2 1 0,0-1 0,1 1 0,1-1 0,0 0 0,1 0 0,8 23 0,-9-35 0,0-1 0,1 1 0,0-1 0,0 0 0,0 1 0,0-1 0,0-1 0,1 1 0,-1 0 0,1-1 0,0 0 0,0 0 0,0 0 0,0 0 0,0-1 0,0 1 0,0-1 0,1 0 0,-1-1 0,0 1 0,1-1 0,5 1 0,12 0 0,0-1 0,44-6 0,-62 5 5,-1 0 0,1 0 0,0 0 0,-1-1 0,1 1 0,-1-1 0,1 0 0,-1 0 0,0 0 0,0 0 0,0-1 0,0 1 0,0-1 0,0 0 0,-1 0 0,1 0 0,-1 0 0,0 0 0,0-1 0,0 1 0,0-1 0,-1 1 0,2-5 0,2-8-376,0 0-1,-1-1 1,4-31 0,-5 24-6455</inkml:trace>
</inkml:ink>
</file>

<file path=ppt/ink/ink1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0.226"/>
    </inkml:context>
    <inkml:brush xml:id="br0">
      <inkml:brushProperty name="width" value="0.05" units="cm"/>
      <inkml:brushProperty name="height" value="0.05" units="cm"/>
      <inkml:brushProperty name="color" value="#E71224"/>
    </inkml:brush>
  </inkml:definitions>
  <inkml:trace contextRef="#ctx0" brushRef="#br0">0 22 24575,'24'-1'0,"0"-1"0,-1-1 0,38-9 0,-57 11 0,0 0 0,0 0 0,0 1 0,0 0 0,0 0 0,0 0 0,0 0 0,0 1 0,1-1 0,-1 1 0,0 0 0,3 2 0,-5-3 0,-1 1 0,0 0 0,0-1 0,0 1 0,0 0 0,0 0 0,0 0 0,0 0 0,-1 0 0,1 0 0,0 0 0,-1 0 0,1 0 0,0 0 0,-1 0 0,1 1 0,-1-1 0,1 0 0,-1 0 0,0 1 0,0-1 0,0 0 0,1 0 0,-1 1 0,0-1 0,0 0 0,-1 0 0,1 1 0,0-1 0,0 0 0,-1 0 0,1 1 0,-1-1 0,1 0 0,-1 0 0,1 0 0,-1 0 0,0 1 0,1-1 0,-1 0 0,0 0 0,-1 1 0,-37 50 59,30-42-296,1 0-1,0 0 1,1 1 0,0 0-1,-7 17 1,7-9-6589</inkml:trace>
</inkml:ink>
</file>

<file path=ppt/ink/ink1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0.571"/>
    </inkml:context>
    <inkml:brush xml:id="br0">
      <inkml:brushProperty name="width" value="0.05" units="cm"/>
      <inkml:brushProperty name="height" value="0.05" units="cm"/>
      <inkml:brushProperty name="color" value="#E71224"/>
    </inkml:brush>
  </inkml:definitions>
  <inkml:trace contextRef="#ctx0" brushRef="#br0">0 0 24575,'5'0'0,"8"0"0,0 5 0,4 3 0,-1 3 0,-3 7 0,-4 4 0,-3 4 0,-3 4 0,-2 0 0,-1 2 0,-1-1 0,1 1 0,-1-1 0,5-5 0,3-1 0,-1-1 0,-1-4-8191</inkml:trace>
</inkml:ink>
</file>

<file path=ppt/ink/ink1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0.932"/>
    </inkml:context>
    <inkml:brush xml:id="br0">
      <inkml:brushProperty name="width" value="0.05" units="cm"/>
      <inkml:brushProperty name="height" value="0.05" units="cm"/>
      <inkml:brushProperty name="color" value="#E71224"/>
    </inkml:brush>
  </inkml:definitions>
  <inkml:trace contextRef="#ctx0" brushRef="#br0">1 30 24575,'5'0'0,"7"0"0,2-5 0,3-1 0,4-1 0,4 2 0,3 1 0,-4 2-8191</inkml:trace>
</inkml:ink>
</file>

<file path=ppt/ink/ink1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1.520"/>
    </inkml:context>
    <inkml:brush xml:id="br0">
      <inkml:brushProperty name="width" value="0.05" units="cm"/>
      <inkml:brushProperty name="height" value="0.05" units="cm"/>
      <inkml:brushProperty name="color" value="#E71224"/>
    </inkml:brush>
  </inkml:definitions>
  <inkml:trace contextRef="#ctx0" brushRef="#br0">0 46 24575,'5'0'0,"7"0"0,2-5 0,3-2 0,4 0 0,4 2 0,2 1 0,-2-4 0,-2 0 0,-3 6 0,-6 9 0,-5 9 0,-4 6 0,2-1 0,0 2 0,-6-3 0,-4 0 0,-1-3-8191</inkml:trace>
</inkml:ink>
</file>

<file path=ppt/ink/ink1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4.372"/>
    </inkml:context>
    <inkml:brush xml:id="br0">
      <inkml:brushProperty name="width" value="0.05" units="cm"/>
      <inkml:brushProperty name="height" value="0.05" units="cm"/>
      <inkml:brushProperty name="color" value="#E71224"/>
    </inkml:brush>
  </inkml:definitions>
  <inkml:trace contextRef="#ctx0" brushRef="#br0">17 67 24575,'36'1'0,"1"-3"0,-1-1 0,50-11 0,-42 11 0,-43 3 0,0 0 0,-1 0 0,1 0 0,-1 0 0,1 0 0,-1 0 0,1 0 0,0 1 0,-1-1 0,1 0 0,-1 0 0,1 1 0,-1-1 0,1 0 0,-1 1 0,1-1 0,-1 0 0,0 1 0,1-1 0,-1 1 0,1-1 0,-1 1 0,0-1 0,1 1 0,-1 0 0,0 0 0,0 0 0,-1 0 0,1 0 0,0 0 0,-1 0 0,1 0 0,0 0 0,-1 0 0,1 0 0,-1 0 0,0 0 0,1 0 0,-1 0 0,0-1 0,1 1 0,-1 0 0,0 0 0,-1 0 0,-18 18 0,-1-1 0,-35 22 0,48-34 0,-1-1 0,0 0 0,1-1 0,-2 0 0,1-1 0,0 1 0,-1-2 0,1 1 0,-1-2 0,-14 2 0,22-3 2,0 1-1,1-1 1,-1 0-1,1 0 0,-1 0 1,0 0-1,1 0 1,-1-1-1,0 1 0,1 0 1,-1-1-1,1 1 1,-1-1-1,1 0 1,-1 1-1,1-1 0,-1 0 1,1 0-1,0 0 1,-1 0-1,1 0 1,0 0-1,0-1 0,0 1 1,0 0-1,0 0 1,0-1-1,0 1 0,0-1 1,0 1-1,1-1 1,-1 1-1,1-1 1,-1 1-1,1-1 0,0 0 1,-1 1-1,1-1 1,0 1-1,0-1 1,0 0-1,0 1 0,0-1 1,1 0-1,-1 1 1,0-1-1,1 1 0,-1-1 1,2-1-1,3-13-101,1 0 0,1 0 0,0 1-1,10-15 1,-5 7-835,-2 4-5891</inkml:trace>
</inkml:ink>
</file>

<file path=ppt/ink/ink1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4.732"/>
    </inkml:context>
    <inkml:brush xml:id="br0">
      <inkml:brushProperty name="width" value="0.05" units="cm"/>
      <inkml:brushProperty name="height" value="0.05" units="cm"/>
      <inkml:brushProperty name="color" value="#E71224"/>
    </inkml:brush>
  </inkml:definitions>
  <inkml:trace contextRef="#ctx0" brushRef="#br0">0 26 24575,'5'0'0,"2"5"0,5 2 0,5 0 0,5-2 0,5-1 0,2-2 0,1-1 0,-3-5 0,-2-3 0,0 0 0,1 2 0,-4-5 0,0 1 0,1 1 0,-4 2-8191</inkml:trace>
</inkml:ink>
</file>

<file path=ppt/ink/ink1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5.062"/>
    </inkml:context>
    <inkml:brush xml:id="br0">
      <inkml:brushProperty name="width" value="0.05" units="cm"/>
      <inkml:brushProperty name="height" value="0.05" units="cm"/>
      <inkml:brushProperty name="color" value="#E71224"/>
    </inkml:brush>
  </inkml:definitions>
  <inkml:trace contextRef="#ctx0" brushRef="#br0">135 0 24575,'-5'0'0,"-2"5"0,-5 2 0,0 5 0,1 6 0,-2-1 0,1 3 0,-2-3 0,0 1 0,3 4 0,-1-4 0,1-3-8191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38.730"/>
    </inkml:context>
    <inkml:brush xml:id="br0">
      <inkml:brushProperty name="width" value="0.05" units="cm"/>
      <inkml:brushProperty name="height" value="0.05" units="cm"/>
      <inkml:brushProperty name="color" value="#E71224"/>
    </inkml:brush>
  </inkml:definitions>
  <inkml:trace contextRef="#ctx0" brushRef="#br0">0 2 24575,'23'-1'0,"18"1"0,1 1 0,0 1 0,68 14 0,-91-11 0,-7-3 0,0 0 0,0 2 0,0-1 0,0 2 0,17 8 0,-27-12 0,-1 0 0,1 0 0,0 0 0,-1 0 0,1 1 0,-1-1 0,1 1 0,-1-1 0,0 1 0,1-1 0,-1 1 0,0 0 0,0 0 0,0 0 0,-1 0 0,1-1 0,0 1 0,-1 0 0,1 0 0,-1 0 0,1 0 0,-1 1 0,0-1 0,0 0 0,0 0 0,0 0 0,0 0 0,-1 0 0,1 0 0,-1 0 0,1 0 0,-1 0 0,0 0 0,0 0 0,1-1 0,-1 1 0,-1 0 0,1 0 0,0-1 0,-2 3 0,-10 16 0,-5 7 0,2 1 0,0 0 0,-20 54 0,19-38-1365,9-26-5461</inkml:trace>
</inkml:ink>
</file>

<file path=ppt/ink/ink1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5.393"/>
    </inkml:context>
    <inkml:brush xml:id="br0">
      <inkml:brushProperty name="width" value="0.05" units="cm"/>
      <inkml:brushProperty name="height" value="0.05" units="cm"/>
      <inkml:brushProperty name="color" value="#E71224"/>
    </inkml:brush>
  </inkml:definitions>
  <inkml:trace contextRef="#ctx0" brushRef="#br0">0 126 24575,'6'0'0,"6"0"0,7 0 0,-1-5 0,3-2 0,3-5 0,-4-6 0,2 1 0,1 2 0,-3 0 0,-5-4 0,-5 2-8191</inkml:trace>
</inkml:ink>
</file>

<file path=ppt/ink/ink1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5.722"/>
    </inkml:context>
    <inkml:brush xml:id="br0">
      <inkml:brushProperty name="width" value="0.05" units="cm"/>
      <inkml:brushProperty name="height" value="0.05" units="cm"/>
      <inkml:brushProperty name="color" value="#E71224"/>
    </inkml:brush>
  </inkml:definitions>
  <inkml:trace contextRef="#ctx0" brushRef="#br0">32 0 24575,'6'0'0,"1"6"0,-1 6 0,0 6 0,-2 6 0,-2 4 0,-1 2 0,0 2 0,-6-5 0,-3-2 0,-4-5 0,0-1 0,1 2 0,3-3-8191</inkml:trace>
  <inkml:trace contextRef="#ctx0" brushRef="#br0" timeOffset="1">2 337 24575,'0'30'0,"-1"-16"0,0 0 0,1 0 0,1 0 0,0 0 0,7 24 0,-8-35 0,1 0 0,1-1 0,-1 1 0,0-1 0,0 1 0,1-1 0,0 1 0,-1-1 0,1 0 0,0 0 0,0 0 0,0 0 0,1 0 0,-1 0 0,0-1 0,1 1 0,-1-1 0,1 1 0,-1-1 0,1 0 0,-1 0 0,1 0 0,0-1 0,0 1 0,0 0 0,-1-1 0,1 0 0,0 0 0,0 0 0,0 0 0,0 0 0,0 0 0,4-2 0,5-1 2,0-1 0,0 0 0,-1 0 0,1-1 0,-1-1 0,0 0 0,-1 0 0,0-1 0,18-15 0,22-13-1387,-34 25-5441</inkml:trace>
</inkml:ink>
</file>

<file path=ppt/ink/ink1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6.127"/>
    </inkml:context>
    <inkml:brush xml:id="br0">
      <inkml:brushProperty name="width" value="0.05" units="cm"/>
      <inkml:brushProperty name="height" value="0.05" units="cm"/>
      <inkml:brushProperty name="color" value="#E71224"/>
    </inkml:brush>
  </inkml:definitions>
  <inkml:trace contextRef="#ctx0" brushRef="#br0">90 0 24575,'0'5'0,"-5"2"0,-2 5 0,-5 1 0,0 2 0,-4 0 0,-3 2 0,0-2-8191</inkml:trace>
</inkml:ink>
</file>

<file path=ppt/ink/ink1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6.473"/>
    </inkml:context>
    <inkml:brush xml:id="br0">
      <inkml:brushProperty name="width" value="0.05" units="cm"/>
      <inkml:brushProperty name="height" value="0.05" units="cm"/>
      <inkml:brushProperty name="color" value="#E71224"/>
    </inkml:brush>
  </inkml:definitions>
  <inkml:trace contextRef="#ctx0" brushRef="#br0">1 0 24575,'5'0'0,"7"0"0,7 0 0,5 0 0,-1 5 0,-5 8 0,-5 0-8191</inkml:trace>
</inkml:ink>
</file>

<file path=ppt/ink/ink1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6.818"/>
    </inkml:context>
    <inkml:brush xml:id="br0">
      <inkml:brushProperty name="width" value="0.05" units="cm"/>
      <inkml:brushProperty name="height" value="0.05" units="cm"/>
      <inkml:brushProperty name="color" value="#E71224"/>
    </inkml:brush>
  </inkml:definitions>
  <inkml:trace contextRef="#ctx0" brushRef="#br0">75 1 24575,'0'5'0,"-6"2"0,0 5 0,-1 5 0,2 6 0,1 3 0,-3-2 0,-7-6 0,0 0 0,2-3-8191</inkml:trace>
</inkml:ink>
</file>

<file path=ppt/ink/ink1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7.148"/>
    </inkml:context>
    <inkml:brush xml:id="br0">
      <inkml:brushProperty name="width" value="0.05" units="cm"/>
      <inkml:brushProperty name="height" value="0.05" units="cm"/>
      <inkml:brushProperty name="color" value="#E71224"/>
    </inkml:brush>
  </inkml:definitions>
  <inkml:trace contextRef="#ctx0" brushRef="#br0">1 33 24575,'5'0'0,"7"0"0,7 0 0,5 0 0,4 0 0,2-6 0,1-1 0,1 1 0,0 0 0,0 2 0,-1 2 0,-5 1-8191</inkml:trace>
</inkml:ink>
</file>

<file path=ppt/ink/ink1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7.906"/>
    </inkml:context>
    <inkml:brush xml:id="br0">
      <inkml:brushProperty name="width" value="0.05" units="cm"/>
      <inkml:brushProperty name="height" value="0.05" units="cm"/>
      <inkml:brushProperty name="color" value="#E71224"/>
    </inkml:brush>
  </inkml:definitions>
  <inkml:trace contextRef="#ctx0" brushRef="#br0">181 57 24575,'0'26'0,"-1"0"0,-1-1 0,-10 49 0,11-67 0,-1-1 0,0 1 0,0 0 0,-1-1 0,0 0 0,0 1 0,-1-1 0,1 0 0,-1-1 0,0 1 0,-1-1 0,0 1 0,1-1 0,-2-1 0,1 1 0,0-1 0,-1 0 0,0 0 0,-10 5 0,14-8 0,0 0 0,0 0 0,-1 0 0,1 0 0,0-1 0,-1 1 0,1-1 0,-1 1 0,1-1 0,-1 0 0,1 0 0,0 0 0,-1 0 0,1 0 0,-1 0 0,1-1 0,-1 1 0,1-1 0,0 0 0,-1 0 0,-2-1 0,3 0 0,0 0 0,1 0 0,-1 0 0,0 0 0,1 0 0,-1 0 0,1 0 0,0 0 0,0-1 0,0 1 0,0 0 0,0-1 0,0 1 0,1-1 0,-1 1 0,1-5 0,-1-7 0,1 0 0,0 0 0,1 0 0,1 0 0,0 0 0,5-14 0,-2 8 30,1 0 0,1 0 0,17-32 0,-23 49-85,1-1 0,0 1 0,0-1 0,0 1 0,0 0 0,0-1 0,1 1 0,0 0 0,-1 1 0,1-1 0,0 0 0,1 1 0,-1 0 0,0 0 0,1 0 0,-1 0 0,1 0 0,-1 0 0,1 1 0,0 0 0,0 0 0,0 0 0,0 0 0,-1 1 0,1-1 0,8 1 0,5 5-6771</inkml:trace>
</inkml:ink>
</file>

<file path=ppt/ink/ink1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8.304"/>
    </inkml:context>
    <inkml:brush xml:id="br0">
      <inkml:brushProperty name="width" value="0.05" units="cm"/>
      <inkml:brushProperty name="height" value="0.05" units="cm"/>
      <inkml:brushProperty name="color" value="#E71224"/>
    </inkml:brush>
  </inkml:definitions>
  <inkml:trace contextRef="#ctx0" brushRef="#br0">1 75 24575,'0'5'0,"5"2"0,7-1 0,7 0 0,5-3 0,3 0 0,4-2 0,-5-6 0,-1-2 0,-5-5 0,0 0 0,-4-4 0,-5-4 0,1 1 0,-1 4-8191</inkml:trace>
</inkml:ink>
</file>

<file path=ppt/ink/ink1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3:58.875"/>
    </inkml:context>
    <inkml:brush xml:id="br0">
      <inkml:brushProperty name="width" value="0.05" units="cm"/>
      <inkml:brushProperty name="height" value="0.05" units="cm"/>
      <inkml:brushProperty name="color" value="#E71224"/>
    </inkml:brush>
  </inkml:definitions>
  <inkml:trace contextRef="#ctx0" brushRef="#br0">0 0 24575,'0'5'0,"0"7"0,0 7 0,0 5 0,0 4 0,0 2 0,0 1 0,0 1 0,0 0 0,0 0 0,0-1 0,0 0 0,0 0 0,0 0 0,0 0 0,0-1 0,0-5-8191</inkml:trace>
</inkml:ink>
</file>

<file path=ppt/ink/ink1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0.316"/>
    </inkml:context>
    <inkml:brush xml:id="br0">
      <inkml:brushProperty name="width" value="0.05" units="cm"/>
      <inkml:brushProperty name="height" value="0.05" units="cm"/>
      <inkml:brushProperty name="color" value="#E71224"/>
    </inkml:brush>
  </inkml:definitions>
  <inkml:trace contextRef="#ctx0" brushRef="#br0">491 157 24575,'0'-6'0,"0"0"0,-1 0 0,1 0 0,-1 1 0,0-1 0,0 0 0,-1 1 0,0-1 0,0 1 0,0-1 0,-1 1 0,0 0 0,0 0 0,0 0 0,0 0 0,-1 1 0,0-1 0,-4-3 0,1 2 0,-1 1 0,1 0 0,-1 1 0,0-1 0,0 2 0,-1-1 0,1 1 0,-1 0 0,0 1 0,1 0 0,-11-1 0,2 0 0,0 1 0,1 1 0,-1 0 0,0 2 0,-27 3 0,35-3 0,1 1 0,-1 1 0,1-1 0,0 2 0,0-1 0,0 1 0,0 0 0,0 0 0,1 1 0,0 0 0,0 1 0,-9 9 0,5-4 0,1 1 0,1-1 0,0 1 0,1 1 0,0 0 0,1 0 0,0 1 0,1 0 0,1 0 0,0 0 0,1 0 0,0 1 0,1 0 0,1 0 0,0 0 0,1 17 0,2-28 4,-1 1 1,1-1-1,0 0 0,0 0 0,1 0 0,-1 0 0,1 0 0,0 0 0,0-1 1,0 1-1,0-1 0,1 1 0,-1-1 0,1 0 0,0 0 0,0 0 0,0 0 1,1 0-1,-1-1 0,1 1 0,-1-1 0,1 0 0,0 0 0,0 0 0,0-1 1,0 0-1,0 1 0,7 0 0,1 1-169,0-1 0,1-1 0,-1 0 0,1 0 0,-1-1 0,1-1 0,-1 0 0,19-4 0,-4-2-6661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39.256"/>
    </inkml:context>
    <inkml:brush xml:id="br0">
      <inkml:brushProperty name="width" value="0.05" units="cm"/>
      <inkml:brushProperty name="height" value="0.05" units="cm"/>
      <inkml:brushProperty name="color" value="#E71224"/>
    </inkml:brush>
  </inkml:definitions>
  <inkml:trace contextRef="#ctx0" brushRef="#br0">1 2 24575,'98'-2'0,"110"5"0,-205-3 0,1 1 0,-1-1 0,0 1 0,0 0 0,0 0 0,0 0 0,0 0 0,0 1 0,0-1 0,-1 1 0,1 0 0,-1 0 0,1 0 0,-1 0 0,1 0 0,-1 0 0,0 1 0,0-1 0,0 1 0,0 0 0,-1-1 0,1 1 0,-1 0 0,1 0 0,-1 0 0,0 0 0,0 0 0,-1 0 0,1 0 0,-1 1 0,1-1 0,-1 0 0,0 4 0,0 1 0,0 0 0,0 1 0,-1-1 0,0 0 0,0 0 0,-1 0 0,0 0 0,-1 0 0,0 0 0,0 0 0,-9 14 0,-14 18-101,11-15-215,-2 0 0,0-2 0,-39 40 0,41-49-6510</inkml:trace>
</inkml:ink>
</file>

<file path=ppt/ink/ink1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0.812"/>
    </inkml:context>
    <inkml:brush xml:id="br0">
      <inkml:brushProperty name="width" value="0.05" units="cm"/>
      <inkml:brushProperty name="height" value="0.05" units="cm"/>
      <inkml:brushProperty name="color" value="#E71224"/>
    </inkml:brush>
  </inkml:definitions>
  <inkml:trace contextRef="#ctx0" brushRef="#br0">64 1 24575,'2'0'0,"-1"1"0,1-1 0,-1 1 0,0-1 0,0 1 0,1 0 0,-1 0 0,0 0 0,0 0 0,0 0 0,0 0 0,0 0 0,0 0 0,0 0 0,0 0 0,0 0 0,0 1 0,-1-1 0,1 0 0,-1 1 0,1-1 0,-1 0 0,1 1 0,-1-1 0,0 1 0,1-1 0,-1 3 0,6 46 0,-6-44 0,2 16 0,1 59 0,-3-77 0,0 1 0,0-1 0,-1 1 0,0-1 0,0 0 0,0 1 0,0-1 0,-1 0 0,1 1 0,-1-1 0,0 0 0,0-1 0,-6 8 0,8-10 0,-1-1 0,1 1 0,-1 0 0,0-1 0,1 1 0,-1-1 0,0 1 0,0-1 0,1 1 0,-1-1 0,0 0 0,0 1 0,0-1 0,0 0 0,1 0 0,-1 0 0,0 1 0,0-1 0,0 0 0,0 0 0,0 0 0,0 0 0,0 0 0,1-1 0,-1 1 0,0 0 0,0 0 0,-1-1 0,0 0 0,0-1 0,0 1 0,0-1 0,0 1 0,0-1 0,0 0 0,1 1 0,-1-1 0,1 0 0,-3-3 0,0-3 0,0 1 0,0-1 0,1 0 0,0 0 0,-3-10 0,-1-41-1365,6 32-5461</inkml:trace>
</inkml:ink>
</file>

<file path=ppt/ink/ink1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1.427"/>
    </inkml:context>
    <inkml:brush xml:id="br0">
      <inkml:brushProperty name="width" value="0.05" units="cm"/>
      <inkml:brushProperty name="height" value="0.05" units="cm"/>
      <inkml:brushProperty name="color" value="#E71224"/>
    </inkml:brush>
  </inkml:definitions>
  <inkml:trace contextRef="#ctx0" brushRef="#br0">212 1 24575,'-2'3'0,"0"0"0,0 0 0,0 0 0,0 0 0,0 0 0,-1-1 0,1 1 0,-1-1 0,0 1 0,0-1 0,0 0 0,-5 3 0,-4 3 0,-142 112 0,153-120 0,1 1 0,-1-1 0,1 0 0,-1 0 0,1 0 0,0 1 0,-1-1 0,1 0 0,-1 1 0,1-1 0,0 0 0,-1 1 0,1-1 0,0 1 0,-1-1 0,1 0 0,0 1 0,-1-1 0,1 1 0,0-1 0,0 1 0,0-1 0,-1 1 0,1-1 0,0 1 0,0-1 0,0 1 0,0-1 0,0 1 0,0-1 0,0 1 0,0-1 0,0 1 0,0-1 0,0 1 0,1-1 0,-1 1 0,0-1 0,0 1 0,1 0 0,22 12 0,34 0 0,23-6 0,-61-7 0,-1 1 0,1 0 0,-1 2 0,0 0 0,0 1 0,0 1 0,0 0 0,29 14 0,-44-17 0,-1 0 0,1 0 0,0 0 0,-1 0 0,0 0 0,1 1 0,-1-1 0,0 1 0,0-1 0,0 1 0,-1 0 0,1 0 0,-1 0 0,1 0 0,-1 0 0,0 0 0,0 0 0,-1 0 0,1 1 0,0-1 0,-1 0 0,0 0 0,0 1 0,0-1 0,0 0 0,-1 0 0,1 1 0,-1-1 0,0 0 0,1 0 0,-2 0 0,0 3 0,0-1 0,0 0 0,0 0 0,0 0 0,-1-1 0,0 1 0,0-1 0,0 0 0,0 0 0,-1 0 0,0 0 0,1-1 0,-1 1 0,-1-1 0,1 0 0,0 0 0,-1 0 0,1-1 0,-1 0 0,-8 3 0,-2-5-1365,4-6-5461</inkml:trace>
</inkml:ink>
</file>

<file path=ppt/ink/ink1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1.908"/>
    </inkml:context>
    <inkml:brush xml:id="br0">
      <inkml:brushProperty name="width" value="0.05" units="cm"/>
      <inkml:brushProperty name="height" value="0.05" units="cm"/>
      <inkml:brushProperty name="color" value="#E71224"/>
    </inkml:brush>
  </inkml:definitions>
  <inkml:trace contextRef="#ctx0" brushRef="#br0">1 4 24575,'34'-1'0,"-20"0"0,0 0 0,0 1 0,0 1 0,23 4 0,-34-5 0,0 1 0,0 0 0,0 0 0,0 0 0,0 1 0,-1-1 0,1 1 0,0-1 0,-1 1 0,1 0 0,-1 0 0,1 0 0,-1 1 0,0-1 0,0 0 0,0 1 0,0-1 0,0 1 0,-1 0 0,1 0 0,-1-1 0,0 1 0,0 0 0,0 0 0,1 5 0,0 4 0,0 1 0,-1-1 0,-1 1 0,0 0 0,0-1 0,-2 1 0,1-1 0,-2 1 0,-4 13 0,5-17 0,-1 0 0,0-1 0,-1 0 0,1 0 0,-2 0 0,1 0 0,-1 0 0,0-1 0,-1 0 0,0 0 0,0-1 0,0 1 0,-13 8 0,5-8 0,25-21 0,27-20 0,65-34-1365,-86 57-5461</inkml:trace>
</inkml:ink>
</file>

<file path=ppt/ink/ink1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2.448"/>
    </inkml:context>
    <inkml:brush xml:id="br0">
      <inkml:brushProperty name="width" value="0.05" units="cm"/>
      <inkml:brushProperty name="height" value="0.05" units="cm"/>
      <inkml:brushProperty name="color" value="#E71224"/>
    </inkml:brush>
  </inkml:definitions>
  <inkml:trace contextRef="#ctx0" brushRef="#br0">79 0 24575,'-1'25'0,"-2"-1"0,-1 0 0,-1 0 0,-1-1 0,-1 0 0,-1 0 0,-11 23 0,-2 7 0,20-50 0,0-1 0,1 1 0,-1-1 0,0 1 0,1 0 0,-1 0 0,1-1 0,0 1 0,0 0 0,0 0 0,0-1 0,1 1 0,-1 0 0,1-1 0,0 1 0,1 4 0,-1-6 0,0 0 0,0 0 0,0 0 0,-1 0 0,1 0 0,0-1 0,1 1 0,-1 0 0,0-1 0,0 1 0,0-1 0,0 1 0,0-1 0,1 1 0,-1-1 0,0 0 0,0 0 0,1 0 0,-1 1 0,0-1 0,0 0 0,1-1 0,-1 1 0,0 0 0,0 0 0,1 0 0,-1-1 0,0 1 0,0-1 0,0 1 0,0-1 0,1 1 0,-1-1 0,0 0 0,0 1 0,0-1 0,0 0 0,1-1 0,30-19 0,2 1 0,0 2 0,1 2 0,0 1 0,1 1 0,66-14 0,78-5 0,-116 15 0,-59 18 81,-7 3-1527</inkml:trace>
</inkml:ink>
</file>

<file path=ppt/ink/ink1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2.958"/>
    </inkml:context>
    <inkml:brush xml:id="br0">
      <inkml:brushProperty name="width" value="0.05" units="cm"/>
      <inkml:brushProperty name="height" value="0.05" units="cm"/>
      <inkml:brushProperty name="color" value="#E71224"/>
    </inkml:brush>
  </inkml:definitions>
  <inkml:trace contextRef="#ctx0" brushRef="#br0">5 44 24575,'-2'58'0,"0"-37"0,2-1 0,0 1 0,1 0 0,0-1 0,7 26 0,-8-45 0,0-1 0,0 1 0,0 0 0,0 0 0,0 0 0,0-1 0,0 1 0,1 0 0,-1 0 0,0-1 0,1 1 0,-1 0 0,0 0 0,1-1 0,-1 1 0,1 0 0,-1-1 0,1 1 0,-1-1 0,1 1 0,0-1 0,-1 1 0,1-1 0,0 1 0,-1-1 0,1 1 0,0-1 0,0 0 0,-1 1 0,1-1 0,0 0 0,0 0 0,0 0 0,-1 0 0,1 0 0,0 0 0,0 0 0,0 0 0,-1 0 0,1 0 0,0 0 0,0 0 0,0 0 0,-1-1 0,1 1 0,0 0 0,0 0 0,-1-1 0,1 1 0,0-1 0,-1 1 0,1-1 0,0 1 0,-1-1 0,1 1 0,-1-1 0,1 0 0,-1 1 0,1-2 0,37-48 0,-30 37 0,-2 5-76,-1 0 1,-1-1-1,1 0 0,-2 0 0,1 0 0,-1 0 0,0 0 0,-1-1 1,0 1-1,-1-1 0,0 0 0,0 1 0,-1-1 0,-1 0 1,1 1-1,-1-1 0,-3-10 0,-3 0-6750</inkml:trace>
</inkml:ink>
</file>

<file path=ppt/ink/ink1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3.303"/>
    </inkml:context>
    <inkml:brush xml:id="br0">
      <inkml:brushProperty name="width" value="0.05" units="cm"/>
      <inkml:brushProperty name="height" value="0.05" units="cm"/>
      <inkml:brushProperty name="color" value="#E71224"/>
    </inkml:brush>
  </inkml:definitions>
  <inkml:trace contextRef="#ctx0" brushRef="#br0">1 51 24575,'5'0'0,"2"5"0,5 2 0,5-1 0,6-1 0,3-1 0,3-2 0,2 0 0,0-7 0,1-2 0,-6-5 0,-1 0 0,-1 1 0,-3-2 0,-1 1 0,-4 2-8191</inkml:trace>
</inkml:ink>
</file>

<file path=ppt/ink/ink1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3.648"/>
    </inkml:context>
    <inkml:brush xml:id="br0">
      <inkml:brushProperty name="width" value="0.05" units="cm"/>
      <inkml:brushProperty name="height" value="0.05" units="cm"/>
      <inkml:brushProperty name="color" value="#E71224"/>
    </inkml:brush>
  </inkml:definitions>
  <inkml:trace contextRef="#ctx0" brushRef="#br0">124 0 24575,'5'0'0,"2"5"0,0 8 0,-2 5 0,-1 7 0,-7-3 0,-3 1 0,-5-3 0,-1 0 0,-4-4 0,1 1 0,-2-2 0,1 1 0,-1-2 0,-3-3 0,2-4-8191</inkml:trace>
</inkml:ink>
</file>

<file path=ppt/ink/ink1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3.993"/>
    </inkml:context>
    <inkml:brush xml:id="br0">
      <inkml:brushProperty name="width" value="0.05" units="cm"/>
      <inkml:brushProperty name="height" value="0.05" units="cm"/>
      <inkml:brushProperty name="color" value="#E71224"/>
    </inkml:brush>
  </inkml:definitions>
  <inkml:trace contextRef="#ctx0" brushRef="#br0">1 0 24575,'5'0'0,"7"0"0,7 0 0,5 0 0,4 0 0,-3 5 0,0 2 0,0 0 0,-4 3 0,0 1 0,-3 3 0,-1 0 0,-2-4-8191</inkml:trace>
</inkml:ink>
</file>

<file path=ppt/ink/ink1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5.404"/>
    </inkml:context>
    <inkml:brush xml:id="br0">
      <inkml:brushProperty name="width" value="0.05" units="cm"/>
      <inkml:brushProperty name="height" value="0.05" units="cm"/>
      <inkml:brushProperty name="color" value="#E71224"/>
    </inkml:brush>
  </inkml:definitions>
  <inkml:trace contextRef="#ctx0" brushRef="#br0">120 12 24575,'0'0'0,"0"0"0,0-1 0,0 1 0,-1 0 0,1-1 0,0 1 0,0 0 0,0-1 0,0 1 0,0 0 0,0-1 0,0 1 0,0 0 0,0 0 0,0-1 0,0 1 0,0 0 0,0-1 0,0 1 0,0 0 0,0-1 0,0 1 0,0 0 0,1-1 0,-1 1 0,0 0 0,0 0 0,0-1 0,0 1 0,1 0 0,-1 0 0,0-1 0,0 1 0,1 0 0,-1 0 0,0 0 0,0-1 0,1 1 0,-1 0 0,0 0 0,1 0 0,-1 0 0,0 0 0,0-1 0,1 1 0,-1 0 0,0 0 0,1 0 0,-1 0 0,0 0 0,1 0 0,-1 0 0,0 0 0,1 0 0,-1 0 0,0 1 0,1-1 0,-1 0 0,0 0 0,0 0 0,1 0 0,-1 0 0,1 1 0,12 18 0,-10-5 0,-1-1 0,0 1 0,-1 0 0,0 0 0,-2 21 0,1-30 0,-1 1 0,0 0 0,0-1 0,0 1 0,-1-1 0,1 0 0,-1 1 0,-1-1 0,1 0 0,-1 0 0,0 0 0,0 0 0,0-1 0,-1 1 0,1-1 0,-6 5 0,-5 3 0,0 0 0,1 1 0,0 0 0,2 1 0,-15 22 0,23-32 0,1 0 0,-1 1 0,1-1 0,1 0 0,-1 1 0,0-1 0,1 1 0,0 0 0,0-1 0,1 1 0,-1 8 0,1-11 0,1 1 0,-1 0 0,1-1 0,0 1 0,0-1 0,0 1 0,0-1 0,0 1 0,1-1 0,-1 0 0,0 0 0,1 0 0,0 1 0,0-1 0,-1-1 0,1 1 0,1 0 0,-1 0 0,0-1 0,0 1 0,0-1 0,4 2 0,2 0 0,0 0 0,1 0 0,-1 0 0,1-1 0,0 0 0,-1-1 0,1 0 0,0 0 0,0-1 0,0 0 0,0-1 0,0 0 0,-1 0 0,1-1 0,11-3 0,-2-1 0,0 0 0,0-2 0,-1 0 0,0 0 0,-1-2 0,19-13 0,-27 15-32,0 0 0,0-1 0,-1 0 0,0 0-1,0-1 1,-1 0 0,-1 0 0,0-1 0,5-12-1,1-1-1010,-3 6-5783</inkml:trace>
</inkml:ink>
</file>

<file path=ppt/ink/ink1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5.734"/>
    </inkml:context>
    <inkml:brush xml:id="br0">
      <inkml:brushProperty name="width" value="0.05" units="cm"/>
      <inkml:brushProperty name="height" value="0.05" units="cm"/>
      <inkml:brushProperty name="color" value="#E71224"/>
    </inkml:brush>
  </inkml:definitions>
  <inkml:trace contextRef="#ctx0" brushRef="#br0">211 0 24575,'-2'10'0,"0"1"0,-1-1 0,0 0 0,0 0 0,-1 0 0,-1-1 0,0 0 0,0 1 0,0-2 0,-1 1 0,-10 10 0,-24 45 0,-2 13 28,28-55-376,2 1 0,1 0-1,-15 41 1,20-40-6478</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0:46.262"/>
    </inkml:context>
    <inkml:brush xml:id="br0">
      <inkml:brushProperty name="width" value="0.05" units="cm"/>
      <inkml:brushProperty name="height" value="0.05" units="cm"/>
      <inkml:brushProperty name="color" value="#E71224"/>
    </inkml:brush>
  </inkml:definitions>
  <inkml:trace contextRef="#ctx0" brushRef="#br0">1664 1 24575,'-2'9'0,"1"0"0,-1-1 0,-1 1 0,1 0 0,-2-1 0,1 0 0,-6 10 0,-4 11 0,4-8 0,0-1 0,-1 0 0,-1 0 0,-1-1 0,0 0 0,-2-1 0,-27 29 0,19-23 0,-32 47 0,10-13 0,-8 13-301,-62 113-1,37-55 96,-83 144-494,150-255 633,-15 28 30,-57 77 1,54-84 36,-41 75 0,47-73 0,-55 74 0,61-93-62,1 1 1,-21 44-1,22-40 66,0 0 1,-24 31-1,-72 110 697,31-42-386,33-45 86,34-56-199,-31 44 0,21-34-202,1 1 0,1 1 0,2 1 0,-15 48 0,-8 15 0,9-6 317,26-73-738,-1 1 1,-1-1-1,-21 40 1,19-47-6406</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39.663"/>
    </inkml:context>
    <inkml:brush xml:id="br0">
      <inkml:brushProperty name="width" value="0.05" units="cm"/>
      <inkml:brushProperty name="height" value="0.05" units="cm"/>
      <inkml:brushProperty name="color" value="#E71224"/>
    </inkml:brush>
  </inkml:definitions>
  <inkml:trace contextRef="#ctx0" brushRef="#br0">1 44 24575,'5'0'0,"7"0"0,6 0 0,7 0 0,2 0 0,4 0 0,0 0 0,1 0 0,0 0 0,0 0 0,-1-5 0,0-2 0,0 0 0,0 2 0,-1 1 0,-4-3 0,-13-1 0</inkml:trace>
</inkml:ink>
</file>

<file path=ppt/ink/ink2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6.454"/>
    </inkml:context>
    <inkml:brush xml:id="br0">
      <inkml:brushProperty name="width" value="0.05" units="cm"/>
      <inkml:brushProperty name="height" value="0.05" units="cm"/>
      <inkml:brushProperty name="color" value="#E71224"/>
    </inkml:brush>
  </inkml:definitions>
  <inkml:trace contextRef="#ctx0" brushRef="#br0">17 147 24575,'0'-1'0,"0"0"0,1 0 0,-1 0 0,1 0 0,-1 0 0,1 0 0,0 0 0,0 0 0,-1 0 0,1 0 0,0 0 0,0 0 0,0 0 0,0 1 0,0-1 0,0 0 0,0 1 0,0-1 0,0 1 0,2-2 0,33-12 0,-15 5 0,43-25 0,84-31 0,-132 60 0,-15 8 0,-22 17 0,6-6 0,-48 42 0,50-47 0,1 1 0,0 1 0,1 0 0,0 1 0,-14 20 0,-25 30 0,40-52 0,0 1 0,1 0 0,1 0 0,0 1 0,0 0 0,-6 16 0,10-18 0,0-3 0,2 0 0,-1 0 0,1 0 0,0 0 0,-1 12 0,3-18 0,-1 1 0,2 0 0,-1 0 0,0 0 0,0 0 0,0 0 0,1-1 0,-1 1 0,1 0 0,0 0 0,-1-1 0,1 1 0,0 0 0,0-1 0,0 1 0,0-1 0,0 1 0,1-1 0,-1 1 0,0-1 0,1 0 0,-1 0 0,0 0 0,1 1 0,0-2 0,-1 1 0,3 1 0,15 7 30,0-1 0,0-1 0,33 8 0,-47-14-113,1 1 1,-1-1-1,1 0 1,-1-1-1,1 1 1,-1-1-1,1 0 1,0 0-1,-1-1 1,1 0-1,-1 0 1,1 0-1,-1-1 1,1 0-1,-1 0 1,0 0-1,10-6 1,-2-5-6744</inkml:trace>
</inkml:ink>
</file>

<file path=ppt/ink/ink2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6.814"/>
    </inkml:context>
    <inkml:brush xml:id="br0">
      <inkml:brushProperty name="width" value="0.05" units="cm"/>
      <inkml:brushProperty name="height" value="0.05" units="cm"/>
      <inkml:brushProperty name="color" value="#E71224"/>
    </inkml:brush>
  </inkml:definitions>
  <inkml:trace contextRef="#ctx0" brushRef="#br0">0 0 24575,'6'0'0,"6"0"0,7 0 0,-1 0-8191</inkml:trace>
</inkml:ink>
</file>

<file path=ppt/ink/ink2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7.144"/>
    </inkml:context>
    <inkml:brush xml:id="br0">
      <inkml:brushProperty name="width" value="0.05" units="cm"/>
      <inkml:brushProperty name="height" value="0.05" units="cm"/>
      <inkml:brushProperty name="color" value="#E71224"/>
    </inkml:brush>
  </inkml:definitions>
  <inkml:trace contextRef="#ctx0" brushRef="#br0">0 0 24575,'6'0'0,"6"0"0,7 0 0,5 0 0,4 0 0,2 0 0,-4 0-8191</inkml:trace>
</inkml:ink>
</file>

<file path=ppt/ink/ink2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7.474"/>
    </inkml:context>
    <inkml:brush xml:id="br0">
      <inkml:brushProperty name="width" value="0.05" units="cm"/>
      <inkml:brushProperty name="height" value="0.05" units="cm"/>
      <inkml:brushProperty name="color" value="#E71224"/>
    </inkml:brush>
  </inkml:definitions>
  <inkml:trace contextRef="#ctx0" brushRef="#br0">159 0 24575,'5'0'0,"2"6"0,0 6 0,-2 6 0,-6 6 0,-4 4 0,-6-3 0,0 0 0,-5-5 0,1 0 0,3 1 0,-1-2 0,0 0 0,-1-3 0,-5-4 0,2 1 0,-2-1 0,2-4-8191</inkml:trace>
</inkml:ink>
</file>

<file path=ppt/ink/ink2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07.820"/>
    </inkml:context>
    <inkml:brush xml:id="br0">
      <inkml:brushProperty name="width" value="0.05" units="cm"/>
      <inkml:brushProperty name="height" value="0.05" units="cm"/>
      <inkml:brushProperty name="color" value="#E71224"/>
    </inkml:brush>
  </inkml:definitions>
  <inkml:trace contextRef="#ctx0" brushRef="#br0">28 0 24575,'-1'12'0,"0"1"0,-1-1 0,-1 0 0,-4 13 0,4-18 0,1 1 0,0 0 0,0 0 0,0 0 0,1 0 0,0 0 0,1 0 0,0 1 0,0-1 0,3 16 0,-2-22 0,0 1 0,1 0 0,-1-1 0,1 1 0,-1-1 0,1 0 0,0 1 0,0-1 0,0 0 0,0 0 0,0 0 0,1-1 0,-1 1 0,1 0 0,-1-1 0,1 0 0,-1 1 0,1-1 0,0 0 0,0 0 0,-1-1 0,1 1 0,0-1 0,0 1 0,0-1 0,0 0 0,0 0 0,0 0 0,-1 0 0,6-2 0,10 0 0,-1-1 0,1-1 0,27-10 0,-38 12 0,61-26-1365,-47 22-5461</inkml:trace>
</inkml:ink>
</file>

<file path=ppt/ink/ink2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4:11.827"/>
    </inkml:context>
    <inkml:brush xml:id="br0">
      <inkml:brushProperty name="width" value="0.05" units="cm"/>
      <inkml:brushProperty name="height" value="0.05" units="cm"/>
      <inkml:brushProperty name="color" value="#E71224"/>
    </inkml:brush>
  </inkml:definitions>
  <inkml:trace contextRef="#ctx0" brushRef="#br0">527 146 24575,'827'0'0,"-819"0"0,-4-1 0,-1 1 0,1 0 0,0 0 0,0 0 0,0 0 0,0 1 0,-1 0 0,1 0 0,0 0 0,0 0 0,-1 0 0,1 0 0,-1 1 0,5 2 0,-8-3 0,0-1 0,0 0 0,0 1 0,0-1 0,0 1 0,0-1 0,0 0 0,0 1 0,0-1 0,0 1 0,0-1 0,0 0 0,0 1 0,0-1 0,-1 0 0,1 1 0,0-1 0,0 0 0,0 1 0,0-1 0,-1 0 0,1 1 0,0-1 0,0 0 0,-1 1 0,1-1 0,0 0 0,-1 0 0,1 0 0,0 1 0,-1-1 0,1 0 0,0 0 0,-1 0 0,1 0 0,0 1 0,-1-1 0,1 0 0,0 0 0,-1 0 0,1 0 0,-1 0 0,1 0 0,0 0 0,-1 0 0,1 0 0,-1 0 0,-21 4 0,-60 0 0,67-5 0,0 1 0,-1 1 0,1 0 0,0 1 0,0 1 0,0 0 0,0 1 0,-16 6 0,3 2 0,0-1 0,0-1 0,-1-2 0,-1-1 0,-33 4 0,-4-5 0,-82-3 0,19-1 0,-105-5 0,25-26 0,192 28 0,1-1 0,0 0 0,0-1 0,0-1 0,0-1 0,-30-13 0,47 18 0,-1 0 0,1 0 0,-1 0 0,1 0 0,0 0 0,-1-1 0,1 1 0,-1 0 0,1 0 0,0-1 0,-1 1 0,1 0 0,0 0 0,-1-1 0,1 1 0,0 0 0,0-1 0,-1 1 0,1-1 0,0 1 0,0 0 0,0-1 0,0 1 0,-1-1 0,1 1 0,0 0 0,0-1 0,0 1 0,0-1 0,0 1 0,0-1 0,0 1 0,0-1 0,0 1 0,0 0 0,0-1 0,0 1 0,1-1 0,-1 1 0,0-1 0,0 1 0,20-15 0,30-3 0,-25 13 0,0 2 0,0 0 0,0 2 0,35 2 0,-36 0 0,1-1 0,-1-1 0,1-1 0,40-8 0,-10-6 0,-30 7 0,1 2 0,0 1 0,0 1 0,40-3 0,80-7 0,-98 8 0,65-1 0,-2 9 0,-180-2 0,-221 3 0,187 13 0,64-8 0,-62 2 0,84-9 0,29-1 0,71-5 0,-37-3 0,1 2 0,0 2 0,61 0 0,-69 4 0,68-13 0,-66 7 0,61-2 0,9 11 0,83-3 0,-183-1 0,1 1 0,-1-2 0,1 0 0,-1 0 0,18-8 0,-49 21 0,-1-1 0,0-1 0,0-1 0,-1-1 0,0 0 0,-1-2 0,-37 2 0,32-4 0,-51 11 0,50-8 0,-50 4 0,-383-8 0,219-2 0,226 2 33,1 1-1,-1 0 0,-25 8 0,-21 3-1526,39-11-5332</inkml:trace>
</inkml:ink>
</file>

<file path=ppt/ink/ink2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5:15.383"/>
    </inkml:context>
    <inkml:brush xml:id="br0">
      <inkml:brushProperty name="width" value="0.05" units="cm"/>
      <inkml:brushProperty name="height" value="0.05" units="cm"/>
      <inkml:brushProperty name="color" value="#E71224"/>
    </inkml:brush>
  </inkml:definitions>
  <inkml:trace contextRef="#ctx0" brushRef="#br0">1 64 24575,'88'2'0,"100"-5"0,-95-14 0,-32 4 0,2 0 0,-38 7 0,1 1 0,43-2 0,795 6 0,-411 3 0,159-2 0,-588 1 0,-1 2 0,40 8 0,-38-5 0,0-2 0,29 2 0,306-5 87,-170-3-1539,-163 2-5374</inkml:trace>
</inkml:ink>
</file>

<file path=ppt/ink/ink2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5:42.221"/>
    </inkml:context>
    <inkml:brush xml:id="br0">
      <inkml:brushProperty name="width" value="0.05" units="cm"/>
      <inkml:brushProperty name="height" value="0.05" units="cm"/>
      <inkml:brushProperty name="color" value="#E71224"/>
    </inkml:brush>
  </inkml:definitions>
  <inkml:trace contextRef="#ctx0" brushRef="#br0">0 0 24575,'644'0'-1365,"-617"0"-5461</inkml:trace>
</inkml:ink>
</file>

<file path=ppt/ink/ink2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5:43.286"/>
    </inkml:context>
    <inkml:brush xml:id="br0">
      <inkml:brushProperty name="width" value="0.05" units="cm"/>
      <inkml:brushProperty name="height" value="0.05" units="cm"/>
      <inkml:brushProperty name="color" value="#E71224"/>
    </inkml:brush>
  </inkml:definitions>
  <inkml:trace contextRef="#ctx0" brushRef="#br0">0 0 24575,'614'0'-1365,"-588"0"-5461</inkml:trace>
</inkml:ink>
</file>

<file path=ppt/ink/ink2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6:00.932"/>
    </inkml:context>
    <inkml:brush xml:id="br0">
      <inkml:brushProperty name="width" value="0.05" units="cm"/>
      <inkml:brushProperty name="height" value="0.05" units="cm"/>
      <inkml:brushProperty name="color" value="#E71224"/>
    </inkml:brush>
  </inkml:definitions>
  <inkml:trace contextRef="#ctx0" brushRef="#br0">0 124 24575,'19'-1'0,"-1"-1"0,0-1 0,25-6 0,43-7 0,-50 12 0,-1-1 0,56-17 0,-60 13 0,1 1 0,1 2 0,49-3 0,75-6 0,21 0 0,281 16 0,-428 1 0,0 1 0,34 8 0,-31-5 0,50 3 0,460-8 0,-262-2 0,-258-1 0,-1 0 0,40-10 0,-38 7 0,0 0 0,29 0 0,344 6-1365,-372-2-5461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0.158"/>
    </inkml:context>
    <inkml:brush xml:id="br0">
      <inkml:brushProperty name="width" value="0.05" units="cm"/>
      <inkml:brushProperty name="height" value="0.05" units="cm"/>
      <inkml:brushProperty name="color" value="#E71224"/>
    </inkml:brush>
  </inkml:definitions>
  <inkml:trace contextRef="#ctx0" brushRef="#br0">33 1 24575,'-5'0'0,"-3"5"0,2 7 0,0 7 0,2 5 0,2 3 0,1 4 0,0 0 0,1 1 0,0 0 0,6-6 0,7-6 0,5-8 0,1 0 0,2-2 0,-2-3-8191</inkml:trace>
</inkml:ink>
</file>

<file path=ppt/ink/ink2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6:01.985"/>
    </inkml:context>
    <inkml:brush xml:id="br0">
      <inkml:brushProperty name="width" value="0.05" units="cm"/>
      <inkml:brushProperty name="height" value="0.05" units="cm"/>
      <inkml:brushProperty name="color" value="#E71224"/>
    </inkml:brush>
  </inkml:definitions>
  <inkml:trace contextRef="#ctx0" brushRef="#br0">0 13 24575,'859'0'0,"-829"2"0,-1 1 0,39 8 0,-36-4 0,54 2 0,-41-7 0,0-1 0,0-3 0,0-2 0,62-12 0,-86 12 31,0 1-1,0 1 0,31 1 0,-32 2-401,0-2-1,0 0 1,31-7-1,-31 2-6454</inkml:trace>
</inkml:ink>
</file>

<file path=ppt/ink/ink2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6:23.409"/>
    </inkml:context>
    <inkml:brush xml:id="br0">
      <inkml:brushProperty name="width" value="0.05" units="cm"/>
      <inkml:brushProperty name="height" value="0.05" units="cm"/>
      <inkml:brushProperty name="color" value="#E71224"/>
    </inkml:brush>
  </inkml:definitions>
  <inkml:trace contextRef="#ctx0" brushRef="#br0">0 1 24575,'0'0'-8191</inkml:trace>
</inkml:ink>
</file>

<file path=ppt/ink/ink2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6:25.424"/>
    </inkml:context>
    <inkml:brush xml:id="br0">
      <inkml:brushProperty name="width" value="0.05" units="cm"/>
      <inkml:brushProperty name="height" value="0.05" units="cm"/>
      <inkml:brushProperty name="color" value="#E71224"/>
    </inkml:brush>
  </inkml:definitions>
  <inkml:trace contextRef="#ctx0" brushRef="#br0">0 33 24575,'1900'0'0,"-1876"-2"0,0 0 0,39-10 0,34-3 0,137 13 52,-126 3-1469,-82-1-5409</inkml:trace>
</inkml:ink>
</file>

<file path=ppt/ink/ink2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22.235"/>
    </inkml:context>
    <inkml:brush xml:id="br0">
      <inkml:brushProperty name="width" value="0.05" units="cm"/>
      <inkml:brushProperty name="height" value="0.05" units="cm"/>
      <inkml:brushProperty name="color" value="#E71224"/>
    </inkml:brush>
  </inkml:definitions>
  <inkml:trace contextRef="#ctx0" brushRef="#br0">1 0 24575,'0'0'-8191</inkml:trace>
</inkml:ink>
</file>

<file path=ppt/ink/ink2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23.618"/>
    </inkml:context>
    <inkml:brush xml:id="br0">
      <inkml:brushProperty name="width" value="0.05" units="cm"/>
      <inkml:brushProperty name="height" value="0.05" units="cm"/>
      <inkml:brushProperty name="color" value="#E71224"/>
    </inkml:brush>
  </inkml:definitions>
  <inkml:trace contextRef="#ctx0" brushRef="#br0">0 0 24575,'1104'0'0,"-1088"1"0,-1 1 0,0 1 0,1 0 0,-1 1 0,0 0 0,21 10 0,-20-7 0,0-1 0,0-1 0,1-1 0,0 0 0,17 1 0,352-3 0,-189-4 0,-175 0 0,0 0 0,43-10 0,-41 6 0,1 2 0,30-2 0,-23 3 63,49-9-1,-8 0-1552,-49 10-5336</inkml:trace>
</inkml:ink>
</file>

<file path=ppt/ink/ink2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26.087"/>
    </inkml:context>
    <inkml:brush xml:id="br0">
      <inkml:brushProperty name="width" value="0.05" units="cm"/>
      <inkml:brushProperty name="height" value="0.05" units="cm"/>
      <inkml:brushProperty name="color" value="#E71224"/>
    </inkml:brush>
  </inkml:definitions>
  <inkml:trace contextRef="#ctx0" brushRef="#br0">0 122 24575,'11'-1'0,"-1"0"0,1-1 0,-1 0 0,1-1 0,-1-1 0,0 1 0,16-10 0,-14 7 0,0 1 0,0 1 0,0-1 0,0 2 0,15-3 0,183-28 0,-138 21 0,-46 7 0,0 1 0,37-1 0,427 7 0,-459 1 0,0 1 0,34 7 0,-32-3 0,52 2 0,-7-9-67,-45-1-192,-1 1-1,0 2 0,1 1 1,46 11-1,-59-8-6566</inkml:trace>
</inkml:ink>
</file>

<file path=ppt/ink/ink2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29.195"/>
    </inkml:context>
    <inkml:brush xml:id="br0">
      <inkml:brushProperty name="width" value="0.05" units="cm"/>
      <inkml:brushProperty name="height" value="0.05" units="cm"/>
      <inkml:brushProperty name="color" value="#E71224"/>
    </inkml:brush>
  </inkml:definitions>
  <inkml:trace contextRef="#ctx0" brushRef="#br0">1 1 24575,'1316'0'-1365,"-1290"0"-5461</inkml:trace>
</inkml:ink>
</file>

<file path=ppt/ink/ink2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3.398"/>
    </inkml:context>
    <inkml:brush xml:id="br0">
      <inkml:brushProperty name="width" value="0.05" units="cm"/>
      <inkml:brushProperty name="height" value="0.05" units="cm"/>
      <inkml:brushProperty name="color" value="#E71224"/>
    </inkml:brush>
  </inkml:definitions>
  <inkml:trace contextRef="#ctx0" brushRef="#br0">0 50 24575,'8'1'0,"-1"1"0,1-1 0,-1 1 0,0 0 0,0 1 0,0 0 0,0 0 0,0 0 0,12 9 0,24 11 0,143 52 0,-153-63 0,0-1 0,0-2 0,1-1 0,1-1 0,36 2 0,-37-4 0,-24-2 0,0-1 0,1-1 0,-1 0 0,1 0 0,-1-1 0,15-2 0,-23 2 0,-1 0 0,1-1 0,0 1 0,-1-1 0,1 0 0,-1 1 0,1-1 0,0 0 0,-1 0 0,0 0 0,1 0 0,-1 0 0,0 0 0,1-1 0,-1 1 0,0 0 0,2-3 0,-2 1 0,0 0 0,0 1 0,0-1 0,-1 0 0,1 0 0,-1 0 0,1 0 0,-1 0 0,0 0 0,0 1 0,-1-1 0,1 0 0,0 0 0,-2-3 0,-1-5 0,-1 0 0,0 0 0,0 1 0,-1-1 0,-1 1 0,0 0 0,-12-15 0,-56-58 0,92 100 0,0-1 0,1-1 0,0 0 0,41 23 0,-57-37 0,-1-1 0,1 2 0,-1-1 0,1 0 0,-1 0 0,0 1 0,0-1 0,0 1 0,1 0 0,-1-1 0,-1 1 0,1 0 0,0 0 0,0 1 0,-1-1 0,0 0 0,1 0 0,-1 1 0,0-1 0,0 1 0,0-1 0,0 1 0,0-1 0,-1 1 0,1 0 0,-1-1 0,0 1 0,0 0 0,0-1 0,0 1 0,0 0 0,-1-1 0,0 6 0,-2-3 0,1 0 0,-1 0 0,0 0 0,0-1 0,0 1 0,0-1 0,-1 0 0,0 0 0,0 0 0,0 0 0,0-1 0,-1 1 0,1-1 0,-1 0 0,-8 3 0,-22 11-455,0 2 0,-34 24 0,54-31-6371</inkml:trace>
</inkml:ink>
</file>

<file path=ppt/ink/ink2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4.087"/>
    </inkml:context>
    <inkml:brush xml:id="br0">
      <inkml:brushProperty name="width" value="0.05" units="cm"/>
      <inkml:brushProperty name="height" value="0.05" units="cm"/>
      <inkml:brushProperty name="color" value="#E71224"/>
    </inkml:brush>
  </inkml:definitions>
  <inkml:trace contextRef="#ctx0" brushRef="#br0">1 2 24575,'129'-2'0,"141"5"0,-267-3 0,0 1 0,0-1 0,0 1 0,-1-1 0,1 1 0,0 0 0,0 0 0,-1 0 0,1 0 0,-1 1 0,1-1 0,-1 1 0,1-1 0,-1 1 0,0 0 0,0 0 0,0 0 0,0 0 0,2 4 0,-1-2 0,-1 0 0,0 1 0,0-1 0,-1 1 0,1-1 0,-1 1 0,0-1 0,0 1 0,-1 0 0,1 8 0,-3 9 0,0 0 0,-1-1 0,-1 1 0,-8 22 0,10-37 0,-14 40-1365,7-29-5461</inkml:trace>
</inkml:ink>
</file>

<file path=ppt/ink/ink2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4.418"/>
    </inkml:context>
    <inkml:brush xml:id="br0">
      <inkml:brushProperty name="width" value="0.05" units="cm"/>
      <inkml:brushProperty name="height" value="0.05" units="cm"/>
      <inkml:brushProperty name="color" value="#E71224"/>
    </inkml:brush>
  </inkml:definitions>
  <inkml:trace contextRef="#ctx0" brushRef="#br0">117 1 24575,'-5'0'0,"-2"5"0,-5 2 0,0 5 0,1 5 0,-2 6 0,2 3 0,-4-2 0,2 0 0,2 1 0,4-4-8191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0.533"/>
    </inkml:context>
    <inkml:brush xml:id="br0">
      <inkml:brushProperty name="width" value="0.05" units="cm"/>
      <inkml:brushProperty name="height" value="0.05" units="cm"/>
      <inkml:brushProperty name="color" value="#E71224"/>
    </inkml:brush>
  </inkml:definitions>
  <inkml:trace contextRef="#ctx0" brushRef="#br0">356 0 24575,'-2'5'0,"0"0"0,0-1 0,0 1 0,-1-1 0,0 1 0,0-1 0,0 0 0,0 0 0,0-1 0,-1 1 0,0-1 0,-4 4 0,-2 3 0,-64 79 0,51-58 0,-36 37 0,33-44 0,-2 0 0,-36 23 0,48-34-1365,2 0-5461</inkml:trace>
</inkml:ink>
</file>

<file path=ppt/ink/ink2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4.733"/>
    </inkml:context>
    <inkml:brush xml:id="br0">
      <inkml:brushProperty name="width" value="0.05" units="cm"/>
      <inkml:brushProperty name="height" value="0.05" units="cm"/>
      <inkml:brushProperty name="color" value="#E71224"/>
    </inkml:brush>
  </inkml:definitions>
  <inkml:trace contextRef="#ctx0" brushRef="#br0">0 1 24575,'5'0'0,"8"5"0,5 2 0,6-1 0,4-1 0,2-1 0,2-2 0,0 0 0,-1-2 0,1 0 0,0 0 0,-6 0-8191</inkml:trace>
</inkml:ink>
</file>

<file path=ppt/ink/ink2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5.214"/>
    </inkml:context>
    <inkml:brush xml:id="br0">
      <inkml:brushProperty name="width" value="0.05" units="cm"/>
      <inkml:brushProperty name="height" value="0.05" units="cm"/>
      <inkml:brushProperty name="color" value="#E71224"/>
    </inkml:brush>
  </inkml:definitions>
  <inkml:trace contextRef="#ctx0" brushRef="#br0">1 7 24575,'57'-3'0,"-40"1"0,0 1 0,1 1 0,-1 0 0,0 1 0,0 1 0,30 7 0,-44-7 0,0 0 0,0 0 0,0 0 0,0 0 0,0 1 0,-1-1 0,1 1 0,-1 0 0,1 0 0,-1-1 0,0 2 0,0-1 0,0 0 0,-1 0 0,1 1 0,-1-1 0,0 1 0,0-1 0,0 1 0,0-1 0,-1 1 0,1 0 0,-1 5 0,1 13 0,0-1 0,-6 38 0,4-44 0,0-12-107,2-3 89,-1 0 0,0 0 0,0 0 0,0 0 0,0 0 0,0 0 0,1 0 0,-1 0 0,0 0 0,0 0 0,0 0 0,0 0 0,0 0 0,1 0 0,-1 0 0,0 0 0,0 0 0,0 0 0,0 0 0,0 0 0,1 0 0,-1 0 0,0 0 0,0 0 0,0 0 0,0 0 1,0 0-1,0 0 0,1 0 0,-1 1 0,0-1 0,0 0 0,0 0 0,0 0 0,0 0 0,0 0 0,0 0 0,0 1 0,0-1 0,0 0 0,0 0 0,0 0 0,1 0 0,-1 0 0,0 0 0,0 1 0,0-1 0,0 0 0,0 0 0,0 0 0,0 0 0,0 0 0,0 1 0,-1-1 0,1 0 0,0 0 1,0 0-1,0 0 0,0 0 0,0 1 0,0-1 0,0 0 0,0 0 0,0 0 0,0 0 0,0 0 0,-1 0 0,1 0 0,0 1 0</inkml:trace>
</inkml:ink>
</file>

<file path=ppt/ink/ink2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5.545"/>
    </inkml:context>
    <inkml:brush xml:id="br0">
      <inkml:brushProperty name="width" value="0.05" units="cm"/>
      <inkml:brushProperty name="height" value="0.05" units="cm"/>
      <inkml:brushProperty name="color" value="#E71224"/>
    </inkml:brush>
  </inkml:definitions>
  <inkml:trace contextRef="#ctx0" brushRef="#br0">284 1 24575,'-5'0'0,"-7"0"0,-2 5 0,-3 2 0,-4-1 0,1 5 0,-1-1 0,-2-1 0,3 3 0,5 5 0,-1-1 0,-2-3 0,1 1 0,0-1 0,1 2 0,-1-2 0,2-2-8191</inkml:trace>
</inkml:ink>
</file>

<file path=ppt/ink/ink2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5.891"/>
    </inkml:context>
    <inkml:brush xml:id="br0">
      <inkml:brushProperty name="width" value="0.05" units="cm"/>
      <inkml:brushProperty name="height" value="0.05" units="cm"/>
      <inkml:brushProperty name="color" value="#E71224"/>
    </inkml:brush>
  </inkml:definitions>
  <inkml:trace contextRef="#ctx0" brushRef="#br0">0 0 24575,'5'0'0,"7"0"0,7 0 0,5 0 0,4 0 0,-3 6 0,-1 0 0,2 6 0,-5 6 0,0-1 0,-3 2 0,-6-2-8191</inkml:trace>
</inkml:ink>
</file>

<file path=ppt/ink/ink2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6.239"/>
    </inkml:context>
    <inkml:brush xml:id="br0">
      <inkml:brushProperty name="width" value="0.05" units="cm"/>
      <inkml:brushProperty name="height" value="0.05" units="cm"/>
      <inkml:brushProperty name="color" value="#E71224"/>
    </inkml:brush>
  </inkml:definitions>
  <inkml:trace contextRef="#ctx0" brushRef="#br0">0 68 24575,'5'0'0,"2"-6"0,5 0 0,5-1 0,0-3 0,3-1 0,-3-3 0,-3 0-8191</inkml:trace>
</inkml:ink>
</file>

<file path=ppt/ink/ink2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6.567"/>
    </inkml:context>
    <inkml:brush xml:id="br0">
      <inkml:brushProperty name="width" value="0.05" units="cm"/>
      <inkml:brushProperty name="height" value="0.05" units="cm"/>
      <inkml:brushProperty name="color" value="#E71224"/>
    </inkml:brush>
  </inkml:definitions>
  <inkml:trace contextRef="#ctx0" brushRef="#br0">43 1 24575,'2'139'0,"-5"152"0,2-287-105,1 1 0,-2-1 0,1 1 0,0-1 0,-1 1 0,0-1 0,0 0 0,0 0 0,-1 0 0,1 0 0,-1 0 0,-6 6 0,-3 4-6721</inkml:trace>
</inkml:ink>
</file>

<file path=ppt/ink/ink2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6.898"/>
    </inkml:context>
    <inkml:brush xml:id="br0">
      <inkml:brushProperty name="width" value="0.05" units="cm"/>
      <inkml:brushProperty name="height" value="0.05" units="cm"/>
      <inkml:brushProperty name="color" value="#E71224"/>
    </inkml:brush>
  </inkml:definitions>
  <inkml:trace contextRef="#ctx0" brushRef="#br0">0 0 24575,'0'5'0,"0"8"0,0 5 0,0 6 0,0 4 0,0 2 0,0 2 0,6-6 0,6-6 0,7-7 0,5-6 0,-2-3-8191</inkml:trace>
</inkml:ink>
</file>

<file path=ppt/ink/ink2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7.965"/>
    </inkml:context>
    <inkml:brush xml:id="br0">
      <inkml:brushProperty name="width" value="0.05" units="cm"/>
      <inkml:brushProperty name="height" value="0.05" units="cm"/>
      <inkml:brushProperty name="color" value="#E71224"/>
    </inkml:brush>
  </inkml:definitions>
  <inkml:trace contextRef="#ctx0" brushRef="#br0">259 0 24575,'-2'6'0,"0"0"0,-1 0 0,0-1 0,0 1 0,-1-1 0,0 0 0,0 0 0,0 0 0,0 0 0,-1-1 0,1 1 0,-7 3 0,-2 5 0,-15 16 0,-43 61 0,66-84 13,1-2 0,-1 1-1,0 0 1,0-1 0,-1 0-1,-7 4 1,8-5-134,1-1 0,0 1 0,0 0-1,0 0 1,1 0 0,-1 0 0,1 0 0,-1 1-1,1 0 1,0 0 0,-4 7 0,5-1-6705</inkml:trace>
</inkml:ink>
</file>

<file path=ppt/ink/ink2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8.703"/>
    </inkml:context>
    <inkml:brush xml:id="br0">
      <inkml:brushProperty name="width" value="0.05" units="cm"/>
      <inkml:brushProperty name="height" value="0.05" units="cm"/>
      <inkml:brushProperty name="color" value="#E71224"/>
    </inkml:brush>
  </inkml:definitions>
  <inkml:trace contextRef="#ctx0" brushRef="#br0">0 54 24575,'6'-2'0,"-1"1"0,1-1 0,-1 0 0,0 0 0,1 0 0,-1-1 0,0 0 0,7-5 0,12-7 0,-19 13 0,1 0 0,-1 0 0,0 0 0,1 1 0,-1-1 0,0 1 0,1 1 0,0-1 0,-1 1 0,1 0 0,-1 0 0,1 1 0,-1-1 0,1 1 0,-1 0 0,1 1 0,-1 0 0,0-1 0,1 2 0,-1-1 0,0 0 0,-1 1 0,1 0 0,0 0 0,-1 1 0,0-1 0,1 1 0,-2 0 0,1 0 0,0 0 0,4 7 0,0 1 0,0 0 0,-1 0 0,0 1 0,-1 0 0,0 0 0,-1 0 0,-1 1 0,0-1 0,0 1 0,-2 0 0,2 21 0,-4 195 114,-2-91-1593,2-113-5347</inkml:trace>
</inkml:ink>
</file>

<file path=ppt/ink/ink2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8:59.033"/>
    </inkml:context>
    <inkml:brush xml:id="br0">
      <inkml:brushProperty name="width" value="0.05" units="cm"/>
      <inkml:brushProperty name="height" value="0.05" units="cm"/>
      <inkml:brushProperty name="color" value="#E71224"/>
    </inkml:brush>
  </inkml:definitions>
  <inkml:trace contextRef="#ctx0" brushRef="#br0">0 0 24575,'5'0'0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0.880"/>
    </inkml:context>
    <inkml:brush xml:id="br0">
      <inkml:brushProperty name="width" value="0.05" units="cm"/>
      <inkml:brushProperty name="height" value="0.05" units="cm"/>
      <inkml:brushProperty name="color" value="#E71224"/>
    </inkml:brush>
  </inkml:definitions>
  <inkml:trace contextRef="#ctx0" brushRef="#br0">1 1 24575,'5'0'0,"7"0"0,7 0 0,0 5 0,-3 7 0,0 6 0,-1 6 0,-5 4 0,-3 3 0,3-5 0,-1-1 0,-2-5-8191</inkml:trace>
</inkml:ink>
</file>

<file path=ppt/ink/ink2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08.163"/>
    </inkml:context>
    <inkml:brush xml:id="br0">
      <inkml:brushProperty name="width" value="0.05" units="cm"/>
      <inkml:brushProperty name="height" value="0.05" units="cm"/>
      <inkml:brushProperty name="color" value="#E71224"/>
    </inkml:brush>
  </inkml:definitions>
  <inkml:trace contextRef="#ctx0" brushRef="#br0">0 0 24575,'5'0'0,"7"0"0,7 0 0,5 0 0,4 0 0,2 0 0,2 0 0,0 0 0,0 0 0,-6 0-8191</inkml:trace>
</inkml:ink>
</file>

<file path=ppt/ink/ink2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08.960"/>
    </inkml:context>
    <inkml:brush xml:id="br0">
      <inkml:brushProperty name="width" value="0.05" units="cm"/>
      <inkml:brushProperty name="height" value="0.05" units="cm"/>
      <inkml:brushProperty name="color" value="#E71224"/>
    </inkml:brush>
  </inkml:definitions>
  <inkml:trace contextRef="#ctx0" brushRef="#br0">56 18 24575,'78'3'0,"-47"-1"0,-1-1 0,1-1 0,-1-2 0,41-7 0,-51 2 0,-3 1 0,-27 19 0,-21 12 0,-1-2 0,-63 34 0,87-52 0,-37 27 0,33-24 0,1 1 0,-1-2 0,-15 9 0,-53 18 0,128-28 0,-23-7-455,1 2 0,49 9 0,-47-4-6371</inkml:trace>
</inkml:ink>
</file>

<file path=ppt/ink/ink2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09.290"/>
    </inkml:context>
    <inkml:brush xml:id="br0">
      <inkml:brushProperty name="width" value="0.05" units="cm"/>
      <inkml:brushProperty name="height" value="0.05" units="cm"/>
      <inkml:brushProperty name="color" value="#E71224"/>
    </inkml:brush>
  </inkml:definitions>
  <inkml:trace contextRef="#ctx0" brushRef="#br0">0 1 24575,'2'0'0,"-1"1"0,0-1 0,0 1 0,1 0 0,-1-1 0,0 1 0,0 0 0,1 0 0,-1 0 0,0 0 0,0 0 0,0 0 0,0 0 0,-1 0 0,1 0 0,0 1 0,0-1 0,-1 0 0,1 1 0,0-1 0,-1 0 0,1 1 0,-1-1 0,0 1 0,0-1 0,1 0 0,-1 3 0,5 46 0,-4-44 0,1 246 61,-4-132-1487,2-94-5400</inkml:trace>
</inkml:ink>
</file>

<file path=ppt/ink/ink2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09.621"/>
    </inkml:context>
    <inkml:brush xml:id="br0">
      <inkml:brushProperty name="width" value="0.05" units="cm"/>
      <inkml:brushProperty name="height" value="0.05" units="cm"/>
      <inkml:brushProperty name="color" value="#E71224"/>
    </inkml:brush>
  </inkml:definitions>
  <inkml:trace contextRef="#ctx0" brushRef="#br0">0 52 24575,'6'0'0,"6"0"0,7 0 0,5 0 0,4 0 0,-3-6 0,-1-1 0,1 1 0,2 0 0,1 2 0,-5-3 0,0-1 0,-4 1-8191</inkml:trace>
</inkml:ink>
</file>

<file path=ppt/ink/ink2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0.194"/>
    </inkml:context>
    <inkml:brush xml:id="br0">
      <inkml:brushProperty name="width" value="0.05" units="cm"/>
      <inkml:brushProperty name="height" value="0.05" units="cm"/>
      <inkml:brushProperty name="color" value="#E71224"/>
    </inkml:brush>
  </inkml:definitions>
  <inkml:trace contextRef="#ctx0" brushRef="#br0">0 6 24575,'79'-2'0,"-48"0"0,1 1 0,0 1 0,0 2 0,34 7 0,-62-9 0,-1 1 0,1 0 0,-1 0 0,1 0 0,-1 1 0,0-1 0,1 1 0,-1 0 0,0 0 0,0 0 0,0 0 0,0 0 0,0 1 0,-1-1 0,1 1 0,-1 0 0,0 0 0,1 0 0,-1 0 0,-1 0 0,1 0 0,0 0 0,-1 1 0,1-1 0,-1 1 0,0-1 0,0 1 0,-1-1 0,1 1 0,-1 0 0,0-1 0,0 1 0,0 0 0,0-1 0,0 1 0,-1 0 0,-1 3 0,0 4 0,-1 0 0,-1-1 0,0 1 0,0-1 0,-1 0 0,0-1 0,-1 1 0,0-1 0,0 0 0,-1 0 0,-11 11 0,9-12 0,0 0 0,-1 0 0,0-1 0,0 0 0,-20 10 0,25-15 0,0 0 0,-1 0 0,1 0 0,-1-1 0,1 0 0,-1 0 0,0 0 0,1-1 0,-1 0 0,1 0 0,-1 0 0,0 0 0,1-1 0,-10-3 0,14 4 0,1 0 0,-1 0 0,0 0 0,1 0 0,-1 0 0,1 0 0,-1 0 0,0 0 0,1 0 0,-1-1 0,1 1 0,-1 0 0,1-1 0,-1 1 0,1 0 0,-1-1 0,1 1 0,-1 0 0,1-1 0,-1 1 0,1-1 0,0 1 0,-1-1 0,1 1 0,0-1 0,-1 1 0,1-1 0,0 1 0,-1-2 0,16-6 0,29 0 0,-15 8 0,0 1 0,0 2 0,52 11 0,-25-3 0,-24-2-46,-29-8-17,0 1 0,0-1 0,1 1 1,-1-1-1,0 0 0,1 0 0,-1-1 0,1 1 1,-1-1-1,1 0 0,-1 0 0,1 0 0,0 0 1,-1 0-1,1-1 0,-1 0 0,0 1 0,1-1 1,-1-1-1,5-1 0,3-8-6763</inkml:trace>
</inkml:ink>
</file>

<file path=ppt/ink/ink2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0.659"/>
    </inkml:context>
    <inkml:brush xml:id="br0">
      <inkml:brushProperty name="width" value="0.05" units="cm"/>
      <inkml:brushProperty name="height" value="0.05" units="cm"/>
      <inkml:brushProperty name="color" value="#E71224"/>
    </inkml:brush>
  </inkml:definitions>
  <inkml:trace contextRef="#ctx0" brushRef="#br0">37 59 24575,'34'-1'0,"-18"0"0,0 1 0,0 0 0,0 1 0,0 1 0,21 5 0,-33-6 0,0 0 0,0 0 0,-1 1 0,1 0 0,-1 0 0,1 0 0,-1 0 0,0 0 0,0 1 0,0-1 0,0 1 0,0 0 0,-1 0 0,1 0 0,-1 0 0,0 0 0,0 1 0,0-1 0,0 1 0,-1 0 0,1-1 0,-1 1 0,0 0 0,0 0 0,0-1 0,0 8 0,2 7 0,-1 1 0,-1-1 0,-1 0 0,0 0 0,-1 1 0,-2-1 0,1 0 0,-2 0 0,-7 22 0,8-35 0,-1 1 0,1-2 0,-1 1 0,0 0 0,0-1 0,0 1 0,-1-1 0,1 0 0,-1-1 0,0 1 0,0-1 0,0 0 0,-1 0 0,1-1 0,-1 0 0,0 1 0,-11 1 0,13-3 0,0 0 0,0 0 0,0 0 0,-1-1 0,1 1 0,0-1 0,-1 0 0,1 0 0,0-1 0,-1 1 0,1-1 0,0 0 0,0 0 0,0-1 0,0 1 0,0-1 0,0 0 0,0 0 0,0 0 0,1 0 0,-1-1 0,1 0 0,0 1 0,-1-1 0,-2-5 0,1 0 0,0-1 0,0 0 0,1 0 0,0 0 0,1-1 0,0 1 0,1-1 0,0 0 0,0 1 0,0-13 0,1-18 0,4-50 0,-1 30 0,-2 60-3,0-5-88,0 1 1,0-1-1,0 0 0,1 0 0,-1 0 0,1 1 1,0-1-1,0 0 0,1 1 0,0-1 0,-1 1 0,1-1 1,1 1-1,2-4 0,8-5-6735</inkml:trace>
</inkml:ink>
</file>

<file path=ppt/ink/ink2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1.153"/>
    </inkml:context>
    <inkml:brush xml:id="br0">
      <inkml:brushProperty name="width" value="0.05" units="cm"/>
      <inkml:brushProperty name="height" value="0.05" units="cm"/>
      <inkml:brushProperty name="color" value="#E71224"/>
    </inkml:brush>
  </inkml:definitions>
  <inkml:trace contextRef="#ctx0" brushRef="#br0">1 0 24575,'4'0'0,"0"0"0,0 1 0,0-1 0,0 1 0,-1 0 0,1 0 0,0 0 0,0 0 0,0 1 0,-1 0 0,1 0 0,-1 0 0,1 0 0,-1 0 0,0 0 0,0 1 0,6 5 0,-4-1 0,-1-1 0,1 1 0,-1 0 0,0 0 0,-1 0 0,0 0 0,0 1 0,3 12 0,0 8 0,-2 0 0,0 0 0,-2 57 0,-2-78 0,0-1 0,1 1 0,-1 0 0,1-1 0,1 1 0,-1-1 0,5 11 0,-6-16 0,1 0 0,0 1 0,-1-1 0,1 0 0,0 0 0,0 0 0,0 0 0,0 0 0,0 0 0,0 0 0,0 0 0,0 0 0,0-1 0,0 1 0,0 0 0,0-1 0,1 1 0,-1 0 0,0-1 0,1 0 0,-1 1 0,0-1 0,1 0 0,-1 0 0,0 1 0,1-1 0,-1 0 0,0 0 0,1-1 0,-1 1 0,0 0 0,1 0 0,-1-1 0,0 1 0,1-1 0,-1 1 0,0-1 0,0 1 0,1-1 0,-1 0 0,0 0 0,0 1 0,2-3 0,15-8 0,0-1 0,-1-1 0,0-1 0,-1 0 0,0-1 0,-1-1 0,-1 0 0,18-27 0,-20 27-151,1-1-1,0 2 0,1 0 0,1 0 1,0 1-1,1 1 0,1 1 1,27-16-1,-27 19-6674</inkml:trace>
</inkml:ink>
</file>

<file path=ppt/ink/ink2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1.634"/>
    </inkml:context>
    <inkml:brush xml:id="br0">
      <inkml:brushProperty name="width" value="0.05" units="cm"/>
      <inkml:brushProperty name="height" value="0.05" units="cm"/>
      <inkml:brushProperty name="color" value="#E71224"/>
    </inkml:brush>
  </inkml:definitions>
  <inkml:trace contextRef="#ctx0" brushRef="#br0">96 0 24575,'0'16'0,"-1"0"0,0 0 0,-2-1 0,1 1 0,-2 0 0,0-1 0,-1 0 0,-1 0 0,0 0 0,-1-1 0,-8 14 0,8-16 0,1 1 0,1 0 0,0 0 0,1 0 0,0 1 0,1-1 0,-2 27 0,2 5 0,4 49 0,1-38 0,-2-52 0,0 1 0,0 0 0,1-1 0,-1 1 0,1 0 0,0-1 0,1 1 0,-1-1 0,1 1 0,0-1 0,0 0 0,0 0 0,1 0 0,-1 0 0,6 7 0,-5-10 0,-1 1 0,0 0 0,1-1 0,0 1 0,-1-1 0,1 0 0,0 0 0,-1 0 0,1 0 0,0 0 0,0 0 0,0-1 0,0 0 0,0 1 0,0-1 0,0 0 0,0 0 0,0-1 0,-1 1 0,1-1 0,0 1 0,0-1 0,0 0 0,0 0 0,-1 0 0,5-3 0,10-6 0,-1-1 0,-1-1 0,0 0 0,0-1 0,-2-1 0,1 0 0,18-27 0,-20 27 0,52-78 0,-45 61 0,31-36 0,-6 6 0,8-9 0,-41 57-384,-1-1 0,17-29 0,-26 41 171,8-15-6613</inkml:trace>
</inkml:ink>
</file>

<file path=ppt/ink/ink2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2.341"/>
    </inkml:context>
    <inkml:brush xml:id="br0">
      <inkml:brushProperty name="width" value="0.05" units="cm"/>
      <inkml:brushProperty name="height" value="0.05" units="cm"/>
      <inkml:brushProperty name="color" value="#E71224"/>
    </inkml:brush>
  </inkml:definitions>
  <inkml:trace contextRef="#ctx0" brushRef="#br0">211 32 24575,'370'0'0,"-508"2"0,-156-5 0,152-26 0,136 28-1365</inkml:trace>
</inkml:ink>
</file>

<file path=ppt/ink/ink2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2.671"/>
    </inkml:context>
    <inkml:brush xml:id="br0">
      <inkml:brushProperty name="width" value="0.05" units="cm"/>
      <inkml:brushProperty name="height" value="0.05" units="cm"/>
      <inkml:brushProperty name="color" value="#E71224"/>
    </inkml:brush>
  </inkml:definitions>
  <inkml:trace contextRef="#ctx0" brushRef="#br0">73 0 24575,'0'5'0,"0"7"0,0 7 0,0 5 0,0 4 0,-5-3 0,-2-1 0,-5-4 0,-5-6 0,-1 1 0,4-3-8191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1.213"/>
    </inkml:context>
    <inkml:brush xml:id="br0">
      <inkml:brushProperty name="width" value="0.05" units="cm"/>
      <inkml:brushProperty name="height" value="0.05" units="cm"/>
      <inkml:brushProperty name="color" value="#E71224"/>
    </inkml:brush>
  </inkml:definitions>
  <inkml:trace contextRef="#ctx0" brushRef="#br0">57 1 24575,'0'492'0,"-2"-467"0,-1-1 0,-11 49 0,1-12 0,-6 10-1365,14-50-5461</inkml:trace>
</inkml:ink>
</file>

<file path=ppt/ink/ink2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3.002"/>
    </inkml:context>
    <inkml:brush xml:id="br0">
      <inkml:brushProperty name="width" value="0.05" units="cm"/>
      <inkml:brushProperty name="height" value="0.05" units="cm"/>
      <inkml:brushProperty name="color" value="#E71224"/>
    </inkml:brush>
  </inkml:definitions>
  <inkml:trace contextRef="#ctx0" brushRef="#br0">1 0 24575,'0'5'0,"0"8"0,5 0 0,7-1 0,7-3 0,0 3 0,2-2 0,3-1 0,-3 2 0,0-1 0,2-1 0,2-4 0,2-1 0,-4 3 0,0 1 0,1-1 0,-4-2-8191</inkml:trace>
</inkml:ink>
</file>

<file path=ppt/ink/ink2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3.875"/>
    </inkml:context>
    <inkml:brush xml:id="br0">
      <inkml:brushProperty name="width" value="0.05" units="cm"/>
      <inkml:brushProperty name="height" value="0.05" units="cm"/>
      <inkml:brushProperty name="color" value="#E71224"/>
    </inkml:brush>
  </inkml:definitions>
  <inkml:trace contextRef="#ctx0" brushRef="#br0">92 2 24575,'98'-2'0,"111"5"0,-207-3 0,1 0 0,0 0 0,0 1 0,-1-1 0,1 1 0,0-1 0,-1 1 0,1 0 0,0 0 0,-1 1 0,1-1 0,-1 0 0,0 1 0,1-1 0,-1 1 0,0 0 0,3 4 0,-4-5 0,0 1 0,0 0 0,0 0 0,0 0 0,-1 0 0,1 0 0,0 0 0,-1 0 0,0 0 0,0 0 0,0 0 0,0 0 0,0 0 0,0 0 0,0 0 0,0 0 0,-1 0 0,0 3 0,-2 2 0,1-1 0,-1 0 0,0 0 0,-1 0 0,1 0 0,-1-1 0,0 1 0,-1-1 0,1 0 0,-1-1 0,0 1 0,0-1 0,-6 5 0,-47 37 0,-2 3 0,4-14 0,26-15 0,-2-1 0,-62 28 0,84-44 0,4-1 0,-1 1 0,1-1 0,0 1 0,0 0 0,0 1 0,-7 5 0,71-34 0,-39 14 0,26-16 0,49-21 0,-80 42 0,0 1 0,0 0 0,0 1 0,1 0 0,-1 1 0,1 1 0,0 0 0,21 1 0,-32 2 0,1 0 0,-1 0 0,0 0 0,0 0 0,0 1 0,0-1 0,0 1 0,0 0 0,0 0 0,0 1 0,0-1 0,-1 1 0,0 0 0,1 0 0,-1 0 0,0 0 0,0 0 0,-1 1 0,1 0 0,-1-1 0,0 1 0,3 7 0,5 10 0,-2 0 0,-1 0 0,7 28 0,-5-14 0,0 2 0,-8-29 0,1 1 0,0-1 0,0 1 0,1-1 0,0 0 0,0 0 0,1 0 0,0 0 0,11 14 0,-15-22 3,1 1 0,0 0 0,-1-1 0,1 1-1,0-1 1,0 1 0,0-1 0,-1 1 0,1-1 0,0 0 0,0 1-1,0-1 1,0 0 0,0 0 0,0 1 0,0-1 0,0 0-1,0 0 1,0 0 0,-1 0 0,1 0 0,0-1 0,0 1-1,0 0 1,0 0 0,0-1 0,0 1 0,0 0 0,0-1-1,-1 1 1,1-1 0,0 1 0,0-1 0,-1 1 0,1-1 0,0 0-1,0 1 1,-1-1 0,1 0 0,-1 0 0,1 0 0,20-35-1488,-14 16-5341</inkml:trace>
</inkml:ink>
</file>

<file path=ppt/ink/ink2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4.235"/>
    </inkml:context>
    <inkml:brush xml:id="br0">
      <inkml:brushProperty name="width" value="0.05" units="cm"/>
      <inkml:brushProperty name="height" value="0.05" units="cm"/>
      <inkml:brushProperty name="color" value="#E71224"/>
    </inkml:brush>
  </inkml:definitions>
  <inkml:trace contextRef="#ctx0" brushRef="#br0">36 1 24575,'0'44'0,"1"0"0,-1 0 0,-3 0 0,-13 70 0,8-64 0,2 1 0,3 0 0,5 102 0,1-44 0,-3-97-118,0-15 156,0-32 162,0-54-1685,0 60-5341</inkml:trace>
</inkml:ink>
</file>

<file path=ppt/ink/ink2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14.581"/>
    </inkml:context>
    <inkml:brush xml:id="br0">
      <inkml:brushProperty name="width" value="0.05" units="cm"/>
      <inkml:brushProperty name="height" value="0.05" units="cm"/>
      <inkml:brushProperty name="color" value="#E71224"/>
    </inkml:brush>
  </inkml:definitions>
  <inkml:trace contextRef="#ctx0" brushRef="#br0">1 112 24575,'0'-5'0,"5"-2"0,7 0 0,7 2 0,-1-4 0,3-1 0,3 3 0,2 1 0,2 2 0,-4-3 0,0-1 0,0 1 0,-3-4 0,-1 1 0,-3 2-8191</inkml:trace>
</inkml:ink>
</file>

<file path=ppt/ink/ink2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9:41.100"/>
    </inkml:context>
    <inkml:brush xml:id="br0">
      <inkml:brushProperty name="width" value="0.05" units="cm"/>
      <inkml:brushProperty name="height" value="0.05" units="cm"/>
      <inkml:brushProperty name="color" value="#E71224"/>
    </inkml:brush>
  </inkml:definitions>
  <inkml:trace contextRef="#ctx0" brushRef="#br0">0 33 24575,'60'-3'0,"63"-11"0,-64 7 0,68-2 0,3699 10 0,-3804 1 0,1 0 0,41 10 0,-40-6 0,1-2 0,30 2 0,550-4 0,-291-4 0,-283 3 0,-1 2 0,36 8 0,-33-5 0,52 3 0,642-7 0,-353-4 0,1003 2 0,-1353-2 0,-1 0 0,40-10 0,-38 7 0,1 1 0,27-2 0,369 5 85,-202 3-1535,-192-2-5376</inkml:trace>
</inkml:ink>
</file>

<file path=ppt/ink/ink2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48.596"/>
    </inkml:context>
    <inkml:brush xml:id="br0">
      <inkml:brushProperty name="width" value="0.05" units="cm"/>
      <inkml:brushProperty name="height" value="0.05" units="cm"/>
      <inkml:brushProperty name="color" value="#E71224"/>
    </inkml:brush>
  </inkml:definitions>
  <inkml:trace contextRef="#ctx0" brushRef="#br0">60 126 24575,'200'0'0,"-200"0"0,0 0 0,0 0 0,0 0 0,0 0 0,0 0 0,0-1 0,-1 1 0,1 0 0,0 0 0,0 0 0,0 0 0,0 0 0,0 0 0,0-1 0,0 1 0,0 0 0,0 0 0,0 0 0,0 0 0,0 0 0,0 0 0,0 0 0,1-1 0,-1 1 0,0 0 0,0 0 0,0 0 0,0 0 0,0 0 0,0 0 0,0 0 0,0-1 0,0 1 0,0 0 0,0 0 0,1 0 0,-1 0 0,0 0 0,0 0 0,0 0 0,0 0 0,0 0 0,0 0 0,0 0 0,1 0 0,-1 0 0,0 0 0,0 0 0,0 0 0,0 0 0,0 0 0,0 0 0,0 0 0,1 0 0,-1 0 0,0 0 0,0 0 0,0 0 0,0 0 0,0 0 0,0 0 0,1 0 0,-1 0 0,0 0 0,-14-9 0,-20-7 0,-52-14 0,-34-16 0,120 46 0,-1 0 0,1 0 0,0 0 0,-1 0 0,1 0 0,0 0 0,-1 0 0,1 0 0,0 0 0,-1 0 0,1 0 0,0 0 0,-1 0 0,1 0 0,0 0 0,-1-1 0,1 1 0,0 0 0,0 0 0,-1 0 0,1-1 0,0 1 0,0 0 0,-1 0 0,1-1 0,0 1 0,0 0 0,0 0 0,-1-1 0,1 1 0,0 0 0,0-1 0,0 1 0,0 0 0,0-1 0,0 1 0,0 0 0,-1-1 0,1 1 0,0 0 0,0-1 0,0 1 0,1 0 0,-1-1 0,0 1 0,0 0 0,0-1 0,0 1 0,0 0 0,0 0 0,0-1 0,23-5 0,34 4 0,-56 2 0,29 0-118,-9-1-90,0 1 0,-1 1 0,1 1 1,0 0-1,25 8 0,-26-3-6618</inkml:trace>
</inkml:ink>
</file>

<file path=ppt/ink/ink2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0.521"/>
    </inkml:context>
    <inkml:brush xml:id="br0">
      <inkml:brushProperty name="width" value="0.05" units="cm"/>
      <inkml:brushProperty name="height" value="0.05" units="cm"/>
      <inkml:brushProperty name="color" value="#E71224"/>
    </inkml:brush>
  </inkml:definitions>
  <inkml:trace contextRef="#ctx0" brushRef="#br0">732 1474 24575,'2'-98'0,"-5"-111"0,1 195 0,-1-1 0,-1 1 0,0 0 0,-1 0 0,-10-19 0,-5-17 0,-46-196 0,59 223 0,0-1 0,-1 2 0,-17-33 0,13 32 0,2 0 0,1 0 0,-7-28 0,11 26 0,-2 0 0,-1 1 0,-1 1 0,0-1 0,-20-32 0,18 36 0,2-1 0,-9-26 0,14 33 0,0 1 0,-1-1 0,-1 1 0,0 0 0,-1 1 0,0 0 0,-1 0 0,0 0 0,-10-10 0,13 18 0,0 1 0,-1-1 0,1 1 0,-1 0 0,1 0 0,-1 1 0,0 0 0,0 0 0,0 0 0,0 1 0,0 0 0,0 0 0,0 1 0,0-1 0,-1 1 0,1 1 0,0-1 0,0 1 0,-7 1 0,-1 1 0,0 1 0,1 0 0,0 1 0,-1 0 0,2 1 0,-1 0 0,-15 11 0,11-5 0,10-6 0,0 0 0,0-1 0,-1-1 0,0 1 0,0-1 0,-13 5 0,20-9 0,1 0 0,-1 0 0,1 0 0,0 0 0,-1 0 0,1 0 0,0 0 0,-1 0 0,1 0 0,-1 0 0,1 0 0,0 0 0,-1 0 0,1-1 0,0 1 0,-1 0 0,1 0 0,0 0 0,-1 0 0,1-1 0,0 1 0,0 0 0,-1 0 0,1-1 0,0 1 0,-1 0 0,1 0 0,0-1 0,0 1 0,0 0 0,-1-1 0,1 1 0,0 0 0,0-1 0,0 1 0,0 0 0,0-1 0,0 1 0,0 0 0,0-1 0,0 1 0,0-1 0,0 1 0,0 0 0,0-1 0,0 1 0,0 0 0,0-1 0,0 1 0,0 0 0,0-1 0,0 1 0,1 0 0,-1-1 0,0 1 0,0 0 0,0-1 0,1 1 0,-1 0 0,0-1 0,0 1 0,1 0 0,-1-1 0,17-27 0,-14 23 0,5-5 0,0-1 0,0 1 0,1 1 0,0-1 0,1 1 0,0 1 0,1 0 0,-1 1 0,2 0 0,-1 0 0,1 1 0,0 1 0,0 0 0,0 0 0,1 2 0,14-4 0,3 1 0,2 1 0,-1 2 0,0 0 0,1 3 0,51 4 0,-77-3 0,1 0 0,-1 0 0,-1 0 0,1 1 0,0 0 0,0 0 0,0 1 0,-1-1 0,0 1 0,1 0 0,-1 1 0,0-1 0,-1 1 0,1 0 0,5 6 0,1 4 0,-1 0 0,0 0 0,14 31 0,-15-29 0,-1 0 0,2-1 0,22 29 0,-6-16-102,-14-13-109,0-1 1,1-1-1,1 0 1,0-1-1,26 17 1,-16-17-6616</inkml:trace>
</inkml:ink>
</file>

<file path=ppt/ink/ink2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1.767"/>
    </inkml:context>
    <inkml:brush xml:id="br0">
      <inkml:brushProperty name="width" value="0.05" units="cm"/>
      <inkml:brushProperty name="height" value="0.05" units="cm"/>
      <inkml:brushProperty name="color" value="#E71224"/>
    </inkml:brush>
  </inkml:definitions>
  <inkml:trace contextRef="#ctx0" brushRef="#br0">0 1 24575,'37'0'0,"22"0"0,78 9 0,-116-6 0,0 1 0,0 1 0,0 1 0,-1 1 0,0 0 0,0 2 0,23 14 0,-31-16 0,-3-2 0,0 0 0,0 1 0,0 0 0,-1 0 0,8 9 0,-14-13 0,0 0 0,-1 0 0,0-1 0,1 1 0,-1 0 0,0 1 0,0-1 0,0 0 0,0 0 0,0 0 0,-1 1 0,1-1 0,-1 0 0,1 1 0,-1-1 0,0 0 0,0 1 0,0-1 0,0 0 0,0 1 0,-1-1 0,1 0 0,-1 1 0,1-1 0,-1 0 0,0 1 0,-2 3 0,2-5 0,1-1 0,0 1 0,-1 0 0,1 0 0,0-1 0,0 1 0,0 0 0,0 0 0,0 0 0,0-1 0,0 1 0,0 0 0,0 0 0,0 0 0,0 0 0,0-1 0,0 1 0,1 0 0,-1 0 0,0-1 0,1 1 0,-1 0 0,0 0 0,1-1 0,-1 1 0,1 0 0,-1-1 0,1 1 0,-1-1 0,1 1 0,0-1 0,-1 1 0,1-1 0,0 1 0,-1-1 0,1 1 0,0-1 0,0 0 0,-1 0 0,1 1 0,0-1 0,0 0 0,1 0 0,50 10 0,-25-7 0,-11 1 0,0 0 0,0 1 0,0 1 0,-1 0 0,29 17 0,-40-20 0,0-1 0,-1 1 0,1 0 0,-1 0 0,0 0 0,0 0 0,0 1 0,0-1 0,-1 1 0,1 0 0,-1 0 0,0 0 0,0 0 0,-1 0 0,1 0 0,-1 0 0,0 1 0,0-1 0,0 1 0,0-1 0,-1 0 0,0 1 0,0-1 0,0 1 0,0-1 0,-1 1 0,-1 6 0,0-7 0,1 1 0,-1 0 0,0-1 0,0 1 0,0-1 0,-1 1 0,1-1 0,-1 0 0,0 0 0,-1-1 0,1 1 0,0 0 0,-1-1 0,0 0 0,0 0 0,0 0 0,0 0 0,-6 2 0,-10 4 0,0 0 0,-1-2 0,-21 6 0,-12 4 0,10-3 0,-56 11 0,54-14 0,44-11 0,-58 11 0,57-10 0,0-1 0,0 0 0,0 0 0,0 0 0,0 0 0,0 0 0,0 0 0,0-1 0,0 0 0,0 1 0,0-1 0,0 0 0,0-1 0,1 1 0,-1 0 0,0-1 0,-2-1 0,4 1-41,1 1 0,-1 0-1,1 0 1,0-1-1,0 1 1,-1 0 0,1-1-1,0 1 1,0 0 0,0-1-1,0 1 1,0 0-1,1 0 1,-1-1 0,0 1-1,1 0 1,-1-1 0,1 1-1,-1 0 1,1 0-1,-1 0 1,1 0 0,0-1-1,0 1 1,-1 0 0,1 0-1,0 0 1,0 0-1,0 1 1,0-1 0,0 0-1,2-1 1,14-13-6785</inkml:trace>
</inkml:ink>
</file>

<file path=ppt/ink/ink2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2.096"/>
    </inkml:context>
    <inkml:brush xml:id="br0">
      <inkml:brushProperty name="width" value="0.05" units="cm"/>
      <inkml:brushProperty name="height" value="0.05" units="cm"/>
      <inkml:brushProperty name="color" value="#E71224"/>
    </inkml:brush>
  </inkml:definitions>
  <inkml:trace contextRef="#ctx0" brushRef="#br0">0 1 24575,'5'0'0,"8"0"0,5 0 0,7 0 0,2 0 0,4 0 0,-5 0-8191</inkml:trace>
</inkml:ink>
</file>

<file path=ppt/ink/ink2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2.682"/>
    </inkml:context>
    <inkml:brush xml:id="br0">
      <inkml:brushProperty name="width" value="0.05" units="cm"/>
      <inkml:brushProperty name="height" value="0.05" units="cm"/>
      <inkml:brushProperty name="color" value="#E71224"/>
    </inkml:brush>
  </inkml:definitions>
  <inkml:trace contextRef="#ctx0" brushRef="#br0">1 1 24575,'9'1'0,"1"0"0,-1 0 0,1 1 0,-1 1 0,10 3 0,37 8 0,-6-7 0,0 3 0,0 2 0,72 27 0,-118-38 0,0 1 0,0 0 0,0 0 0,-1 0 0,1 0 0,-1 0 0,1 1 0,-1-1 0,0 1 0,0 0 0,0 0 0,0 0 0,0 1 0,-1-1 0,1 1 0,1 3 0,-3-5 0,0 1 0,-1-1 0,1 1 0,-1-1 0,1 1 0,-1-1 0,0 1 0,0 0 0,0-1 0,0 1 0,-1-1 0,1 1 0,-1-1 0,0 1 0,1-1 0,-1 1 0,0-1 0,0 0 0,0 1 0,-1-1 0,1 0 0,-1 0 0,1 0 0,-1 0 0,0 0 0,1 0 0,-4 2 0,-18 15 0,-1 0 0,-1-1 0,-40 21 0,51-32 0,2 0 0,0-1 0,0 0 0,-1-1 0,0-1 0,0 0 0,-1 0 0,1-1 0,-1-1 0,-21 1 0,34-3 0,0 0 0,0 0 0,0 0 0,0 0 0,0-1 0,0 1 0,1 0 0,-1 0 0,0 0 0,0-1 0,0 1 0,0-1 0,0 1 0,1 0 0,-1-1 0,0 1 0,0-1 0,1 0 0,-1 1 0,-1-2 0,7-12 0,-3 12 0,1 0 0,-1 0 0,1 0 0,-1 0 0,1 0 0,0 1 0,0-1 0,0 1 0,0 0 0,4-2 0,1 3-105,0-1 0,0 2 0,0-1 0,0 1 0,0 0 0,0 1 0,0-1 0,-1 2 0,1-1 0,0 1 0,-1 0 0,7 5 0,8 3-6721</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1.544"/>
    </inkml:context>
    <inkml:brush xml:id="br0">
      <inkml:brushProperty name="width" value="0.05" units="cm"/>
      <inkml:brushProperty name="height" value="0.05" units="cm"/>
      <inkml:brushProperty name="color" value="#E71224"/>
    </inkml:brush>
  </inkml:definitions>
  <inkml:trace contextRef="#ctx0" brushRef="#br0">1 91 24575,'5'0'0,"2"-5"0,5-2 0,5 1 0,0-5 0,3 0 0,2 2 0,-2-3 0,1 1 0,2 2 0,2 3 0,-3 2-8191</inkml:trace>
</inkml:ink>
</file>

<file path=ppt/ink/ink2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3.014"/>
    </inkml:context>
    <inkml:brush xml:id="br0">
      <inkml:brushProperty name="width" value="0.05" units="cm"/>
      <inkml:brushProperty name="height" value="0.05" units="cm"/>
      <inkml:brushProperty name="color" value="#E71224"/>
    </inkml:brush>
  </inkml:definitions>
  <inkml:trace contextRef="#ctx0" brushRef="#br0">0 0 24575,'0'491'-1365,"0"-464"-5461</inkml:trace>
</inkml:ink>
</file>

<file path=ppt/ink/ink2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3.345"/>
    </inkml:context>
    <inkml:brush xml:id="br0">
      <inkml:brushProperty name="width" value="0.05" units="cm"/>
      <inkml:brushProperty name="height" value="0.05" units="cm"/>
      <inkml:brushProperty name="color" value="#E71224"/>
    </inkml:brush>
  </inkml:definitions>
  <inkml:trace contextRef="#ctx0" brushRef="#br0">0 60 24575,'5'0'0,"2"-5"0,5-2 0,5 0 0,6 1 0,-2-3 0,1 0 0,2 2 0,3 1 0,-5 2-8191</inkml:trace>
</inkml:ink>
</file>

<file path=ppt/ink/ink2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3.722"/>
    </inkml:context>
    <inkml:brush xml:id="br0">
      <inkml:brushProperty name="width" value="0.05" units="cm"/>
      <inkml:brushProperty name="height" value="0.05" units="cm"/>
      <inkml:brushProperty name="color" value="#E71224"/>
    </inkml:brush>
  </inkml:definitions>
  <inkml:trace contextRef="#ctx0" brushRef="#br0">1 0 24575,'0'6'0,"0"6"0,5 1 0,2 5 0,0 3 0,-2 4 0,4-3 0,0 1 0,-1-4-8191</inkml:trace>
</inkml:ink>
</file>

<file path=ppt/ink/ink2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4.218"/>
    </inkml:context>
    <inkml:brush xml:id="br0">
      <inkml:brushProperty name="width" value="0.05" units="cm"/>
      <inkml:brushProperty name="height" value="0.05" units="cm"/>
      <inkml:brushProperty name="color" value="#E71224"/>
    </inkml:brush>
  </inkml:definitions>
  <inkml:trace contextRef="#ctx0" brushRef="#br0">96 0 24575,'6'1'0,"-1"0"0,1 0 0,0 0 0,-1 1 0,0 0 0,1 0 0,-1 1 0,0-1 0,0 1 0,0 0 0,-1 0 0,1 1 0,-1-1 0,0 1 0,0 0 0,0 0 0,0 1 0,0-1 0,-1 1 0,0 0 0,0 0 0,-1 0 0,1 0 0,-1 0 0,0 0 0,2 11 0,-2-12 0,-1 0 0,1 0 0,-1 1 0,-1-1 0,1 0 0,-1 1 0,1-1 0,-1 1 0,0-1 0,-1 1 0,1-1 0,-1 1 0,0-1 0,0 0 0,0 1 0,-1-1 0,1 0 0,-1 0 0,0 0 0,0 0 0,-1 0 0,1-1 0,-1 1 0,0-1 0,0 1 0,0-1 0,0 0 0,0 0 0,-1 0 0,0-1 0,1 1 0,-1-1 0,0 0 0,-8 3 0,7-3 0,-1-1 0,0 1 0,0-1 0,0-1 0,0 1 0,-1-1 0,1 0 0,0-1 0,0 1 0,0-1 0,0 0 0,0-1 0,0 1 0,0-1 0,1 0 0,-9-5 0,11 6 0,1-1 0,-1 0 0,0 1 0,1-1 0,-1 0 0,1-1 0,0 1 0,-1 0 0,1-1 0,0 1 0,1-1 0,-1 0 0,0 0 0,1 1 0,0-1 0,-1 0 0,1 0 0,0 0 0,0-1 0,1 1 0,-1 0 0,1 0 0,0 0 0,0 0 0,0-1 0,0 1 0,0 0 0,0 0 0,1 0 0,0-1 0,0 1 0,2-5 0,1 0-91,0 1 0,1 0 0,-1 0 0,2 1 0,-1 0 0,1-1 0,0 2 0,0-1 0,1 1 0,-1 0 0,1 0 0,0 1 0,1-1 0,11-3 0,0 0-6735</inkml:trace>
</inkml:ink>
</file>

<file path=ppt/ink/ink2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4.700"/>
    </inkml:context>
    <inkml:brush xml:id="br0">
      <inkml:brushProperty name="width" value="0.05" units="cm"/>
      <inkml:brushProperty name="height" value="0.05" units="cm"/>
      <inkml:brushProperty name="color" value="#E71224"/>
    </inkml:brush>
  </inkml:definitions>
  <inkml:trace contextRef="#ctx0" brushRef="#br0">0 0 24575,'1'2'0,"-1"-1"0,1 1 0,-1-1 0,1 0 0,0 1 0,0-1 0,-1 0 0,1 0 0,0 0 0,0 0 0,0 0 0,0 0 0,0 0 0,1 0 0,-1 0 0,0 0 0,0 0 0,1-1 0,-1 1 0,0 0 0,1-1 0,-1 1 0,1-1 0,-1 0 0,0 0 0,1 1 0,2-1 0,46 6 0,-44-6 0,73-1 0,-63-1 0,0 1 0,1 1 0,-1 1 0,0 0 0,0 1 0,0 0 0,30 10 0,-43-11-57,0 1 0,0 1 1,0-1-1,0 0 0,0 1 0,-1-1 0,1 1 0,-1 0 0,1 0 0,-1 0 1,0 0-1,0 0 0,-1 1 0,1-1 0,-1 0 0,1 1 0,-1-1 0,0 1 0,0 0 1,-1-1-1,1 1 0,-1 0 0,0 3 0,2 18-6769</inkml:trace>
</inkml:ink>
</file>

<file path=ppt/ink/ink2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5.406"/>
    </inkml:context>
    <inkml:brush xml:id="br0">
      <inkml:brushProperty name="width" value="0.05" units="cm"/>
      <inkml:brushProperty name="height" value="0.05" units="cm"/>
      <inkml:brushProperty name="color" value="#E71224"/>
    </inkml:brush>
  </inkml:definitions>
  <inkml:trace contextRef="#ctx0" brushRef="#br0">1 1 24575,'5'0'0</inkml:trace>
</inkml:ink>
</file>

<file path=ppt/ink/ink2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5.739"/>
    </inkml:context>
    <inkml:brush xml:id="br0">
      <inkml:brushProperty name="width" value="0.05" units="cm"/>
      <inkml:brushProperty name="height" value="0.05" units="cm"/>
      <inkml:brushProperty name="color" value="#E71224"/>
    </inkml:brush>
  </inkml:definitions>
  <inkml:trace contextRef="#ctx0" brushRef="#br0">1 1 24575,'0'5'0,"0"7"0,0 7 0,5 5 0,1 3 0,1 3 0,-2 2 0,-1 0 0,-2 0 0,-1-1 0,0 1 0,-1-1 0,0 0 0,-1 0 0,1-1 0,0-4-8191</inkml:trace>
</inkml:ink>
</file>

<file path=ppt/ink/ink2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6.070"/>
    </inkml:context>
    <inkml:brush xml:id="br0">
      <inkml:brushProperty name="width" value="0.05" units="cm"/>
      <inkml:brushProperty name="height" value="0.05" units="cm"/>
      <inkml:brushProperty name="color" value="#E71224"/>
    </inkml:brush>
  </inkml:definitions>
  <inkml:trace contextRef="#ctx0" brushRef="#br0">67 1 24575,'-1'14'0,"-1"-1"0,0 1 0,-1-1 0,-1 0 0,0 1 0,-10 22 0,7-20 0,1 0 0,1 1 0,-6 30 0,9-37 0,-3 37 0,5-45 0,0 0 0,0 0 0,0 1 0,0-1 0,0 0 0,0 0 0,0 1 0,1-1 0,-1 0 0,1 0 0,0 0 0,0 0 0,0 0 0,2 4 0,-3-6 0,1 0 0,-1 0 0,1 1 0,-1-1 0,1 0 0,0 0 0,-1 0 0,1 0 0,-1 0 0,1 0 0,-1 0 0,1 0 0,0 0 0,-1 0 0,1 0 0,-1-1 0,1 1 0,-1 0 0,1 0 0,-1 0 0,1-1 0,-1 1 0,1 0 0,-1-1 0,1 1 0,-1 0 0,0-1 0,1 1 0,-1-1 0,0 1 0,1 0 0,-1-1 0,0 1 0,1-2 0,14-18 0,-14 18 0,92-147 0,-89 141-136,0 0-1,-1-1 1,0 1-1,0 0 1,-1-1-1,0 0 1,0 0-1,-1 1 0,0-15 1,0-2-6690</inkml:trace>
</inkml:ink>
</file>

<file path=ppt/ink/ink2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6.581"/>
    </inkml:context>
    <inkml:brush xml:id="br0">
      <inkml:brushProperty name="width" value="0.05" units="cm"/>
      <inkml:brushProperty name="height" value="0.05" units="cm"/>
      <inkml:brushProperty name="color" value="#E71224"/>
    </inkml:brush>
  </inkml:definitions>
  <inkml:trace contextRef="#ctx0" brushRef="#br0">1 0 24575,'0'462'0,"1"-489"0,2-1 0,7-33 0,5-40 0,-13 78-227,1 1-1,1-1 1,1 1-1,2 0 1,15-39-1,-14 43-6598</inkml:trace>
</inkml:ink>
</file>

<file path=ppt/ink/ink2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6.910"/>
    </inkml:context>
    <inkml:brush xml:id="br0">
      <inkml:brushProperty name="width" value="0.05" units="cm"/>
      <inkml:brushProperty name="height" value="0.05" units="cm"/>
      <inkml:brushProperty name="color" value="#E71224"/>
    </inkml:brush>
  </inkml:definitions>
  <inkml:trace contextRef="#ctx0" brushRef="#br0">1 66 24575,'0'1'0,"1"1"0,-1-1 0,1 0 0,-1 0 0,1 1 0,0-1 0,0 0 0,0 0 0,0 0 0,0 0 0,0 0 0,0 0 0,0 0 0,0 0 0,0 0 0,0 0 0,1-1 0,-1 1 0,0 0 0,1-1 0,-1 1 0,0-1 0,1 1 0,-1-1 0,1 0 0,-1 0 0,3 0 0,46 6 0,-44-6 0,226 2 0,-122-3 0,-101 1-68,0-1 0,0 1-1,0-1 1,1-1 0,-1 0 0,-1 0-1,1-1 1,0 0 0,-1-1 0,1 0-1,-1 0 1,0 0 0,0-1 0,-1 0-1,1-1 1,-1 0 0,0 0 0,-1-1-1,7-7 1,3-2-6758</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2.238"/>
    </inkml:context>
    <inkml:brush xml:id="br0">
      <inkml:brushProperty name="width" value="0.05" units="cm"/>
      <inkml:brushProperty name="height" value="0.05" units="cm"/>
      <inkml:brushProperty name="color" value="#E71224"/>
    </inkml:brush>
  </inkml:definitions>
  <inkml:trace contextRef="#ctx0" brushRef="#br0">0 2 24575,'41'-1'0,"-1"2"0,0 2 0,66 12 0,-65-8 0,1-2 0,0-1 0,82-5 0,-47-1 0,-23-4-1365,-34-1-5461</inkml:trace>
</inkml:ink>
</file>

<file path=ppt/ink/ink2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7.240"/>
    </inkml:context>
    <inkml:brush xml:id="br0">
      <inkml:brushProperty name="width" value="0.05" units="cm"/>
      <inkml:brushProperty name="height" value="0.05" units="cm"/>
      <inkml:brushProperty name="color" value="#E71224"/>
    </inkml:brush>
  </inkml:definitions>
  <inkml:trace contextRef="#ctx0" brushRef="#br0">123 0 24575,'0'5'0,"0"7"0,0 7 0,0 5 0,-5-2 0,-2 1 0,0 2 0,-4-3 0,1-1 0,-5-3 0,2-1 0,2 4 0,3 2 0,-2 3 0,1 2 0,1 2 0,3-10 0,2-8-8191</inkml:trace>
</inkml:ink>
</file>

<file path=ppt/ink/ink2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7.586"/>
    </inkml:context>
    <inkml:brush xml:id="br0">
      <inkml:brushProperty name="width" value="0.05" units="cm"/>
      <inkml:brushProperty name="height" value="0.05" units="cm"/>
      <inkml:brushProperty name="color" value="#E71224"/>
    </inkml:brush>
  </inkml:definitions>
  <inkml:trace contextRef="#ctx0" brushRef="#br0">131 1 24575,'0'5'0,"0"51"0,-8 60 0,5-97 0,0 0 0,-2 0 0,0-1 0,-1 0 0,0 0 0,-2 0 0,-9 16 0,10-21 26,1 0-1,1 1 0,0 0 0,-3 15 1,5-14-399,-2 0 0,0-1 0,-9 20 0,2-13-6453</inkml:trace>
</inkml:ink>
</file>

<file path=ppt/ink/ink2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7.917"/>
    </inkml:context>
    <inkml:brush xml:id="br0">
      <inkml:brushProperty name="width" value="0.05" units="cm"/>
      <inkml:brushProperty name="height" value="0.05" units="cm"/>
      <inkml:brushProperty name="color" value="#E71224"/>
    </inkml:brush>
  </inkml:definitions>
  <inkml:trace contextRef="#ctx0" brushRef="#br0">0 33 24575,'1'-1'0,"-1"0"0,1-1 0,-1 1 0,1 0 0,0-1 0,-1 1 0,1 0 0,0 0 0,0-1 0,0 1 0,0 0 0,0 0 0,0 0 0,1 0 0,-1 1 0,0-1 0,0 0 0,1 0 0,-1 1 0,0-1 0,1 1 0,-1-1 0,0 1 0,1 0 0,-1-1 0,1 1 0,2 0 0,46-6 0,-44 6 0,-3-1 0,1 0 0,0 1 0,-1 0 0,1 0 0,-1 0 0,1 0 0,-1 0 0,1 1 0,-1 0 0,1 0 0,-1 0 0,1 0 0,-1 0 0,0 0 0,1 1 0,-1 0 0,0 0 0,0 0 0,0 0 0,0 0 0,-1 0 0,1 1 0,-1-1 0,1 1 0,-1 0 0,0 0 0,0 0 0,0 0 0,0 0 0,-1 0 0,1 0 0,-1 1 0,0-1 0,0 1 0,0-1 0,0 1 0,-1-1 0,1 1 0,-1-1 0,0 8 0,2 44 0,-9 109 0,6-154 0,0-1 0,-1 1 0,0 0 0,-1-1 0,1 0 0,-2 1 0,1-1 0,-2 0 0,1-1 0,-9 13 0,13-21-2,0 0 1,0 1-1,0-1 0,0 0 0,-1 0 0,1 1 0,0-1 0,0 0 1,-1 0-1,1 0 0,0 1 0,-1-1 0,1 0 0,0 0 0,0 0 1,-1 0-1,1 0 0,0 0 0,-1 0 0,1 1 0,0-1 0,-1 0 1,1 0-1,0 0 0,-1 0 0,1 0 0,0 0 0,-1-1 1,1 1-1,0 0 0,-1 0 0,1 0 0,0 0 0,0 0 0,-1 0 1,0-1-1,-5-12 163,1-20-1432,5 32 1084,-1-24-6639</inkml:trace>
</inkml:ink>
</file>

<file path=ppt/ink/ink2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8.415"/>
    </inkml:context>
    <inkml:brush xml:id="br0">
      <inkml:brushProperty name="width" value="0.05" units="cm"/>
      <inkml:brushProperty name="height" value="0.05" units="cm"/>
      <inkml:brushProperty name="color" value="#E71224"/>
    </inkml:brush>
  </inkml:definitions>
  <inkml:trace contextRef="#ctx0" brushRef="#br0">450 81 24575,'9'-2'0,"0"-1"0,-1-1 0,0 1 0,0-1 0,0-1 0,0 0 0,8-7 0,-11 10 0,-4 1 0,0 0 0,0 1 0,1-1 0,-1 0 0,0 0 0,0 1 0,0-1 0,0 0 0,0 0 0,0 0 0,0-1 0,0 1 0,0 0 0,-1 0 0,1 0 0,0-1 0,-1 1 0,1 0 0,-1 0 0,1-1 0,-1 1 0,0-1 0,1 1 0,-1-3 0,-1 3 0,0 0 0,0 1 0,1-1 0,-1 0 0,0 0 0,0 0 0,0 1 0,-1-1 0,1 0 0,0 1 0,0-1 0,0 1 0,0 0 0,-1-1 0,1 1 0,0 0 0,0-1 0,-1 1 0,1 0 0,0 0 0,0 0 0,-1 0 0,1 1 0,0-1 0,0 0 0,-1 0 0,-1 1 0,-20 4 0,0 1 0,1 1 0,-1 1 0,-25 13 0,0 0 0,17-6 0,0 1 0,1 1 0,-34 28 0,3-4 0,50-33 0,0 0 0,0 1 0,0 0 0,1 1 0,1 0 0,-1 1 0,-9 15 0,16-22 0,1 0 0,0 0 0,0 1 0,0-1 0,0 0 0,1 1 0,0-1 0,0 1 0,0-1 0,0 1 0,0 6 0,2-9 0,-1 1 0,0 0 0,1 0 0,0 0 0,0 0 0,0 0 0,0 0 0,0-1 0,0 1 0,1 0 0,-1-1 0,1 1 0,0-1 0,0 0 0,0 1 0,0-1 0,0 0 0,0 0 0,4 1 0,-1 2-76,1 0 1,1-1-1,-1 0 0,1-1 0,-1 1 0,1-1 0,0-1 0,0 1 1,1-1-1,-1 0 0,0-1 0,1 0 0,-1 0 0,1 0 1,-1-1-1,1 0 0,11-2 0,1-4-6750</inkml:trace>
</inkml:ink>
</file>

<file path=ppt/ink/ink2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8.746"/>
    </inkml:context>
    <inkml:brush xml:id="br0">
      <inkml:brushProperty name="width" value="0.05" units="cm"/>
      <inkml:brushProperty name="height" value="0.05" units="cm"/>
      <inkml:brushProperty name="color" value="#E71224"/>
    </inkml:brush>
  </inkml:definitions>
  <inkml:trace contextRef="#ctx0" brushRef="#br0">0 0 24575,'5'0'0,"8"0"0,5 0 0,6 0 0,4 0 0,2 0 0,1 0 0,-4 0-8191</inkml:trace>
</inkml:ink>
</file>

<file path=ppt/ink/ink2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9.214"/>
    </inkml:context>
    <inkml:brush xml:id="br0">
      <inkml:brushProperty name="width" value="0.05" units="cm"/>
      <inkml:brushProperty name="height" value="0.05" units="cm"/>
      <inkml:brushProperty name="color" value="#E71224"/>
    </inkml:brush>
  </inkml:definitions>
  <inkml:trace contextRef="#ctx0" brushRef="#br0">0 244 24575,'5'0'0,"0"0"0,0-1 0,0 0 0,0 0 0,0 0 0,0-1 0,0 1 0,-1-1 0,1 0 0,-1 0 0,1-1 0,-1 0 0,0 1 0,0-1 0,0-1 0,0 1 0,-1 0 0,4-5 0,6-8 0,-2 0 0,0-1 0,12-25 0,-14 25 0,1 0 0,17-24 0,-25 39 0,2-3 0,0 1 0,0 0 0,0 0 0,0 0 0,9-7 0,-12 11 0,-1 0 0,1 0 0,-1-1 0,0 1 0,1 0 0,-1 0 0,1 0 0,-1 0 0,0 0 0,1 0 0,-1 0 0,1 0 0,-1 0 0,1 0 0,-1 0 0,1 0 0,-1 0 0,0 0 0,1 0 0,-1 0 0,1 0 0,-1 0 0,0 1 0,1-1 0,-1 0 0,1 0 0,-1 1 0,0-1 0,1 0 0,-1 1 0,7 24 0,-6 13 0,-2 0 0,-2 0 0,-15 74 0,13-84 0,0 19 68,-4 15-1501,3-43-5393</inkml:trace>
</inkml:ink>
</file>

<file path=ppt/ink/ink2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0:59.950"/>
    </inkml:context>
    <inkml:brush xml:id="br0">
      <inkml:brushProperty name="width" value="0.05" units="cm"/>
      <inkml:brushProperty name="height" value="0.05" units="cm"/>
      <inkml:brushProperty name="color" value="#E71224"/>
    </inkml:brush>
  </inkml:definitions>
  <inkml:trace contextRef="#ctx0" brushRef="#br0">7 1 24575,'-5'0'0,"3"0"0,8 0 0,7 0 0,7 0 0,6 5 0,3 2 0,2-1 0,-5 5 0,-1-1 0,1-1 0,0-2 0,-3-3-8191</inkml:trace>
</inkml:ink>
</file>

<file path=ppt/ink/ink2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03.286"/>
    </inkml:context>
    <inkml:brush xml:id="br0">
      <inkml:brushProperty name="width" value="0.05" units="cm"/>
      <inkml:brushProperty name="height" value="0.05" units="cm"/>
      <inkml:brushProperty name="color" value="#E71224"/>
    </inkml:brush>
  </inkml:definitions>
  <inkml:trace contextRef="#ctx0" brushRef="#br0">0 67 24575,'522'0'0,"-498"-1"0,-1-2 0,40-8 0,-38 5 0,0 2 0,29-2 0,-34 6 0,15-1 0,0-1 0,0-1 0,36-9 0,-28 5 0,1 1 0,0 3 0,0 1 0,47 5 0,-2 0 0,-66-2 0,0 1 0,41 10 0,-40-6 0,0-2 0,32 3 0,-10-6 0,-10-1 0,0 1 0,-1 3 0,39 7 0,-50-7 0,2 0 0,44-1 0,-47-3 0,0 1 0,0 1 0,39 9 0,-15-2 0,2-2 0,-1-2 0,0-2 0,90-6 0,-27 0 0,-57-3-1365,-34 0-5461</inkml:trace>
</inkml:ink>
</file>

<file path=ppt/ink/ink2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05.930"/>
    </inkml:context>
    <inkml:brush xml:id="br0">
      <inkml:brushProperty name="width" value="0.05" units="cm"/>
      <inkml:brushProperty name="height" value="0.05" units="cm"/>
      <inkml:brushProperty name="color" value="#E71224"/>
    </inkml:brush>
  </inkml:definitions>
  <inkml:trace contextRef="#ctx0" brushRef="#br0">0 486 24575,'8'-2'0,"0"0"0,0 0 0,0-1 0,0 0 0,-1-1 0,0 1 0,1-1 0,-1-1 0,-1 1 0,1-1 0,-1-1 0,10-8 0,16-12 0,26-10 0,2 3 0,101-40 0,-159 72 0,96-31 0,-72 25 0,0-1 0,0-2 0,26-13 0,162-74 0,-174 81 0,-1-1-73,75-26-1219,-94 37-5534</inkml:trace>
</inkml:ink>
</file>

<file path=ppt/ink/ink2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07.146"/>
    </inkml:context>
    <inkml:brush xml:id="br0">
      <inkml:brushProperty name="width" value="0.05" units="cm"/>
      <inkml:brushProperty name="height" value="0.05" units="cm"/>
      <inkml:brushProperty name="color" value="#E71224"/>
    </inkml:brush>
  </inkml:definitions>
  <inkml:trace contextRef="#ctx0" brushRef="#br0">2 385 24575,'-1'0'0,"1"1"0,0-1 0,0 0 0,0 1 0,0-1 0,0 1 0,0-1 0,0 0 0,0 1 0,0-1 0,0 0 0,0 1 0,0-1 0,0 0 0,0 1 0,0-1 0,0 1 0,0-1 0,0 0 0,0 1 0,1-1 0,-1 0 0,0 1 0,0-1 0,0 0 0,1 0 0,-1 1 0,0-1 0,0 0 0,1 0 0,-1 1 0,0-1 0,1 0 0,-1 0 0,0 0 0,1 1 0,-1-1 0,0 0 0,1 0 0,-1 0 0,0 0 0,1 0 0,0 0 0,14-12 0,11-26 0,-14 10 0,0 1 0,2 0 0,1 1 0,34-43 0,23-47 0,-71 114 0,1 0 0,-1 0 0,0 0 0,0 0 0,0 0 0,-1 0 0,1-1 0,0 1 0,-1 0 0,1-1 0,-1 1 0,0-3 0,0 4 0,0 0 0,0 0 0,0 0 0,-1 0 0,1 0 0,0 0 0,-1 0 0,1 0 0,-1 0 0,1 1 0,-1-1 0,1 0 0,-1 0 0,1 1 0,-1-1 0,0 0 0,1 1 0,-1-1 0,0 0 0,0 1 0,-1-1 0,0 0 0,-1 0 0,0 0 0,0 0 0,0 1 0,1-1 0,-1 1 0,0 0 0,0 0 0,0 0 0,0 0 0,0 1 0,0-1 0,1 1 0,-1 0 0,0-1 0,0 1 0,-4 3 0,8-1 0,12 1 0,16-1 0,-12-2 0,-8-1 0,1 0 0,-1 1 0,0 0 0,0 0 0,14 4 0,-20-4 0,-1 1 0,1-1 0,-1 0 0,1 1 0,-1 0 0,1-1 0,-1 1 0,0 0 0,0 0 0,0 0 0,0 0 0,0 1 0,0-1 0,-1 0 0,1 1 0,-1-1 0,0 1 0,1 0 0,-1-1 0,0 1 0,-1 0 0,2 3 0,1 8 20,-1 0 0,0-1 0,-1 1 0,-1 0 0,-1 16 0,1-26-91,0 0 1,-1 0-1,1 0 0,-1 0 0,0 0 1,0 0-1,0 0 0,-1 0 1,0 0-1,1 0 0,-1 0 0,-1-1 1,1 1-1,0-1 0,-1 0 1,0 1-1,1-1 0,-1-1 0,-1 1 1,-5 4-1,-10 1-6755</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2.720"/>
    </inkml:context>
    <inkml:brush xml:id="br0">
      <inkml:brushProperty name="width" value="0.05" units="cm"/>
      <inkml:brushProperty name="height" value="0.05" units="cm"/>
      <inkml:brushProperty name="color" value="#E71224"/>
    </inkml:brush>
  </inkml:definitions>
  <inkml:trace contextRef="#ctx0" brushRef="#br0">1 1 24575,'1'0'0,"0"0"0,0 1 0,0-1 0,0 0 0,0 1 0,0 0 0,0-1 0,0 1 0,0-1 0,0 1 0,0 0 0,0 0 0,0 0 0,0 0 0,-1 0 0,1-1 0,0 1 0,-1 0 0,1 1 0,0-1 0,-1 0 0,0 0 0,1 0 0,-1 0 0,1 2 0,9 38 0,-5-22 0,0 2 0,0-1 0,2 28 0,-6-35 0,0 0 0,1 0 0,1 0 0,0 0 0,1-1 0,0 0 0,1 1 0,12 21 0,-13-29 0,1-1 0,-1 1 0,1-1 0,0 0 0,1 0 0,-1-1 0,1 1 0,-1-1 0,1 0 0,0-1 0,0 0 0,0 0 0,9 2 0,4 0 0,0 0 0,1-2 0,21 1 0,-15-2 30,0-1 0,0-1 0,37-7 0,-52 5-154,-1 1 0,0-1 1,0-1-1,0 0 0,-1 0 0,0-1 1,1 0-1,-1-1 0,-1 0 0,1 0 1,10-11-1,-1-2-6702</inkml:trace>
</inkml:ink>
</file>

<file path=ppt/ink/ink2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07.957"/>
    </inkml:context>
    <inkml:brush xml:id="br0">
      <inkml:brushProperty name="width" value="0.05" units="cm"/>
      <inkml:brushProperty name="height" value="0.05" units="cm"/>
      <inkml:brushProperty name="color" value="#E71224"/>
    </inkml:brush>
  </inkml:definitions>
  <inkml:trace contextRef="#ctx0" brushRef="#br0">1 79 24575,'29'0'0,"-7"1"0,0-2 0,37-4 0,-51 3 0,0 0 0,-1 0 0,1-1 0,-1 0 0,0 0 0,0 0 0,0-1 0,0 0 0,0-1 0,-1 1 0,8-8 0,-12 9 0,1 1 0,0-1 0,-1 1 0,1 0 0,0 0 0,0 0 0,1 1 0,-1-1 0,0 1 0,1-1 0,-1 1 0,0 0 0,1 1 0,-1-1 0,1 0 0,0 1 0,4 0 0,-5 0 0,-1 1 0,0 0 0,1-1 0,-1 1 0,0 0 0,0 0 0,0 0 0,0 1 0,0-1 0,0 0 0,0 1 0,0 0 0,0-1 0,-1 1 0,1 0 0,-1 0 0,1 0 0,-1 0 0,0 0 0,0 0 0,0 0 0,0 0 0,0 0 0,0 1 0,0-1 0,-1 0 0,1 3 0,2 11-341,-1-1 0,0 1-1,-1 24 1,-1-12-6485</inkml:trace>
</inkml:ink>
</file>

<file path=ppt/ink/ink2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08.648"/>
    </inkml:context>
    <inkml:brush xml:id="br0">
      <inkml:brushProperty name="width" value="0.05" units="cm"/>
      <inkml:brushProperty name="height" value="0.05" units="cm"/>
      <inkml:brushProperty name="color" value="#E71224"/>
    </inkml:brush>
  </inkml:definitions>
  <inkml:trace contextRef="#ctx0" brushRef="#br0">124 1 24575,'-2'0'0,"0"1"0,1-1 0,-1 1 0,1 0 0,-1 0 0,1 0 0,-1 0 0,1 0 0,0 0 0,-1 0 0,1 0 0,0 1 0,0-1 0,0 0 0,0 1 0,0-1 0,0 1 0,0 1 0,-19 35 0,16-30 0,-9 17 0,2-1 0,1 1 0,0 1 0,2 0 0,1 0 0,2 0 0,0 1 0,2 0 0,1 0 0,1 44 0,1-69 0,0 0 0,0 0 0,1 0 0,-1 0 0,0 0 0,1 0 0,-1 0 0,1 0 0,0 0 0,-1 0 0,1 0 0,0 0 0,0-1 0,0 1 0,1 0 0,-1-1 0,0 1 0,1-1 0,-1 1 0,1-1 0,-1 1 0,1-1 0,0 0 0,-1 0 0,3 1 0,-2-2 0,0 0 0,0 0 0,0 0 0,-1 0 0,1 0 0,0-1 0,0 1 0,0-1 0,-1 1 0,1-1 0,0 1 0,0-1 0,-1 0 0,1 0 0,-1 0 0,1 0 0,-1 0 0,1-1 0,-1 1 0,0 0 0,1-1 0,-1 1 0,0 0 0,0-1 0,0 0 0,0 1 0,1-4 0,12-21 0,-2 0 0,-1 0 0,-1-1 0,-1-1 0,-1 1 0,-1-1 0,4-52 0,-8 23-1365,-3 31-5461</inkml:trace>
</inkml:ink>
</file>

<file path=ppt/ink/ink2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08.978"/>
    </inkml:context>
    <inkml:brush xml:id="br0">
      <inkml:brushProperty name="width" value="0.05" units="cm"/>
      <inkml:brushProperty name="height" value="0.05" units="cm"/>
      <inkml:brushProperty name="color" value="#E71224"/>
    </inkml:brush>
  </inkml:definitions>
  <inkml:trace contextRef="#ctx0" brushRef="#br0">0 1 24575,'5'0'0,"2"5"0,5 2 0,6-1 0,4-1 0,5-1 0,2-2 0,-4-1-8191</inkml:trace>
</inkml:ink>
</file>

<file path=ppt/ink/ink2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09.307"/>
    </inkml:context>
    <inkml:brush xml:id="br0">
      <inkml:brushProperty name="width" value="0.05" units="cm"/>
      <inkml:brushProperty name="height" value="0.05" units="cm"/>
      <inkml:brushProperty name="color" value="#E71224"/>
    </inkml:brush>
  </inkml:definitions>
  <inkml:trace contextRef="#ctx0" brushRef="#br0">0 1 24575,'0'5'0,"0"7"0,0 7 0,0 5 0,0 3 0,0 3 0,0 2 0,0 0 0,0 0 0,0-6-8191</inkml:trace>
</inkml:ink>
</file>

<file path=ppt/ink/ink2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09.651"/>
    </inkml:context>
    <inkml:brush xml:id="br0">
      <inkml:brushProperty name="width" value="0.05" units="cm"/>
      <inkml:brushProperty name="height" value="0.05" units="cm"/>
      <inkml:brushProperty name="color" value="#E71224"/>
    </inkml:brush>
  </inkml:definitions>
  <inkml:trace contextRef="#ctx0" brushRef="#br0">1 28 24575,'5'0'0,"2"-5"0,5-2 0,5 0 0,6 2 0,-2 1-8191</inkml:trace>
</inkml:ink>
</file>

<file path=ppt/ink/ink2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0.208"/>
    </inkml:context>
    <inkml:brush xml:id="br0">
      <inkml:brushProperty name="width" value="0.05" units="cm"/>
      <inkml:brushProperty name="height" value="0.05" units="cm"/>
      <inkml:brushProperty name="color" value="#E71224"/>
    </inkml:brush>
  </inkml:definitions>
  <inkml:trace contextRef="#ctx0" brushRef="#br0">90 0 24575,'13'0'0,"0"1"0,0 0 0,0 1 0,0 0 0,0 1 0,0 0 0,18 8 0,-28-10 0,0 1 0,0-1 0,1 1 0,-1 0 0,-1 0 0,1 0 0,0 0 0,0 0 0,-1 1 0,1-1 0,-1 1 0,0-1 0,0 1 0,0 0 0,0 0 0,0 0 0,-1 0 0,1 0 0,-1 1 0,0-1 0,0 0 0,0 1 0,-1-1 0,1 0 0,-1 1 0,1-1 0,-1 1 0,0-1 0,-1 1 0,1-1 0,0 1 0,-1-1 0,-1 4 0,0-3 0,1 0 0,-1 0 0,0 0 0,-1 0 0,1 0 0,-1-1 0,0 1 0,0-1 0,0 0 0,0 1 0,0-2 0,-1 1 0,1 0 0,-1-1 0,0 1 0,0-1 0,0 0 0,0 0 0,0-1 0,0 1 0,0-1 0,-1 0 0,1 0 0,0 0 0,-9-1 0,3 2 0,-1-2 0,0 1 0,1-1 0,-1-1 0,1 0 0,-1-1 0,1 0 0,0 0 0,0-1 0,-11-4 0,19 6 0,-1 0 0,1 0 0,0 0 0,0 0 0,-1 0 0,1-1 0,0 1 0,0 0 0,1-1 0,-1 0 0,0 0 0,0 1 0,1-1 0,-1 0 0,1 0 0,0 0 0,-1 0 0,1-1 0,0 1 0,0 0 0,0 0 0,1-1 0,-1 1 0,0-1 0,1 1 0,0 0 0,0-1 0,-1 1 0,1-1 0,1 1 0,-1-1 0,0 1 0,1-1 0,-1 1 0,1 0 0,-1-1 0,1 1 0,0 0 0,0-1 0,0 1 0,1 0 0,-1 0 0,0 0 0,1 0 0,0 0 0,-1 0 0,1 1 0,0-1 0,0 0 0,0 1 0,0-1 0,0 1 0,0 0 0,0 0 0,0 0 0,1 0 0,-1 0 0,0 0 0,1 1 0,-1-1 0,1 1 0,2-1 0,54-5-1365,-31 6-5461</inkml:trace>
</inkml:ink>
</file>

<file path=ppt/ink/ink2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0.629"/>
    </inkml:context>
    <inkml:brush xml:id="br0">
      <inkml:brushProperty name="width" value="0.05" units="cm"/>
      <inkml:brushProperty name="height" value="0.05" units="cm"/>
      <inkml:brushProperty name="color" value="#E71224"/>
    </inkml:brush>
  </inkml:definitions>
  <inkml:trace contextRef="#ctx0" brushRef="#br0">1 0 24575,'5'0'0,"7"0"0,7 0 0,5 0 0,4 0 0,-3 0-8191</inkml:trace>
</inkml:ink>
</file>

<file path=ppt/ink/ink2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0.990"/>
    </inkml:context>
    <inkml:brush xml:id="br0">
      <inkml:brushProperty name="width" value="0.05" units="cm"/>
      <inkml:brushProperty name="height" value="0.05" units="cm"/>
      <inkml:brushProperty name="color" value="#E71224"/>
    </inkml:brush>
  </inkml:definitions>
  <inkml:trace contextRef="#ctx0" brushRef="#br0">1 1 24575,'5'0'0,"7"0"0,6 0 0,6 0 0,4 0 0,-3 0-8191</inkml:trace>
</inkml:ink>
</file>

<file path=ppt/ink/ink2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1.591"/>
    </inkml:context>
    <inkml:brush xml:id="br0">
      <inkml:brushProperty name="width" value="0.05" units="cm"/>
      <inkml:brushProperty name="height" value="0.05" units="cm"/>
      <inkml:brushProperty name="color" value="#E71224"/>
    </inkml:brush>
  </inkml:definitions>
  <inkml:trace contextRef="#ctx0" brushRef="#br0">123 28 24575,'3'0'0,"1"1"0,-1-1 0,1 0 0,-1 1 0,0 0 0,1 0 0,-1 0 0,0 0 0,0 0 0,0 1 0,0-1 0,0 1 0,0 0 0,0 0 0,0 0 0,0 0 0,-1 0 0,0 1 0,1-1 0,-1 1 0,0 0 0,0 0 0,0-1 0,0 1 0,1 5 0,-2-5 0,0-1 0,-1 0 0,0 0 0,1 0 0,-1 1 0,0-1 0,0 0 0,0 0 0,0 1 0,-1-1 0,1 0 0,-1 0 0,1 0 0,-1 0 0,0 0 0,1 1 0,-1-1 0,0 0 0,-1-1 0,1 1 0,0 0 0,-1 0 0,1 0 0,0-1 0,-1 1 0,0-1 0,1 1 0,-1-1 0,0 0 0,0 1 0,0-1 0,0 0 0,0 0 0,0-1 0,0 1 0,0 0 0,0-1 0,-1 1 0,-2 0 0,-2 0 0,0 1 0,-1-1 0,1 0 0,-1-1 0,1 0 0,0 0 0,-1-1 0,1 1 0,-1-2 0,1 1 0,0-1 0,0 0 0,-8-4 0,12 5 0,0 0 0,1 0 0,-1-1 0,1 1 0,0-1 0,-1 0 0,1 1 0,0-1 0,0 0 0,0 0 0,0-1 0,0 1 0,1 0 0,-1 0 0,1-1 0,-1 1 0,1-1 0,0 0 0,0 1 0,0-1 0,0 0 0,1 0 0,-1 1 0,1-1 0,0 0 0,0 0 0,-1 0 0,2 0 0,-1 1 0,0-1 0,1 0 0,-1 0 0,1 0 0,0 1 0,0-1 0,0 0 0,1-2 0,0 2-105,-1 1 0,1-1 0,-1 0 0,1 1 0,0-1 0,0 1 0,0-1 0,0 1 0,0 0 0,1 0 0,-1 0 0,4-2 0,12-6-6721</inkml:trace>
</inkml:ink>
</file>

<file path=ppt/ink/ink2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1.981"/>
    </inkml:context>
    <inkml:brush xml:id="br0">
      <inkml:brushProperty name="width" value="0.05" units="cm"/>
      <inkml:brushProperty name="height" value="0.05" units="cm"/>
      <inkml:brushProperty name="color" value="#E71224"/>
    </inkml:brush>
  </inkml:definitions>
  <inkml:trace contextRef="#ctx0" brushRef="#br0">0 1 24575,'6'0'0,"6"0"0,1 5 0,-1 7 0,-3 6 0,-3 7 0,3-3 0,0 1 0,-2 2 0,-2 2 0,3-4 0,1-1 0,-2 2 0,-1 1 0,-3 2 0,-1 2 0,-1 0 0,0-3-8191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3.398"/>
    </inkml:context>
    <inkml:brush xml:id="br0">
      <inkml:brushProperty name="width" value="0.05" units="cm"/>
      <inkml:brushProperty name="height" value="0.05" units="cm"/>
      <inkml:brushProperty name="color" value="#E71224"/>
    </inkml:brush>
  </inkml:definitions>
  <inkml:trace contextRef="#ctx0" brushRef="#br0">1 1 24575,'3'0'0,"22"-1"0,-1 2 0,0 0 0,1 2 0,40 9 0,-59-10 0,0 0 0,0 0 0,-1 0 0,1 1 0,0 0 0,-1 0 0,0 0 0,0 1 0,0 0 0,0 0 0,0 0 0,-1 0 0,0 1 0,0 0 0,0 0 0,-1 0 0,1 0 0,-1 0 0,0 1 0,-1 0 0,1-1 0,-1 1 0,0 0 0,1 7 0,-2-4 0,0-1 0,0 1 0,0-1 0,-1 1 0,-1 0 0,1-1 0,-2 1 0,1-1 0,-1 1 0,0-1 0,-1 0 0,0 0 0,-6 14 0,-5 2 0,-1 0 0,-34 41 0,14-19 0,32-42 0,-2 4 0,-1 0 0,1 0 0,-1-1 0,-1 1 0,1-2 0,-1 1 0,-1-1 0,1 0 0,-1 0 0,-10 5 0,19-11 1,-1 0 0,0 0 0,0-1 0,0 1 0,1 0 1,-1 0-1,0 0 0,0 0 0,0 0 0,0-1 0,1 1 0,-1 0 0,0 0 0,0 0 0,0-1 0,0 1 0,0 0 0,0 0 0,0 0 0,0-1 0,1 1 0,-1 0 0,0 0 0,0-1 0,0 1 0,0 0 0,0 0 1,0-1-1,0 1 0,0 0 0,-1 0 0,1-1 0,0 1 0,0 0 0,0 0 0,0 0 0,0-1 0,0 1 0,0 0 0,0 0 0,-1 0 0,1-1 0,0 1 0,0 0 0,0 0 0,0 0 0,-1 0 0,1 0 0,0-1 0,0 1 1,0 0-1,-1 0 0,1 0 0,0 0 0,0 0 0,0 0 0,-1 0 0,1 0 0,0 0 0,0 0 0,-1 0 0,1 0 0,0 0 0,0 0 0,-1 0 0,1 0 0,0 0 0,0 0 0,-1 0 0,13-20-800,-10 18 160,7-13-6187</inkml:trace>
</inkml:ink>
</file>

<file path=ppt/ink/ink2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2.300"/>
    </inkml:context>
    <inkml:brush xml:id="br0">
      <inkml:brushProperty name="width" value="0.05" units="cm"/>
      <inkml:brushProperty name="height" value="0.05" units="cm"/>
      <inkml:brushProperty name="color" value="#E71224"/>
    </inkml:brush>
  </inkml:definitions>
  <inkml:trace contextRef="#ctx0" brushRef="#br0">1 0 24575,'5'0'0,"7"0"0,7 0 0,5 0 0,4 0 0,2 0 0,-4 0-8191</inkml:trace>
</inkml:ink>
</file>

<file path=ppt/ink/ink2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2.749"/>
    </inkml:context>
    <inkml:brush xml:id="br0">
      <inkml:brushProperty name="width" value="0.05" units="cm"/>
      <inkml:brushProperty name="height" value="0.05" units="cm"/>
      <inkml:brushProperty name="color" value="#E71224"/>
    </inkml:brush>
  </inkml:definitions>
  <inkml:trace contextRef="#ctx0" brushRef="#br0">1 104 24575,'57'-3'0,"-1"-2"0,1-3 0,93-27 0,-77 22 16,-54 11-292,1-1 0,-1-1 0,0-1-1,29-12 1,-31 8-6550</inkml:trace>
</inkml:ink>
</file>

<file path=ppt/ink/ink2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3.560"/>
    </inkml:context>
    <inkml:brush xml:id="br0">
      <inkml:brushProperty name="width" value="0.05" units="cm"/>
      <inkml:brushProperty name="height" value="0.05" units="cm"/>
      <inkml:brushProperty name="color" value="#E71224"/>
    </inkml:brush>
  </inkml:definitions>
  <inkml:trace contextRef="#ctx0" brushRef="#br0">65 2 24575,'16'0'0,"0"0"0,0 2 0,0 0 0,0 1 0,-1 1 0,23 7 0,-35-10 0,-1 0 0,1 0 0,-1 0 0,1 0 0,-1 0 0,1 1 0,-1-1 0,0 1 0,0-1 0,0 1 0,1 0 0,-2 0 0,1 0 0,0 0 0,0 0 0,-1 0 0,1 0 0,-1 1 0,1-1 0,-1 1 0,0-1 0,0 1 0,0-1 0,-1 1 0,1 0 0,-1-1 0,1 1 0,-1 0 0,0-1 0,0 1 0,0 0 0,0 0 0,0-1 0,-1 1 0,1 0 0,-1-1 0,0 1 0,0 0 0,0-1 0,0 1 0,0-1 0,0 0 0,-1 1 0,1-1 0,-5 4 0,2 0 0,0-1 0,-1-1 0,0 1 0,0 0 0,0-1 0,0 0 0,-1 0 0,1-1 0,-1 0 0,0 0 0,0 0 0,-1 0 0,1-1 0,0 0 0,-1-1 0,0 1 0,1-1 0,-11 0 0,13 0 0,0-1 0,0 0 0,0 0 0,0 0 0,0 0 0,0-1 0,-1 0 0,1 0 0,1 0 0,-1 0 0,0 0 0,0-1 0,0 0 0,1 1 0,-1-2 0,1 1 0,-1 0 0,1-1 0,0 1 0,0-1 0,0 0 0,0 0 0,1 0 0,-1 0 0,1-1 0,-1 1 0,1-1 0,1 1 0,-1-1 0,0 0 0,0-4 0,0 2 15,0-1 0,1 1 0,0-1 0,1 1 0,0-1 0,0 0 0,1-11 0,0 15-89,-1 1-1,1-1 1,0 0 0,0 0 0,0 1-1,0-1 1,0 0 0,1 1 0,-1-1-1,1 1 1,0 0 0,-1 0 0,1-1-1,0 1 1,0 0 0,1 0 0,-1 1-1,0-1 1,5-2 0,13-5-6752</inkml:trace>
</inkml:ink>
</file>

<file path=ppt/ink/ink2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7.590"/>
    </inkml:context>
    <inkml:brush xml:id="br0">
      <inkml:brushProperty name="width" value="0.05" units="cm"/>
      <inkml:brushProperty name="height" value="0.05" units="cm"/>
      <inkml:brushProperty name="color" value="#E71224"/>
    </inkml:brush>
  </inkml:definitions>
  <inkml:trace contextRef="#ctx0" brushRef="#br0">1 114 24575,'-1'67'0,"3"78"0,-2-142 0,0-1 0,0 1 0,1 0 0,-1-1 0,0 1 0,1-1 0,0 1 0,-1-1 0,1 1 0,0-1 0,1 0 0,-1 1 0,0-1 0,0 0 0,1 0 0,0 0 0,-1 0 0,1 0 0,0 0 0,0 0 0,0-1 0,0 1 0,0-1 0,0 1 0,1-1 0,-1 0 0,0 0 0,1 0 0,-1 0 0,1 0 0,-1 0 0,1-1 0,-1 1 0,1-1 0,0 0 0,-1 0 0,1 0 0,-1 0 0,1 0 0,0-1 0,-1 1 0,1-1 0,-1 1 0,1-1 0,-1 0 0,0 0 0,1 0 0,-1 0 0,0-1 0,1 1 0,-1-1 0,0 1 0,0-1 0,0 0 0,-1 0 0,1 0 0,0 0 0,-1 0 0,3-3 0,2-5 0,-1 0 0,0 0 0,-1-1 0,0 1 0,0-1 0,-1 0 0,3-18 0,1-80 0,-7 77 0,7-51 0,-5 65-1365,-3 3-5461</inkml:trace>
</inkml:ink>
</file>

<file path=ppt/ink/ink2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7.966"/>
    </inkml:context>
    <inkml:brush xml:id="br0">
      <inkml:brushProperty name="width" value="0.05" units="cm"/>
      <inkml:brushProperty name="height" value="0.05" units="cm"/>
      <inkml:brushProperty name="color" value="#E71224"/>
    </inkml:brush>
  </inkml:definitions>
  <inkml:trace contextRef="#ctx0" brushRef="#br0">0 0 24575,'0'5'0,"5"2"0,7 0 0,7-2 0,5-1 0,4 3 0,2 1 0,1-1 0,1-2 0,0-1 0,0-2 0,-6-1-8191</inkml:trace>
</inkml:ink>
</file>

<file path=ppt/ink/ink2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8.296"/>
    </inkml:context>
    <inkml:brush xml:id="br0">
      <inkml:brushProperty name="width" value="0.05" units="cm"/>
      <inkml:brushProperty name="height" value="0.05" units="cm"/>
      <inkml:brushProperty name="color" value="#E71224"/>
    </inkml:brush>
  </inkml:definitions>
  <inkml:trace contextRef="#ctx0" brushRef="#br0">1 1 24575,'0'5'0,"0"7"0,0 7 0,0 5 0,0 4 0,0 2 0,0 1 0,0 1 0,0 0 0,0-11 0,0-13 0,0-15 0,0-5-8191</inkml:trace>
</inkml:ink>
</file>

<file path=ppt/ink/ink2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8.641"/>
    </inkml:context>
    <inkml:brush xml:id="br0">
      <inkml:brushProperty name="width" value="0.05" units="cm"/>
      <inkml:brushProperty name="height" value="0.05" units="cm"/>
      <inkml:brushProperty name="color" value="#E71224"/>
    </inkml:brush>
  </inkml:definitions>
  <inkml:trace contextRef="#ctx0" brushRef="#br0">1 0 24575,'0'5'0,"0"7"0,0 7 0,0 5 0,0 4 0,0 2 0,0 1 0,0 1 0,0 0 0,0 0 0,0-1 0,0 0 0,0 0 0,0 0 0,0-6-8191</inkml:trace>
</inkml:ink>
</file>

<file path=ppt/ink/ink2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9.090"/>
    </inkml:context>
    <inkml:brush xml:id="br0">
      <inkml:brushProperty name="width" value="0.05" units="cm"/>
      <inkml:brushProperty name="height" value="0.05" units="cm"/>
      <inkml:brushProperty name="color" value="#E71224"/>
    </inkml:brush>
  </inkml:definitions>
  <inkml:trace contextRef="#ctx0" brushRef="#br0">1 0 24575,'0'2'0,"1"-1"0,-1 1 0,1-1 0,0 0 0,-1 0 0,1 1 0,0-1 0,0 0 0,0 0 0,0 0 0,0 0 0,0 0 0,0 0 0,0 0 0,0 0 0,1-1 0,-1 1 0,0 0 0,0-1 0,1 1 0,-1-1 0,0 1 0,1-1 0,-1 1 0,1-1 0,-1 0 0,3 0 0,46 6 0,-44-6 0,3 0 0,0 1 0,0 0 0,1 1 0,-1 0 0,0 0 0,0 1 0,-1 0 0,1 1 0,15 8 0,-19-9 0,-1 1 0,0-1 0,-1 0 0,1 1 0,0 0 0,-1 0 0,0 0 0,0 0 0,0 1 0,-1-1 0,1 1 0,-1-1 0,0 1 0,0 0 0,-1 0 0,1 0 0,-1 0 0,0 0 0,0 7 0,1 11-170,0-1-1,-2 1 0,0 0 1,-2-1-1,0 1 0,-2-1 1,-5 23-1,2-25-6655</inkml:trace>
</inkml:ink>
</file>

<file path=ppt/ink/ink2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9.422"/>
    </inkml:context>
    <inkml:brush xml:id="br0">
      <inkml:brushProperty name="width" value="0.05" units="cm"/>
      <inkml:brushProperty name="height" value="0.05" units="cm"/>
      <inkml:brushProperty name="color" value="#E71224"/>
    </inkml:brush>
  </inkml:definitions>
  <inkml:trace contextRef="#ctx0" brushRef="#br0">0 1 24575,'6'0'0,"6"0"0,7 0 0,5 0 0,4 0 0,-3 5 0,-1 2 0,-4-1-8191</inkml:trace>
</inkml:ink>
</file>

<file path=ppt/ink/ink2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19.921"/>
    </inkml:context>
    <inkml:brush xml:id="br0">
      <inkml:brushProperty name="width" value="0.05" units="cm"/>
      <inkml:brushProperty name="height" value="0.05" units="cm"/>
      <inkml:brushProperty name="color" value="#E71224"/>
    </inkml:brush>
  </inkml:definitions>
  <inkml:trace contextRef="#ctx0" brushRef="#br0">93 1 24575,'-1'12'0,"0"1"0,-2-1 0,1 0 0,-8 19 0,-2 10 0,-14 55 0,16-61 0,0 0 0,-5 49 0,14-81-47,0 0 0,1 0 0,0 0 0,-1 1 0,1-1 0,0 0 0,0 0 0,1 0 0,-1 0-1,1 1 1,0-1 0,-1 0 0,1 0 0,0 0 0,1 0 0,-1-1 0,1 1 0,-1 0 0,1 0 0,0-1 0,0 1 0,0-1-1,0 0 1,0 1 0,1-1 0,-1 0 0,1 0 0,2 1 0,14 5-6779</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3.744"/>
    </inkml:context>
    <inkml:brush xml:id="br0">
      <inkml:brushProperty name="width" value="0.05" units="cm"/>
      <inkml:brushProperty name="height" value="0.05" units="cm"/>
      <inkml:brushProperty name="color" value="#E71224"/>
    </inkml:brush>
  </inkml:definitions>
  <inkml:trace contextRef="#ctx0" brushRef="#br0">180 0 24575,'0'27'0,"1"-11"0,0 0 0,-2 0 0,0 0 0,-1 0 0,0 0 0,-1 0 0,-1 0 0,-9 24 0,1-11 0,2 0 0,2 1 0,-8 42 0,-10 37 0,-51 144-1365,71-232-5461</inkml:trace>
</inkml:ink>
</file>

<file path=ppt/ink/ink2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20.296"/>
    </inkml:context>
    <inkml:brush xml:id="br0">
      <inkml:brushProperty name="width" value="0.05" units="cm"/>
      <inkml:brushProperty name="height" value="0.05" units="cm"/>
      <inkml:brushProperty name="color" value="#E71224"/>
    </inkml:brush>
  </inkml:definitions>
  <inkml:trace contextRef="#ctx0" brushRef="#br0">1 1 24575,'5'0'0,"7"0"0,2 5 0,3 2 0,4-1 0,4-1 0,2-1 0,-2-2-8191</inkml:trace>
</inkml:ink>
</file>

<file path=ppt/ink/ink2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20.627"/>
    </inkml:context>
    <inkml:brush xml:id="br0">
      <inkml:brushProperty name="width" value="0.05" units="cm"/>
      <inkml:brushProperty name="height" value="0.05" units="cm"/>
      <inkml:brushProperty name="color" value="#E71224"/>
    </inkml:brush>
  </inkml:definitions>
  <inkml:trace contextRef="#ctx0" brushRef="#br0">0 1 24575,'5'0'0,"2"5"0,5 2 0,5-1 0,0-1-8191</inkml:trace>
</inkml:ink>
</file>

<file path=ppt/ink/ink2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21.048"/>
    </inkml:context>
    <inkml:brush xml:id="br0">
      <inkml:brushProperty name="width" value="0.05" units="cm"/>
      <inkml:brushProperty name="height" value="0.05" units="cm"/>
      <inkml:brushProperty name="color" value="#E71224"/>
    </inkml:brush>
  </inkml:definitions>
  <inkml:trace contextRef="#ctx0" brushRef="#br0">0 1 24575,'0'490'-1365,"0"-464"-5461</inkml:trace>
</inkml:ink>
</file>

<file path=ppt/ink/ink2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4:17.179"/>
    </inkml:context>
    <inkml:brush xml:id="br0">
      <inkml:brushProperty name="width" value="0.05" units="cm"/>
      <inkml:brushProperty name="height" value="0.05" units="cm"/>
      <inkml:brushProperty name="color" value="#E71224"/>
    </inkml:brush>
  </inkml:definitions>
  <inkml:trace contextRef="#ctx0" brushRef="#br0">0 74 24575,'24'0'0,"17"1"0,1-2 0,0-2 0,68-13 0,-61 8 0,0 2 0,1 3 0,0 1 0,56 6 0,7-1 0,-51-2 0,0-4 0,89-13 0,-80 7 0,1 3 0,141 6 0,-79 3 0,-26-1 0,119-5 0,-201-2-1365,-7-2-5461</inkml:trace>
</inkml:ink>
</file>

<file path=ppt/ink/ink2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4:19.044"/>
    </inkml:context>
    <inkml:brush xml:id="br0">
      <inkml:brushProperty name="width" value="0.05" units="cm"/>
      <inkml:brushProperty name="height" value="0.05" units="cm"/>
      <inkml:brushProperty name="color" value="#E71224"/>
    </inkml:brush>
  </inkml:definitions>
  <inkml:trace contextRef="#ctx0" brushRef="#br0">0 98 24575,'37'0'0,"-21"2"0,0-1 0,0-1 0,0-1 0,0 0 0,0-2 0,0 1 0,0-2 0,0 0 0,-1-1 0,0 0 0,15-9 0,-17 9 0,0 0 0,0 0 0,1 1 0,-1 1 0,1 0 0,0 1 0,0 0 0,20 1 0,43-8 0,8-2 0,1 3 0,0 4 0,87 8 0,-20-1 0,305-3-1365,-432 0-5461</inkml:trace>
</inkml:ink>
</file>

<file path=ppt/ink/ink2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43.345"/>
    </inkml:context>
    <inkml:brush xml:id="br0">
      <inkml:brushProperty name="width" value="0.05" units="cm"/>
      <inkml:brushProperty name="height" value="0.05" units="cm"/>
      <inkml:brushProperty name="color" value="#E71224"/>
    </inkml:brush>
  </inkml:definitions>
  <inkml:trace contextRef="#ctx0" brushRef="#br0">1 31 24575,'766'0'0,"-735"1"0,0 2 0,34 8 0,-32-5 0,52 3 0,642-7 0,-352-4 0,-257 4 0,130-5 0,-235 1 22,-1-1 0,1 0 0,-1-1 0,0 0 0,20-10 0,33-10-1519,-43 19-5329</inkml:trace>
</inkml:ink>
</file>

<file path=ppt/ink/ink2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44.367"/>
    </inkml:context>
    <inkml:brush xml:id="br0">
      <inkml:brushProperty name="width" value="0.05" units="cm"/>
      <inkml:brushProperty name="height" value="0.05" units="cm"/>
      <inkml:brushProperty name="color" value="#E71224"/>
    </inkml:brush>
  </inkml:definitions>
  <inkml:trace contextRef="#ctx0" brushRef="#br0">262 1 24575,'1'0'0,"1"0"0,0 0 0,0 0 0,0 0 0,0 0 0,0 0 0,-1 0 0,1 1 0,0-1 0,0 1 0,-1-1 0,1 1 0,0 0 0,0 0 0,-1 0 0,1 0 0,-1 0 0,1 0 0,-1 0 0,1 0 0,-1 1 0,0-1 0,0 0 0,0 1 0,2 2 0,-2-1 0,0 0 0,-1 0 0,1 0 0,-1 0 0,0 0 0,1 0 0,-2 0 0,1 0 0,0 0 0,0 0 0,-1 0 0,0-1 0,0 1 0,-1 5 0,-2 1 0,1-1 0,-2 1 0,1 0 0,-1-1 0,-1 0 0,1 0 0,-1-1 0,-1 1 0,-10 8 0,6-8 0,0-1 0,0 0 0,-1-1 0,0 0 0,0-1 0,-1 0 0,0-1 0,-15 2 0,24-4 0,0-2 0,-1 1 0,1 0 0,0-1 0,-1 0 0,1 0 0,0 0 0,-1-1 0,1 1 0,0-1 0,-1 0 0,1-1 0,0 1 0,0 0 0,0-1 0,0 0 0,0 0 0,1 0 0,-1-1 0,0 1 0,1-1 0,0 0 0,0 0 0,0 0 0,0 0 0,0-1 0,0 1 0,-2-6 0,4 9 0,1-1 0,-1 0 0,1 0 0,-1 0 0,1 0 0,0 0 0,-1 0 0,1 0 0,0 0 0,0 0 0,0 0 0,0 0 0,0-1 0,0 1 0,0 0 0,0 0 0,0 0 0,0 0 0,0 0 0,1 0 0,-1 0 0,0 0 0,1 0 0,-1 0 0,1 0 0,-1 0 0,1 1 0,-1-1 0,1 0 0,0 0 0,0 0 0,-1 0 0,1 1 0,0-1 0,0 0 0,0 1 0,0-1 0,-1 1 0,1-1 0,0 1 0,0 0 0,2-1 0,53-12 0,-35 9 0,46-9-56,-54 12-63,1-1 0,-1 0 0,1-1 0,-1 0 0,0-1 0,0-1 0,-1 0 0,1-1 0,-1 0 0,20-14 0</inkml:trace>
</inkml:ink>
</file>

<file path=ppt/ink/ink2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44.771"/>
    </inkml:context>
    <inkml:brush xml:id="br0">
      <inkml:brushProperty name="width" value="0.05" units="cm"/>
      <inkml:brushProperty name="height" value="0.05" units="cm"/>
      <inkml:brushProperty name="color" value="#E71224"/>
    </inkml:brush>
  </inkml:definitions>
  <inkml:trace contextRef="#ctx0" brushRef="#br0">1 0 24575,'0'5'0,"0"7"0,0 7 0,0 0-8191</inkml:trace>
</inkml:ink>
</file>

<file path=ppt/ink/ink2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45.117"/>
    </inkml:context>
    <inkml:brush xml:id="br0">
      <inkml:brushProperty name="width" value="0.05" units="cm"/>
      <inkml:brushProperty name="height" value="0.05" units="cm"/>
      <inkml:brushProperty name="color" value="#E71224"/>
    </inkml:brush>
  </inkml:definitions>
  <inkml:trace contextRef="#ctx0" brushRef="#br0">0 0 24575,'6'0'0,"0"6"0,1 6 0,-2 7 0,-1 0-8191</inkml:trace>
</inkml:ink>
</file>

<file path=ppt/ink/ink2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45.448"/>
    </inkml:context>
    <inkml:brush xml:id="br0">
      <inkml:brushProperty name="width" value="0.05" units="cm"/>
      <inkml:brushProperty name="height" value="0.05" units="cm"/>
      <inkml:brushProperty name="color" value="#E71224"/>
    </inkml:brush>
  </inkml:definitions>
  <inkml:trace contextRef="#ctx0" brushRef="#br0">1 1 24575,'5'0'0,"7"0"0,7 0 0,0 5 0,1 2 0,4-1 0,2-1 0,2-1 0,-3-2-8191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0:47.213"/>
    </inkml:context>
    <inkml:brush xml:id="br0">
      <inkml:brushProperty name="width" value="0.05" units="cm"/>
      <inkml:brushProperty name="height" value="0.05" units="cm"/>
      <inkml:brushProperty name="color" value="#E71224"/>
    </inkml:brush>
  </inkml:definitions>
  <inkml:trace contextRef="#ctx0" brushRef="#br0">971 0 24575,'-2'15'0,"-1"0"0,0 0 0,0 0 0,-2-1 0,0 0 0,0 1 0,-1-2 0,-1 1 0,-10 14 0,-74 127 0,16-25 0,-100 114 0,93-134 0,-66 64 0,9 19 0,94-120 0,34-54 0,0 0 0,-1-1 0,-1 0 0,0-1 0,-17 16 0,18-21-341,0 0 0,1 1-1,-13 19 1,13-16-6485</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4.075"/>
    </inkml:context>
    <inkml:brush xml:id="br0">
      <inkml:brushProperty name="width" value="0.05" units="cm"/>
      <inkml:brushProperty name="height" value="0.05" units="cm"/>
      <inkml:brushProperty name="color" value="#E71224"/>
    </inkml:brush>
  </inkml:definitions>
  <inkml:trace contextRef="#ctx0" brushRef="#br0">1 73 24575,'5'0'0,"7"0"0,2-5 0,3-2 0,4 0 0,-1-3 0,0-1 0,3 2 0,3-3 0,-4 1-8191</inkml:trace>
</inkml:ink>
</file>

<file path=ppt/ink/ink3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45.915"/>
    </inkml:context>
    <inkml:brush xml:id="br0">
      <inkml:brushProperty name="width" value="0.05" units="cm"/>
      <inkml:brushProperty name="height" value="0.05" units="cm"/>
      <inkml:brushProperty name="color" value="#E71224"/>
    </inkml:brush>
  </inkml:definitions>
  <inkml:trace contextRef="#ctx0" brushRef="#br0">345 0 24575,'-1'2'0,"0"0"0,1 0 0,-1 0 0,-1 0 0,1 0 0,0 0 0,0-1 0,-1 1 0,1-1 0,-1 1 0,1-1 0,-1 1 0,0-1 0,1 0 0,-1 0 0,0 1 0,-4 0 0,-35 17 0,-124 50 0,133-54 0,1-3 0,24-10 0,1 0 0,0 0 0,-1 1 0,1 0 0,-8 6 0,16-17 84,13-8-1533,1 8-5377</inkml:trace>
</inkml:ink>
</file>

<file path=ppt/ink/ink3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46.245"/>
    </inkml:context>
    <inkml:brush xml:id="br0">
      <inkml:brushProperty name="width" value="0.05" units="cm"/>
      <inkml:brushProperty name="height" value="0.05" units="cm"/>
      <inkml:brushProperty name="color" value="#E71224"/>
    </inkml:brush>
  </inkml:definitions>
  <inkml:trace contextRef="#ctx0" brushRef="#br0">1 1 24575,'5'0'0,"2"5"0,4 1 0,7 1 0,-1 4 0,-3 4 0,-3 1-8191</inkml:trace>
</inkml:ink>
</file>

<file path=ppt/ink/ink3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46.592"/>
    </inkml:context>
    <inkml:brush xml:id="br0">
      <inkml:brushProperty name="width" value="0.05" units="cm"/>
      <inkml:brushProperty name="height" value="0.05" units="cm"/>
      <inkml:brushProperty name="color" value="#E71224"/>
    </inkml:brush>
  </inkml:definitions>
  <inkml:trace contextRef="#ctx0" brushRef="#br0">12 1 24575,'0'5'0,"0"7"0,-5 2 0,-1-2-8191</inkml:trace>
</inkml:ink>
</file>

<file path=ppt/ink/ink3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47.029"/>
    </inkml:context>
    <inkml:brush xml:id="br0">
      <inkml:brushProperty name="width" value="0.05" units="cm"/>
      <inkml:brushProperty name="height" value="0.05" units="cm"/>
      <inkml:brushProperty name="color" value="#E71224"/>
    </inkml:brush>
  </inkml:definitions>
  <inkml:trace contextRef="#ctx0" brushRef="#br0">0 0 24575,'5'0'0,"8"0"0,5 0 0,6 0 0,4 0 0,2 0 0,2 0 0,0 0 0,-6 0-8191</inkml:trace>
</inkml:ink>
</file>

<file path=ppt/ink/ink3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57.615"/>
    </inkml:context>
    <inkml:brush xml:id="br0">
      <inkml:brushProperty name="width" value="0.05" units="cm"/>
      <inkml:brushProperty name="height" value="0.05" units="cm"/>
      <inkml:brushProperty name="color" value="#E71224"/>
    </inkml:brush>
  </inkml:definitions>
  <inkml:trace contextRef="#ctx0" brushRef="#br0">0 32 24575,'1635'0'-712,"-1593"-2"559,65-12-1,-65 7 5,62-2 0,353 11 101,-430-2-6778</inkml:trace>
</inkml:ink>
</file>

<file path=ppt/ink/ink3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58.110"/>
    </inkml:context>
    <inkml:brush xml:id="br0">
      <inkml:brushProperty name="width" value="0.05" units="cm"/>
      <inkml:brushProperty name="height" value="0.05" units="cm"/>
      <inkml:brushProperty name="color" value="#E71224"/>
    </inkml:brush>
  </inkml:definitions>
  <inkml:trace contextRef="#ctx0" brushRef="#br0">398 1 24575,'-2'6'0,"-1"-1"0,0 1 0,0 0 0,0-1 0,0 0 0,-1 0 0,0 0 0,0 0 0,0 0 0,-1-1 0,0 1 0,-5 2 0,-3 6 0,-43 39 0,-70 52 0,123-102 0,-22 18-105,13-9-105,0-1 0,-1-1 0,0 0 0,-1-1 0,-24 11 0,18-12-6616</inkml:trace>
</inkml:ink>
</file>

<file path=ppt/ink/ink3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58.440"/>
    </inkml:context>
    <inkml:brush xml:id="br0">
      <inkml:brushProperty name="width" value="0.05" units="cm"/>
      <inkml:brushProperty name="height" value="0.05" units="cm"/>
      <inkml:brushProperty name="color" value="#E71224"/>
    </inkml:brush>
  </inkml:definitions>
  <inkml:trace contextRef="#ctx0" brushRef="#br0">0 1 24575,'6'0'0,"6"0"0,7 0 0,5 0 0,-1 5 0,0 1 0,2 1 0,1-2 0,-3 4 0,0 1 0,-5-2-8191</inkml:trace>
</inkml:ink>
</file>

<file path=ppt/ink/ink3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58.801"/>
    </inkml:context>
    <inkml:brush xml:id="br0">
      <inkml:brushProperty name="width" value="0.05" units="cm"/>
      <inkml:brushProperty name="height" value="0.05" units="cm"/>
      <inkml:brushProperty name="color" value="#E71224"/>
    </inkml:brush>
  </inkml:definitions>
  <inkml:trace contextRef="#ctx0" brushRef="#br0">0 135 24575,'49'0'0,"108"-4"0,-135 2 0,1-2 0,-1 0 0,0-1 0,41-16 0,-26 9 0,0 1 0,1 2 0,0 2 0,63-4 0,-66 7 0,-17 2-273,-1-1 0,1-1 0,-1 0 0,33-14 0,-33 9-6553</inkml:trace>
</inkml:ink>
</file>

<file path=ppt/ink/ink3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59.147"/>
    </inkml:context>
    <inkml:brush xml:id="br0">
      <inkml:brushProperty name="width" value="0.05" units="cm"/>
      <inkml:brushProperty name="height" value="0.05" units="cm"/>
      <inkml:brushProperty name="color" value="#E71224"/>
    </inkml:brush>
  </inkml:definitions>
  <inkml:trace contextRef="#ctx0" brushRef="#br0">1 1 24575,'0'5'0,"0"7"0,0 7 0,0 5 0,0 4 0,0 2 0,0 1 0,0 1 0,0 0 0,0 0 0,0-6-8191</inkml:trace>
</inkml:ink>
</file>

<file path=ppt/ink/ink3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5:59.582"/>
    </inkml:context>
    <inkml:brush xml:id="br0">
      <inkml:brushProperty name="width" value="0.05" units="cm"/>
      <inkml:brushProperty name="height" value="0.05" units="cm"/>
      <inkml:brushProperty name="color" value="#E71224"/>
    </inkml:brush>
  </inkml:definitions>
  <inkml:trace contextRef="#ctx0" brushRef="#br0">0 1 24575,'6'0'0,"6"0"0,1 5 0,5 2 0,3-1 0,-1 5 0,0-1 0,-2 0-8191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4.407"/>
    </inkml:context>
    <inkml:brush xml:id="br0">
      <inkml:brushProperty name="width" value="0.05" units="cm"/>
      <inkml:brushProperty name="height" value="0.05" units="cm"/>
      <inkml:brushProperty name="color" value="#E71224"/>
    </inkml:brush>
  </inkml:definitions>
  <inkml:trace contextRef="#ctx0" brushRef="#br0">157 29 24575,'-2'0'0,"1"1"0,-1-1 0,1 1 0,-1 0 0,0 0 0,1 0 0,0 0 0,-1 0 0,1 0 0,0 0 0,-1 0 0,1 1 0,0-1 0,0 0 0,0 1 0,0-1 0,-1 4 0,-18 33 0,16-29 0,-20 36 0,2-3 0,-23 58 0,31-37 0,13-61 0,1 1 0,-1-1 0,1 0 0,0 0 0,0 1 0,0-1 0,0 0 0,0 0 0,0 1 0,1-1 0,-1 0 0,1 0 0,0 0 0,-1 1 0,1-1 0,0 0 0,0 0 0,0 0 0,1 0 0,-1-1 0,0 1 0,1 0 0,-1 0 0,3 1 0,-2-2 0,0-1 0,0 0 0,0 0 0,0 0 0,0 0 0,1 0 0,-1 0 0,0 0 0,0-1 0,0 1 0,0-1 0,0 1 0,0-1 0,-1 0 0,1 0 0,0 0 0,0 0 0,0 0 0,-1 0 0,1 0 0,-1-1 0,3-2 0,32-34 0,5-18 0,48-76 0,-66 95-60,-14 24-158,-1-1 1,0 1-1,-1-2 1,0 1-1,4-18 1,-6 10-6609</inkml:trace>
</inkml:ink>
</file>

<file path=ppt/ink/ink3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00.126"/>
    </inkml:context>
    <inkml:brush xml:id="br0">
      <inkml:brushProperty name="width" value="0.05" units="cm"/>
      <inkml:brushProperty name="height" value="0.05" units="cm"/>
      <inkml:brushProperty name="color" value="#E71224"/>
    </inkml:brush>
  </inkml:definitions>
  <inkml:trace contextRef="#ctx0" brushRef="#br0">93 1 24575,'21'0'0,"0"0"0,0 2 0,1 0 0,-1 2 0,27 8 0,-44-12 0,-1 1 0,0 0 0,1 0 0,-1 1 0,0-1 0,0 0 0,0 1 0,0 0 0,-1 0 0,1 0 0,0 0 0,-1 0 0,1 1 0,-1-1 0,0 1 0,0 0 0,0-1 0,0 1 0,0 0 0,-1 0 0,1 0 0,-1 0 0,0 1 0,0-1 0,0 0 0,0 0 0,0 1 0,-1-1 0,1 0 0,-1 1 0,0-1 0,0 1 0,-1-1 0,1 0 0,-1 1 0,1-1 0,-1 0 0,0 1 0,0-1 0,-1 0 0,1 0 0,-3 4 0,-5 9 0,-1 0 0,-1 0 0,0-2 0,-1 1 0,-19 17 0,-69 76 0,93-100-136,0-1-1,0 0 1,-1-1-1,0 0 1,0 0-1,0 0 1,-1-1-1,0-1 0,-14 7 1,3-5-6690</inkml:trace>
</inkml:ink>
</file>

<file path=ppt/ink/ink3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00.471"/>
    </inkml:context>
    <inkml:brush xml:id="br0">
      <inkml:brushProperty name="width" value="0.05" units="cm"/>
      <inkml:brushProperty name="height" value="0.05" units="cm"/>
      <inkml:brushProperty name="color" value="#E71224"/>
    </inkml:brush>
  </inkml:definitions>
  <inkml:trace contextRef="#ctx0" brushRef="#br0">0 0 24575,'6'0'0,"1"5"0,4 2 0,7-1 0,-1 5 0,3 0 0,-3 3 0,2-1 0,-3 4 0,-4-3-8191</inkml:trace>
</inkml:ink>
</file>

<file path=ppt/ink/ink3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00.816"/>
    </inkml:context>
    <inkml:brush xml:id="br0">
      <inkml:brushProperty name="width" value="0.05" units="cm"/>
      <inkml:brushProperty name="height" value="0.05" units="cm"/>
      <inkml:brushProperty name="color" value="#E71224"/>
    </inkml:brush>
  </inkml:definitions>
  <inkml:trace contextRef="#ctx0" brushRef="#br0">1 0 24575,'5'0'0,"2"5"0,-1 7 0,-1 7 0,-1 5 0,-2 4 0,5-3 0,0-1 0,-1 2 0,-1 0 0,-1 2 0,-2 2 0,-6-6 0,-3 0 0,-4-5 0,-2-6-8191</inkml:trace>
</inkml:ink>
</file>

<file path=ppt/ink/ink3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01.175"/>
    </inkml:context>
    <inkml:brush xml:id="br0">
      <inkml:brushProperty name="width" value="0.05" units="cm"/>
      <inkml:brushProperty name="height" value="0.05" units="cm"/>
      <inkml:brushProperty name="color" value="#E71224"/>
    </inkml:brush>
  </inkml:definitions>
  <inkml:trace contextRef="#ctx0" brushRef="#br0">1 1 24575,'67'-1'0,"78"3"0,-141-2 3,-1 1-1,0 0 0,0-1 1,0 1-1,0 0 0,0 0 1,0 0-1,0 1 0,0-1 1,-1 1-1,1 0 1,0-1-1,-1 1 0,0 0 1,1 1-1,-1-1 0,0 0 1,0 1-1,0-1 0,0 1 1,-1 0-1,1-1 0,-1 1 1,1 0-1,-1 0 1,0 0-1,0 0 0,0 0 1,-1 0-1,1 5 0,2 10-107,-2 0 0,0 0 0,-2 0 0,-2 23 0,1-9-808,0-5-5913</inkml:trace>
</inkml:ink>
</file>

<file path=ppt/ink/ink3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29.687"/>
    </inkml:context>
    <inkml:brush xml:id="br0">
      <inkml:brushProperty name="width" value="0.05" units="cm"/>
      <inkml:brushProperty name="height" value="0.05" units="cm"/>
      <inkml:brushProperty name="color" value="#E71224"/>
    </inkml:brush>
  </inkml:definitions>
  <inkml:trace contextRef="#ctx0" brushRef="#br0">0 743 24575,'11'-1'0,"0"0"0,0-1 0,0 0 0,0-1 0,0 0 0,-1 0 0,0-1 0,1-1 0,-2 0 0,16-10 0,8-7 0,47-43 0,-24 21 0,1 3 0,66-34 0,-21 12 0,-74 47 0,-21 13 0,-1-1 0,1 0 0,-1 0 0,1 0 0,10-11 0,-2 1 0,0 1 0,1 1 0,0 0 0,21-10 0,-17 10 0,0-1 0,27-24 0,-30 23 0,2 1 0,-1 0 0,2 1 0,33-15 0,-33 18 0,-1-1 0,0 0 0,0-2 0,-1-1 0,17-14 0,14-8 0,-49 35 0,0-1 0,0 1 0,0 0 0,1 0 0,-1 0 0,0-1 0,0 1 0,0 0 0,0 0 0,0 0 0,0-1 0,0 1 0,0 0 0,0 0 0,0-1 0,0 1 0,0 0 0,0 0 0,0-1 0,0 1 0,0 0 0,0 0 0,-1 0 0,1-1 0,0 1 0,0 0 0,0 0 0,0 0 0,0-1 0,0 1 0,-1 0 0,1 0 0,0 0 0,0 0 0,0-1 0,-1 1 0,1 0 0,0 0 0,0 0 0,0 0 0,-1 0 0,1 0 0,0 0 0,0 0 0,0 0 0,-1 0 0,1 0 0,0 0 0,0 0 0,-1 0 0,1 0 0,0 0 0,0 0 0,-1 0 0,1 0 0,0 0 0,0 0 0,0 0 0,-1 0 0,1 0 0,0 0 0,-19-1 0,19 1 0,-95 3 0,85-2 0,0 0 0,1 1 0,-1 0 0,1 0 0,0 1 0,-1 1 0,-12 6 0,21-9 0,0-1 0,0 1 0,0-1 0,0 1 0,0 0 0,0-1 0,0 1 0,0 0 0,0 0 0,0 0 0,0-1 0,1 1 0,-1 0 0,0 0 0,1 0 0,-1 0 0,1 0 0,-2 3 0,2-4 0,1 1 0,-1-1 0,0 1 0,0 0 0,0-1 0,1 1 0,-1-1 0,0 1 0,0-1 0,1 1 0,-1-1 0,1 1 0,-1-1 0,0 1 0,1-1 0,-1 0 0,1 1 0,-1-1 0,1 0 0,-1 1 0,1-1 0,-1 0 0,1 0 0,-1 1 0,2-1 0,2 1 0,0 1 0,0-1 0,0 0 0,0-1 0,0 1 0,0-1 0,0 0 0,0 0 0,5 0 0,42-11 0,-38 7 0,1 1 0,0 0 0,0 1 0,0 0 0,0 1 0,1 1 0,-1 0 0,25 4 0,-38-4 0,0 0 0,0 0 0,0 1 0,0-1 0,0 0 0,0 1 0,-1-1 0,1 1 0,0-1 0,0 1 0,0-1 0,-1 1 0,1-1 0,0 1 0,0 0 0,-1 0 0,1-1 0,-1 1 0,1 0 0,-1 0 0,1 0 0,-1 0 0,1-1 0,-1 1 0,0 0 0,1 0 0,-1 0 0,0 0 0,0 0 0,0 0 0,0 0 0,0 0 0,0 0 0,0 0 0,0 0 0,0 0 0,0 0 0,0 0 0,-1 0 0,1 0 0,0 0 0,-1-1 0,1 1 0,-1 0 0,1 0 0,-1 0 0,0 1 0,-38 47 0,25-32 0,8-7-105,-1-1 0,0 1 0,-1-1 0,1-1 0,-2 0 0,1 0 0,-1 0 0,-1-1 0,1-1 0,-1 1 0,0-2 0,-16 7 0,6-5-6721</inkml:trace>
</inkml:ink>
</file>

<file path=ppt/ink/ink3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0.317"/>
    </inkml:context>
    <inkml:brush xml:id="br0">
      <inkml:brushProperty name="width" value="0.05" units="cm"/>
      <inkml:brushProperty name="height" value="0.05" units="cm"/>
      <inkml:brushProperty name="color" value="#E71224"/>
    </inkml:brush>
  </inkml:definitions>
  <inkml:trace contextRef="#ctx0" brushRef="#br0">0 11 24575,'2'1'0,"0"0"0,1-1 0,-1 1 0,0 0 0,0 0 0,0 1 0,0-1 0,0 0 0,0 1 0,-1-1 0,1 1 0,0-1 0,-1 1 0,1 0 0,-1 0 0,1-1 0,-1 1 0,0 0 0,0 1 0,0-1 0,0 0 0,1 3 0,16 50 0,21 113 0,-39-165 0,1 0 0,-1 0 0,1 0 0,0 0 0,0 0 0,1 0 0,-1 0 0,0-1 0,1 1 0,0-1 0,3 5 0,-4-6 0,0 0 0,0 0 0,0-1 0,0 1 0,0 0 0,0-1 0,1 1 0,-1 0 0,0-1 0,0 0 0,0 1 0,1-1 0,-1 0 0,0 0 0,0 1 0,1-1 0,-1 0 0,0 0 0,1 0 0,1-1 0,0 0 0,1 0 0,-1-1 0,0 0 0,1 1 0,-1-1 0,0 0 0,0-1 0,0 1 0,-1 0 0,1-1 0,0 0 0,-1 0 0,0 1 0,1-1 0,-1-1 0,0 1 0,2-6 0,10-22 37,15-47-1,-22 54-323,1 0-1,2 1 0,0 0 1,17-27-1,-16 34-6538</inkml:trace>
</inkml:ink>
</file>

<file path=ppt/ink/ink3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1.625"/>
    </inkml:context>
    <inkml:brush xml:id="br0">
      <inkml:brushProperty name="width" value="0.05" units="cm"/>
      <inkml:brushProperty name="height" value="0.05" units="cm"/>
      <inkml:brushProperty name="color" value="#E71224"/>
    </inkml:brush>
  </inkml:definitions>
  <inkml:trace contextRef="#ctx0" brushRef="#br0">0 0 24575,'20'2'0,"-1"0"0,0 0 0,26 9 0,-23-6 0,46 6 0,345-8 0,-213-6 0,-193 3-107,-3 1 10,1-1 0,-1 0 1,1 0-1,0-1 0,-1 1 0,1-1 0,-1 0 1,1 0-1,-1 0 0,0-1 0,1 0 1,5-3-1</inkml:trace>
</inkml:ink>
</file>

<file path=ppt/ink/ink3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2.465"/>
    </inkml:context>
    <inkml:brush xml:id="br0">
      <inkml:brushProperty name="width" value="0.05" units="cm"/>
      <inkml:brushProperty name="height" value="0.05" units="cm"/>
      <inkml:brushProperty name="color" value="#E71224"/>
    </inkml:brush>
  </inkml:definitions>
  <inkml:trace contextRef="#ctx0" brushRef="#br0">1 0 24575,'5'0'0,"8"0"0,7 0 0,0 6 0,2 1 0,-3 5 0,1 1 0,-2 4 0,0-2 0,-3 3 0,-8-3 0,-7 3 0,-8-2 0,-8-4 0,-7-4 0,0 2 0,-1 0 0,3-3-8191</inkml:trace>
</inkml:ink>
</file>

<file path=ppt/ink/ink3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3.473"/>
    </inkml:context>
    <inkml:brush xml:id="br0">
      <inkml:brushProperty name="width" value="0.05" units="cm"/>
      <inkml:brushProperty name="height" value="0.05" units="cm"/>
      <inkml:brushProperty name="color" value="#E71224"/>
    </inkml:brush>
  </inkml:definitions>
  <inkml:trace contextRef="#ctx0" brushRef="#br0">0 0 24575,'1'229'0,"2"-239"0,-1 0 0,2 0 0,-1 0 0,2 1 0,-1-1 0,1 1 0,0 0 0,1 0 0,0 1 0,1 0 0,-1 0 0,1 0 0,14-10 0,-17 14 0,1 0 0,0 1 0,0 0 0,0 0 0,1 0 0,-1 0 0,1 1 0,-1 0 0,1 0 0,0 1 0,7-2 0,-9 3 0,0 0 0,0 0 0,0 0 0,0 1 0,0-1 0,0 1 0,0 0 0,0 0 0,0 1 0,0-1 0,-1 1 0,1 0 0,0-1 0,-1 2 0,0-1 0,1 0 0,-1 1 0,3 2 0,-3-1 8,0-1 0,0 1 0,-1-1-1,1 1 1,-1 0 0,0 0 0,0 0-1,0 0 1,-1 0 0,1 1 0,-1-1-1,0 0 1,0 6 0,3 58-1158,-4-63 826,-1 24-6502</inkml:trace>
</inkml:ink>
</file>

<file path=ppt/ink/ink3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5.545"/>
    </inkml:context>
    <inkml:brush xml:id="br0">
      <inkml:brushProperty name="width" value="0.05" units="cm"/>
      <inkml:brushProperty name="height" value="0.05" units="cm"/>
      <inkml:brushProperty name="color" value="#E71224"/>
    </inkml:brush>
  </inkml:definitions>
  <inkml:trace contextRef="#ctx0" brushRef="#br0">1 100 24575,'35'-13'0,"-3"1"0,42-5 0,-45 10 0,-1 1 0,1 1 0,33-1 0,69 6-140,-61 2-47,0-4 0,112-16 1,-107 8 377,1 4 0,147 7 0,-84 2-64,376-3-1492,-487 0-5461</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4.738"/>
    </inkml:context>
    <inkml:brush xml:id="br0">
      <inkml:brushProperty name="width" value="0.05" units="cm"/>
      <inkml:brushProperty name="height" value="0.05" units="cm"/>
      <inkml:brushProperty name="color" value="#E71224"/>
    </inkml:brush>
  </inkml:definitions>
  <inkml:trace contextRef="#ctx0" brushRef="#br0">0 0 24575,'0'5'0,"5"2"0,8 0 0,5-2 0,1-2-8191</inkml:trace>
</inkml:ink>
</file>

<file path=ppt/ink/ink3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5.995"/>
    </inkml:context>
    <inkml:brush xml:id="br0">
      <inkml:brushProperty name="width" value="0.05" units="cm"/>
      <inkml:brushProperty name="height" value="0.05" units="cm"/>
      <inkml:brushProperty name="color" value="#E71224"/>
    </inkml:brush>
  </inkml:definitions>
  <inkml:trace contextRef="#ctx0" brushRef="#br0">264 0 24575,'-6'0'0,"-1"6"0,-5 1 0,-1 6 0,-4-1 0,-4-1 0,2 3 0,-2-1 0,3 2 0,4 5 0,-1-2 0,3 2 0,3 4 0,-3-4 0,-4-4 0,0 0 0,-3-2 0,3-4-8191</inkml:trace>
</inkml:ink>
</file>

<file path=ppt/ink/ink3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6.327"/>
    </inkml:context>
    <inkml:brush xml:id="br0">
      <inkml:brushProperty name="width" value="0.05" units="cm"/>
      <inkml:brushProperty name="height" value="0.05" units="cm"/>
      <inkml:brushProperty name="color" value="#E71224"/>
    </inkml:brush>
  </inkml:definitions>
  <inkml:trace contextRef="#ctx0" brushRef="#br0">1 1 24575,'5'0'0,"8"0"0,6 0 0,7 0 0,3 0 0,3 0 0,1 0 0,-5 5 0,-7 8 0,-8 1-8191</inkml:trace>
</inkml:ink>
</file>

<file path=ppt/ink/ink3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6.688"/>
    </inkml:context>
    <inkml:brush xml:id="br0">
      <inkml:brushProperty name="width" value="0.05" units="cm"/>
      <inkml:brushProperty name="height" value="0.05" units="cm"/>
      <inkml:brushProperty name="color" value="#E71224"/>
    </inkml:brush>
  </inkml:definitions>
  <inkml:trace contextRef="#ctx0" brushRef="#br0">0 14 24575,'6'0'0,"6"0"0,8 0 0,5 0 0,4 0 0,3 0 0,1 0 0,-5-6 0,-7-1-8191</inkml:trace>
</inkml:ink>
</file>

<file path=ppt/ink/ink3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7.034"/>
    </inkml:context>
    <inkml:brush xml:id="br0">
      <inkml:brushProperty name="width" value="0.05" units="cm"/>
      <inkml:brushProperty name="height" value="0.05" units="cm"/>
      <inkml:brushProperty name="color" value="#E71224"/>
    </inkml:brush>
  </inkml:definitions>
  <inkml:trace contextRef="#ctx0" brushRef="#br0">59 0 24575,'0'6'0,"0"6"0,-6 3 0,-1 3 0,0 4 0,2 4 0,-5-2 0,1 0 0,0 1 0,3-3-8191</inkml:trace>
</inkml:ink>
</file>

<file path=ppt/ink/ink3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7.366"/>
    </inkml:context>
    <inkml:brush xml:id="br0">
      <inkml:brushProperty name="width" value="0.05" units="cm"/>
      <inkml:brushProperty name="height" value="0.05" units="cm"/>
      <inkml:brushProperty name="color" value="#E71224"/>
    </inkml:brush>
  </inkml:definitions>
  <inkml:trace contextRef="#ctx0" brushRef="#br0">0 0 24575,'6'0'0,"7"0"0,6 0 0,7 0 0,3 0 0,3 0 0,1 0 0,-5 0-8191</inkml:trace>
</inkml:ink>
</file>

<file path=ppt/ink/ink3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7.696"/>
    </inkml:context>
    <inkml:brush xml:id="br0">
      <inkml:brushProperty name="width" value="0.05" units="cm"/>
      <inkml:brushProperty name="height" value="0.05" units="cm"/>
      <inkml:brushProperty name="color" value="#E71224"/>
    </inkml:brush>
  </inkml:definitions>
  <inkml:trace contextRef="#ctx0" brushRef="#br0">109 0 24575,'-5'0'0,"-3"6"0,1 7 0,-4 1 0,0 4 0,-4-1 0,1 2 0,2 3 0,-1-2 0,1-4-8191</inkml:trace>
</inkml:ink>
</file>

<file path=ppt/ink/ink3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8.056"/>
    </inkml:context>
    <inkml:brush xml:id="br0">
      <inkml:brushProperty name="width" value="0.05" units="cm"/>
      <inkml:brushProperty name="height" value="0.05" units="cm"/>
      <inkml:brushProperty name="color" value="#E71224"/>
    </inkml:brush>
  </inkml:definitions>
  <inkml:trace contextRef="#ctx0" brushRef="#br0">65 1 24575,'5'0'0,"8"0"0,1 5 0,-1 8 0,-4 7 0,-2 5 0,-3 5 0,-8-4 0,-3-6-8191</inkml:trace>
  <inkml:trace contextRef="#ctx0" brushRef="#br0" timeOffset="1">1 162 24575,'5'0'0,"8"0"0,6 0 0,7 0 0,3 0 0,3 0 0,-5-5 0,-6-3-8191</inkml:trace>
</inkml:ink>
</file>

<file path=ppt/ink/ink3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8.388"/>
    </inkml:context>
    <inkml:brush xml:id="br0">
      <inkml:brushProperty name="width" value="0.05" units="cm"/>
      <inkml:brushProperty name="height" value="0.05" units="cm"/>
      <inkml:brushProperty name="color" value="#E71224"/>
    </inkml:brush>
  </inkml:definitions>
  <inkml:trace contextRef="#ctx0" brushRef="#br0">0 33 24575,'6'0'0,"7"0"0,1-6 0,4-1 0,4-1 0,5 3 0,2 1 0,-4 1-8191</inkml:trace>
</inkml:ink>
</file>

<file path=ppt/ink/ink3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8.735"/>
    </inkml:context>
    <inkml:brush xml:id="br0">
      <inkml:brushProperty name="width" value="0.05" units="cm"/>
      <inkml:brushProperty name="height" value="0.05" units="cm"/>
      <inkml:brushProperty name="color" value="#E71224"/>
    </inkml:brush>
  </inkml:definitions>
  <inkml:trace contextRef="#ctx0" brushRef="#br0">0 42 24575,'0'6'0,"5"1"0,8 0 0,1-7 0,4-3 0,-1-7 0,1-1 0,4 0 0,-1-2 0,-6 0-8191</inkml:trace>
</inkml:ink>
</file>

<file path=ppt/ink/ink3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9.096"/>
    </inkml:context>
    <inkml:brush xml:id="br0">
      <inkml:brushProperty name="width" value="0.05" units="cm"/>
      <inkml:brushProperty name="height" value="0.05" units="cm"/>
      <inkml:brushProperty name="color" value="#E71224"/>
    </inkml:brush>
  </inkml:definitions>
  <inkml:trace contextRef="#ctx0" brushRef="#br0">0 1 24575,'0'5'0,"0"8"0,0 7 0,0 5 0,0 5 0,0 1 0,0 2 0,0-4-8191</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5.068"/>
    </inkml:context>
    <inkml:brush xml:id="br0">
      <inkml:brushProperty name="width" value="0.05" units="cm"/>
      <inkml:brushProperty name="height" value="0.05" units="cm"/>
      <inkml:brushProperty name="color" value="#E71224"/>
    </inkml:brush>
  </inkml:definitions>
  <inkml:trace contextRef="#ctx0" brushRef="#br0">247 1 24575,'0'5'0,"0"7"0,0 7 0,-5-1 0,-2 3 0,-5-2 0,0 0 0,-4-3 0,2 1 0,-3 4 0,-4 2 0,-2-2 0,1 0 0,0-3 0,4 1 0,-1-4 0,-2-3 0,3-5-8191</inkml:trace>
  <inkml:trace contextRef="#ctx0" brushRef="#br0" timeOffset="1">94 246 24575,'5'0'0,"7"0"0,7 0 0,5 0 0,4 0 0,-3 5 0,0 2 0,0-1 0,-4 5 0,0-1 0,-3-1-8191</inkml:trace>
</inkml:ink>
</file>

<file path=ppt/ink/ink3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39.549"/>
    </inkml:context>
    <inkml:brush xml:id="br0">
      <inkml:brushProperty name="width" value="0.05" units="cm"/>
      <inkml:brushProperty name="height" value="0.05" units="cm"/>
      <inkml:brushProperty name="color" value="#E71224"/>
    </inkml:brush>
  </inkml:definitions>
  <inkml:trace contextRef="#ctx0" brushRef="#br0">0 2 24575,'19'0'0,"-4"-1"0,0 1 0,-1 0 0,1 2 0,0 0 0,24 6 0,-35-7 0,0 1 0,-1-1 0,1 1 0,-1 0 0,1 0 0,-1 1 0,0-1 0,1 1 0,-1 0 0,-1-1 0,1 1 0,0 1 0,-1-1 0,1 0 0,-1 1 0,0-1 0,0 1 0,0-1 0,-1 1 0,1 0 0,-1 0 0,0 0 0,0 0 0,0 0 0,0 6 0,2 44 0,-3-51 0,0 0 0,0 0 0,0 1 0,-1-1 0,1 0 0,-1 0 0,0 0 0,0 0 0,0 0 0,0-1 0,0 1 0,-1 0 0,1 0 0,-4 4 0,5-7 0,0 0 0,-1 0 0,1 0 0,0 1 0,0-1 0,0 0 0,0 0 0,0 0 0,0 0 0,-1 1 0,1-1 0,0 0 0,0 0 0,0 0 0,-1 0 0,1 0 0,0 0 0,0 0 0,0 0 0,-1 1 0,1-1 0,0 0 0,0 0 0,0 0 0,-1 0 0,1 0 0,0 0 0,0 0 0,-1 0 0,1 0 0,0 0 0,0-1 0,0 1 0,-1 0 0,1 0 0,0 0 0,0 0 0,0 0 0,-1 0 0,1 0 0,0 0 0,0-1 0,0 1 0,-1 0 0,1 0 0,0 0 0,0-1 0,-3-14 0,6-16 0,2 21-151,0 0-1,0 0 0,1 1 0,0 0 1,1 0-1,0 1 0,0-1 1,17-13-1,-7 9-6674</inkml:trace>
</inkml:ink>
</file>

<file path=ppt/ink/ink3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46.984"/>
    </inkml:context>
    <inkml:brush xml:id="br0">
      <inkml:brushProperty name="width" value="0.05" units="cm"/>
      <inkml:brushProperty name="height" value="0.05" units="cm"/>
      <inkml:brushProperty name="color" value="#E71224"/>
    </inkml:brush>
  </inkml:definitions>
  <inkml:trace contextRef="#ctx0" brushRef="#br0">0 162 24575,'38'0'0,"1"-1"0,-1-3 0,52-10 0,137-19 0,-193 26 0,53-2 0,10-1 0,54-7 0,22-5 0,-125 16 0,1 1 0,0 2 0,63 6 0,74-5 0,-100-13 0,-62 10 0,-1 0 0,35-1 0,264 7-1365,-295-1-5461</inkml:trace>
</inkml:ink>
</file>

<file path=ppt/ink/ink3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47.780"/>
    </inkml:context>
    <inkml:brush xml:id="br0">
      <inkml:brushProperty name="width" value="0.05" units="cm"/>
      <inkml:brushProperty name="height" value="0.05" units="cm"/>
      <inkml:brushProperty name="color" value="#E71224"/>
    </inkml:brush>
  </inkml:definitions>
  <inkml:trace contextRef="#ctx0" brushRef="#br0">0 35 24575,'647'0'0,"-623"-2"0,0 0 0,42-11 0,-40 8 0,1 0 0,29-1 0,494 5 83,-264 3-1531,-259-2-5378</inkml:trace>
</inkml:ink>
</file>

<file path=ppt/ink/ink3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49.271"/>
    </inkml:context>
    <inkml:brush xml:id="br0">
      <inkml:brushProperty name="width" value="0.05" units="cm"/>
      <inkml:brushProperty name="height" value="0.05" units="cm"/>
      <inkml:brushProperty name="color" value="#E71224"/>
    </inkml:brush>
  </inkml:definitions>
  <inkml:trace contextRef="#ctx0" brushRef="#br0">1 691 24575,'7'0'0,"0"-1"0,0 0 0,-1 0 0,1-1 0,0 0 0,-1 0 0,1 0 0,-1-1 0,1 0 0,-1 0 0,0 0 0,7-6 0,6-7 0,0 0 0,19-21 0,15-14 0,6 3 0,-2-3 0,-3-3 0,-2-1 0,44-64 0,-52 62 0,-26 36 0,-2 0 0,0-2 0,16-31 0,-21 35-1365,0 2-5461</inkml:trace>
</inkml:ink>
</file>

<file path=ppt/ink/ink3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0.623"/>
    </inkml:context>
    <inkml:brush xml:id="br0">
      <inkml:brushProperty name="width" value="0.05" units="cm"/>
      <inkml:brushProperty name="height" value="0.05" units="cm"/>
      <inkml:brushProperty name="color" value="#E71224"/>
    </inkml:brush>
  </inkml:definitions>
  <inkml:trace contextRef="#ctx0" brushRef="#br0">1 773 24575,'4'0'0,"-1"-1"0,1 1 0,0-1 0,-1 0 0,1 0 0,-1-1 0,1 1 0,-1-1 0,0 0 0,1 0 0,-1 0 0,0 0 0,0 0 0,-1-1 0,1 1 0,0-1 0,3-5 0,41-61 0,-25 33 0,2 0 0,-1-1 0,30-69 0,19-45 0,4-34 0,-75 184 0,0 0 0,0-1 0,-1 1 0,1 0 0,-1-1 0,1 1 0,-1-1 0,1 0 0,-1 1 0,0-1 0,0 1 0,0-1 0,0 1 0,0-1 0,0 1 0,0-1 0,-1 1 0,1-1 0,-1 1 0,1-1 0,-1 1 0,1-1 0,-2-2 0,0 3 0,0-1 0,1 1 0,-1-1 0,0 1 0,0-1 0,0 1 0,0 0 0,0 0 0,-1 0 0,1 0 0,0 0 0,0 1 0,-1-1 0,-2 0 0,-12-1 0,0 1 0,0 0 0,-29 4 0,26-2 0,15-1 0,-80 6 0,77-5 0,1 0 0,-1 1 0,0 0 0,1 1 0,0-1 0,-1 1 0,1 1 0,-10 6 0,16-10 0,1 0 0,-1 0 0,1 1 0,-1-1 0,1 0 0,-1 1 0,0-1 0,1 1 0,-1-1 0,1 1 0,0-1 0,-1 1 0,1-1 0,-1 1 0,1-1 0,0 1 0,-1-1 0,1 1 0,0 0 0,0-1 0,-1 1 0,1 0 0,0-1 0,0 1 0,0-1 0,0 1 0,0 0 0,0-1 0,0 2 0,16 7 0,30-6 0,-35-6 0,0-2 0,-1 1 0,1-1 0,-1-1 0,0 0 0,0 0 0,-1-1 0,12-11 0,-7 6 0,1 2 0,0-1 0,19-8 0,-30 16 0,0 2 0,0-1 0,1 0 0,-1 1 0,1 0 0,-1 0 0,1 0 0,-1 1 0,1-1 0,0 1 0,-1 0 0,1 1 0,0-1 0,-1 1 0,1 0 0,7 2 0,-8-1 0,1 0 0,-1 1 0,0-1 0,0 1 0,0 0 0,0 0 0,-1 0 0,1 0 0,-1 1 0,0-1 0,0 1 0,0 0 0,0 0 0,-1 0 0,1 0 0,-1 1 0,2 7 0,3 8 0,-1 1 0,6 36 0,-6-23 0,0-1 0,1 59 0,3 16 0,-10-107-36,1 0 0,-1 0 0,0 0 1,1 1-1,-1-1 0,0 0 0,0 0 0,0 0 0,0 0 0,0 1 0,0-1 0,0 0 0,0 0 0,0 0 0,-1 0 0,1 0 0,0 1 1,-1-1-1,1 0 0,-1 0 0,1 0 0,-1 0 0,1 0 0,-1 0 0,0 0 0,1 0 0,-1-1 0,0 1 0,0 0 0,0 0 0,0 0 1,0-1-1,0 1 0,0-1 0,0 1 0,0-1 0,-1 1 0,-8-2-6790</inkml:trace>
</inkml:ink>
</file>

<file path=ppt/ink/ink3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1.495"/>
    </inkml:context>
    <inkml:brush xml:id="br0">
      <inkml:brushProperty name="width" value="0.05" units="cm"/>
      <inkml:brushProperty name="height" value="0.05" units="cm"/>
      <inkml:brushProperty name="color" value="#E71224"/>
    </inkml:brush>
  </inkml:definitions>
  <inkml:trace contextRef="#ctx0" brushRef="#br0">2 66 24575,'10'-1'0,"1"0"0,-1-1 0,0 0 0,19-7 0,29-5 0,17 13 0,-57 1 0,-1 1 0,0-2 0,1-1 0,24-4 0,-42 6 0,1 0 0,0 0 0,-1 0 0,1 0 0,-1 0 0,1 0 0,-1-1 0,1 1 0,0 0 0,-1 0 0,1 0 0,-1 0 0,1-1 0,-1 1 0,1 0 0,-1-1 0,1 1 0,-1 0 0,1-1 0,-1 1 0,0-1 0,1 1 0,-1 0 0,1-1 0,-1 1 0,0-1 0,1 1 0,-1-1 0,0 1 0,1-2 0,-17-6 0,-31 1 0,30 6 0,0 0 0,0 1 0,-1 1 0,1 0 0,0 1 0,-18 5 0,30-5 0,0 0 0,0 0 0,-1 0 0,1 1 0,1 0 0,-1 0 0,0 0 0,1 0 0,0 1 0,-1 0 0,1 0 0,1 0 0,-1 0 0,1 0 0,-1 1 0,1 0 0,1 0 0,-1-1 0,1 2 0,-1-1 0,1 0 0,-1 9 0,-1 4 0,1 0 0,-2 32 0,4-30 0,0-1 0,-7 27 0,2-23 0,1 1 0,1 0 0,1 0 0,2 0 0,0 0 0,4 37 0,-2-53 0,0-1 0,1 1 0,0-1 0,0 1 0,1-1 0,0 0 0,0 0 0,1 0 0,0 0 0,7 10 0,-7-13 0,0-1 0,0 1 0,0-1 0,0 0 0,0 0 0,0 0 0,1 0 0,-1-1 0,1 0 0,0 0 0,0 0 0,0 0 0,0-1 0,0 0 0,0 0 0,0 0 0,8-1 0,-9 1-59,0-1 0,0 0-1,0-1 1,0 1-1,0-1 1,0 1 0,0-1-1,0 0 1,0-1 0,-1 1-1,1-1 1,0 1 0,-1-1-1,1 0 1,-1-1-1,0 1 1,0-1 0,0 1-1,0-1 1,0 0 0,0 0-1,3-5 1,4-12-6767</inkml:trace>
</inkml:ink>
</file>

<file path=ppt/ink/ink3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1.871"/>
    </inkml:context>
    <inkml:brush xml:id="br0">
      <inkml:brushProperty name="width" value="0.05" units="cm"/>
      <inkml:brushProperty name="height" value="0.05" units="cm"/>
      <inkml:brushProperty name="color" value="#E71224"/>
    </inkml:brush>
  </inkml:definitions>
  <inkml:trace contextRef="#ctx0" brushRef="#br0">0 52 24575,'5'0'0,"8"0"0,1-6 0,4-1 0,4 0 0,-1-4 0,1 0 0,-4 2-8191</inkml:trace>
</inkml:ink>
</file>

<file path=ppt/ink/ink3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2.217"/>
    </inkml:context>
    <inkml:brush xml:id="br0">
      <inkml:brushProperty name="width" value="0.05" units="cm"/>
      <inkml:brushProperty name="height" value="0.05" units="cm"/>
      <inkml:brushProperty name="color" value="#E71224"/>
    </inkml:brush>
  </inkml:definitions>
  <inkml:trace contextRef="#ctx0" brushRef="#br0">0 79 24575,'11'0'0,"158"-5"0,-143 2 0,0-1 0,0-1 0,0-2 0,34-13 0,41-6-1365,-81 18-5461</inkml:trace>
</inkml:ink>
</file>

<file path=ppt/ink/ink3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2.577"/>
    </inkml:context>
    <inkml:brush xml:id="br0">
      <inkml:brushProperty name="width" value="0.05" units="cm"/>
      <inkml:brushProperty name="height" value="0.05" units="cm"/>
      <inkml:brushProperty name="color" value="#E71224"/>
    </inkml:brush>
  </inkml:definitions>
  <inkml:trace contextRef="#ctx0" brushRef="#br0">130 0 24575,'0'6'0,"-5"1"0,-3 6 0,-4 0 0,-1 3 0,-3-1 0,1 3 0,3 3 0,3 4 0,4 3 0,-3-3 0,-1-1 0,2 2 0,2 1 0,2 2 0,1-9 0,1-9-8191</inkml:trace>
</inkml:ink>
</file>

<file path=ppt/ink/ink3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3.135"/>
    </inkml:context>
    <inkml:brush xml:id="br0">
      <inkml:brushProperty name="width" value="0.05" units="cm"/>
      <inkml:brushProperty name="height" value="0.05" units="cm"/>
      <inkml:brushProperty name="color" value="#E71224"/>
    </inkml:brush>
  </inkml:definitions>
  <inkml:trace contextRef="#ctx0" brushRef="#br0">74 97 24575,'38'-2'0,"-21"1"0,0 1 0,33 3 0,-45-2 0,0 0 0,-1 0 0,0 0 0,1 0 0,-1 1 0,0 0 0,1 0 0,-1 0 0,0 0 0,-1 1 0,1 0 0,0-1 0,-1 1 0,1 1 0,4 4 0,7 13 0,-1 1 0,21 40 0,-29-51 0,-1 0 0,-1 1 0,0-1 0,0 1 0,-1 0 0,-1 0 0,2 23 0,-4-31 0,-1 0 0,0-1 0,0 1 0,0 0 0,0 0 0,-1-1 0,1 1 0,-1-1 0,0 0 0,0 1 0,0-1 0,0 0 0,-1 0 0,1 0 0,-1 0 0,0-1 0,0 1 0,0-1 0,0 0 0,0 0 0,-1 0 0,1 0 0,-1 0 0,1-1 0,-1 1 0,1-1 0,-8 2 0,-7 1 0,0 1 0,0-2 0,0 0 0,-28-1 0,26-1 0,8 0 0,-1 0 0,1-2 0,0 1 0,-1-2 0,-14-2 0,24 3 0,0 0 0,0 0 0,0 0 0,0-1 0,0 1 0,1-1 0,-1 1 0,0-1 0,1 0 0,-1 0 0,1 0 0,0-1 0,0 1 0,0-1 0,0 1 0,0-1 0,0 1 0,1-1 0,-1 0 0,1 0 0,0 0 0,0 0 0,0 0 0,0 0 0,-1-5 0,0-6 0,0-1 0,1 1 0,0-1 0,1 0 0,0 1 0,2-1 0,0 0 0,0 1 0,6-18 0,-6 24 0,1 0 0,1 1 0,-1-1 0,1 1 0,0-1 0,1 1 0,0 0 0,0 1 0,0-1 0,1 1 0,0 0 0,0 0 0,1 1 0,0 0 0,-1 0 0,2 0 0,7-3 0,49-25-41,-40 20-223,0 0-1,1 2 0,1 0 0,27-6 0,-27 11-6561</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8.050"/>
    </inkml:context>
    <inkml:brush xml:id="br0">
      <inkml:brushProperty name="width" value="0.05" units="cm"/>
      <inkml:brushProperty name="height" value="0.05" units="cm"/>
      <inkml:brushProperty name="color" value="#E71224"/>
    </inkml:brush>
  </inkml:definitions>
  <inkml:trace contextRef="#ctx0" brushRef="#br0">0 348 24575,'34'12'0,"-3"0"0,-16-9 0,0-1 0,1-1 0,-1 0 0,1-1 0,-1-1 0,1 0 0,-1-1 0,0-1 0,0 0 0,0-1 0,0 0 0,0-2 0,20-10 0,-2 1 0,0 1 0,1 2 0,0 1 0,0 2 0,1 1 0,1 2 0,-1 1 0,67 1 0,572 5 0,-656-2 0,-1-1 0,1-1 0,-1-1 0,0 0 0,30-12 0,-27 8 0,1 2 0,0 0 0,27-3 0,42-7 0,-61 10 0,-1 1 0,40-2 0,-41 5 0,52-11 0,-51 7 0,52-3 0,422 8 0,-239 3 0,-253-3 0,-1 0 0,0 0 0,0 0 0,-1-1 0,1-1 0,0 1 0,-1-2 0,1 1 0,12-8 0,16-6 0,51-15 77,28-13-1519,-95 34-5384</inkml:trace>
</inkml:ink>
</file>

<file path=ppt/ink/ink3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3.469"/>
    </inkml:context>
    <inkml:brush xml:id="br0">
      <inkml:brushProperty name="width" value="0.05" units="cm"/>
      <inkml:brushProperty name="height" value="0.05" units="cm"/>
      <inkml:brushProperty name="color" value="#E71224"/>
    </inkml:brush>
  </inkml:definitions>
  <inkml:trace contextRef="#ctx0" brushRef="#br0">1 105 24575,'5'0'0,"8"0"0,7 0 0,5 0 0,-1-5 0,0-2 0,3 0 0,-5-4 0,0-1 0,2 3 0,-3-3 0,0 0 0,-3-3 0,-5 1-8191</inkml:trace>
</inkml:ink>
</file>

<file path=ppt/ink/ink3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3.799"/>
    </inkml:context>
    <inkml:brush xml:id="br0">
      <inkml:brushProperty name="width" value="0.05" units="cm"/>
      <inkml:brushProperty name="height" value="0.05" units="cm"/>
      <inkml:brushProperty name="color" value="#E71224"/>
    </inkml:brush>
  </inkml:definitions>
  <inkml:trace contextRef="#ctx0" brushRef="#br0">52 1 24575,'0'485'0,"-1"-472"-136,0 1-1,-1-1 1,0 1-1,-1-1 1,0 0-1,-1 0 1,-1 0-1,0-1 0,-11 20 1,6-14-6690</inkml:trace>
</inkml:ink>
</file>

<file path=ppt/ink/ink3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4.220"/>
    </inkml:context>
    <inkml:brush xml:id="br0">
      <inkml:brushProperty name="width" value="0.05" units="cm"/>
      <inkml:brushProperty name="height" value="0.05" units="cm"/>
      <inkml:brushProperty name="color" value="#E71224"/>
    </inkml:brush>
  </inkml:definitions>
  <inkml:trace contextRef="#ctx0" brushRef="#br0">1 1 24575,'12'-1'0,"0"1"0,0 1 0,0 0 0,0 1 0,0 0 0,21 6 0,-29-6 0,-1 0 0,1 0 0,-1 0 0,1 0 0,-1 1 0,0-1 0,0 1 0,0 0 0,0 0 0,-1 0 0,1 0 0,-1 0 0,1 1 0,-1-1 0,0 1 0,-1 0 0,1-1 0,-1 1 0,1 0 0,-1 0 0,0 0 0,0 0 0,0 7 0,2 32 0,-1 1 0,-2 0 0,-7 52 0,7-94 0,0 1 0,0-1 0,0 1 0,-1-1 0,1 0 0,-1 1 0,1-1 0,-1 0 0,0 1 0,0-1 0,0 0 0,0 0 0,0 0 0,0 0 0,-1 0 0,1 0 0,-1 0 0,0 0 0,1-1 0,-1 1 0,0 0 0,0-1 0,0 0 0,0 1 0,0-1 0,0 0 0,0 0 0,-1 0 0,1 0 0,0-1 0,0 1 0,-1 0 0,1-1 0,-1 0 0,-4 1 0,4-2 0,0 0 0,-1 1 0,1-1 0,0 0 0,0-1 0,0 1 0,0 0 0,0-1 0,0 0 0,0 0 0,1 1 0,-1-2 0,0 1 0,1 0 0,0 0 0,-1-1 0,1 0 0,0 1 0,0-1 0,1 0 0,-1 0 0,1 0 0,-1 0 0,1 0 0,-2-6 0,-1-13-50,1 0 0,0 0 0,2 0-1,1-1 1,2-25 0,0 14-1014,-2 6-5762</inkml:trace>
</inkml:ink>
</file>

<file path=ppt/ink/ink3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5.108"/>
    </inkml:context>
    <inkml:brush xml:id="br0">
      <inkml:brushProperty name="width" value="0.05" units="cm"/>
      <inkml:brushProperty name="height" value="0.05" units="cm"/>
      <inkml:brushProperty name="color" value="#E71224"/>
    </inkml:brush>
  </inkml:definitions>
  <inkml:trace contextRef="#ctx0" brushRef="#br0">1 156 24575,'0'-2'0,"1"0"0,0 0 0,0 0 0,0 0 0,1 0 0,-1 0 0,0 1 0,1-1 0,-1 0 0,1 1 0,0-1 0,-1 1 0,1-1 0,0 1 0,0 0 0,0 0 0,4-2 0,37-17 0,60-3 0,-42 11 0,196-52-1365,-236 58-5461</inkml:trace>
</inkml:ink>
</file>

<file path=ppt/ink/ink3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6:55.605"/>
    </inkml:context>
    <inkml:brush xml:id="br0">
      <inkml:brushProperty name="width" value="0.05" units="cm"/>
      <inkml:brushProperty name="height" value="0.05" units="cm"/>
      <inkml:brushProperty name="color" value="#E71224"/>
    </inkml:brush>
  </inkml:definitions>
  <inkml:trace contextRef="#ctx0" brushRef="#br0">0 1 24575,'2'1'0,"-1"-1"0,1 1 0,-1 0 0,0 0 0,1-1 0,-1 1 0,0 0 0,0 0 0,1 1 0,-1-1 0,0 0 0,0 0 0,0 1 0,0-1 0,-1 0 0,1 1 0,0-1 0,0 1 0,0 2 0,16 39 0,-13-31 0,2 6 0,-1 0 0,0 1 0,-1-1 0,-2 1 0,2 26 0,-6 100 0,-1-55 0,2-27-1365,1-35-5461</inkml:trace>
</inkml:ink>
</file>

<file path=ppt/ink/ink3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8:37.211"/>
    </inkml:context>
    <inkml:brush xml:id="br0">
      <inkml:brushProperty name="width" value="0.05" units="cm"/>
      <inkml:brushProperty name="height" value="0.05" units="cm"/>
      <inkml:brushProperty name="color" value="#E71224"/>
    </inkml:brush>
  </inkml:definitions>
  <inkml:trace contextRef="#ctx0" brushRef="#br0">0 0 24575,'1321'0'0,"-1297"2"0,1 0 0,41 10 0,-40-6 0,1-1 0,29 1 0,7-6-1365,-35 0-5461</inkml:trace>
</inkml:ink>
</file>

<file path=ppt/ink/ink3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8:40.222"/>
    </inkml:context>
    <inkml:brush xml:id="br0">
      <inkml:brushProperty name="width" value="0.05" units="cm"/>
      <inkml:brushProperty name="height" value="0.05" units="cm"/>
      <inkml:brushProperty name="color" value="#E71224"/>
    </inkml:brush>
  </inkml:definitions>
  <inkml:trace contextRef="#ctx0" brushRef="#br0">0 100 24575,'7'1'0,"-1"0"0,1 0 0,-1 0 0,0 1 0,0 0 0,0 0 0,0 0 0,0 1 0,0 0 0,0 0 0,-1 0 0,0 1 0,9 8 0,8 7 0,33 42 0,-17-19 0,3-1 0,-13-10 0,2-2 0,1-1 0,52 36 0,-67-52 0,1 1 0,18 18 0,19 15 0,-51-44 0,0 0 0,0-1 0,0 1 0,0-1 0,0 0 0,1 0 0,-1 0 0,0-1 0,1 1 0,-1-1 0,1 0 0,-1 0 0,0 0 0,1 0 0,-1 0 0,1-1 0,-1 0 0,0 0 0,1 0 0,-1 0 0,0 0 0,0 0 0,0-1 0,5-3 0,8-5 0,1 0 0,-2-2 0,18-16 0,-15 13 0,142-116 0,4 5 0,-101 89 0,-40 25 0,41-31 0,-27 16 0,-23 17 0,-1 0 0,1-1 0,-2-1 0,15-16 0,-26 28 0,-1 0 0,1-1 0,-1 1 0,1-1 0,-1 0 0,0 1 0,1-1 0,-1 1 0,0-1 0,1 1 0,-1-1 0,0 0 0,0 1 0,0-1 0,1 0 0,-1 1 0,0-1 0,0 0 0,0 1 0,0-1 0,0 0 0,0 1 0,0-1 0,0 0 0,0 1 0,-1-1 0,1 0 0,0 1 0,0-1 0,-1 0 0,0 0 0,-21-9 0,-40 8 0,54 2 0,0 0 0,-1 0 0,0 0 0,1 1 0,-1 0 0,0 1 0,1 0 0,0 0 0,-1 1 0,1 0 0,-9 5 0,17-8 0,0 0 0,0 0 0,-1 0 0,1 1 0,0-1 0,0 0 0,0 0 0,0 0 0,0 1 0,-1-1 0,1 0 0,0 0 0,0 1 0,0-1 0,0 0 0,0 0 0,0 1 0,0-1 0,0 0 0,0 0 0,0 1 0,0-1 0,0 0 0,0 0 0,0 1 0,0-1 0,1 0 0,-1 0 0,0 1 0,0-1 0,0 0 0,0 0 0,0 0 0,1 1 0,-1-1 0,0 0 0,0 0 0,0 0 0,0 1 0,1-1 0,-1 0 0,0 0 0,0 0 0,1 0 0,-1 0 0,0 0 0,0 0 0,0 1 0,1-1 0,-1 0 0,0 0 0,0 0 0,1 0 0,-1 0 0,0 0 0,1 0 0,-1 0 0,0 0 0,0 0 0,1 0 0,-1-1 0,0 1 0,0 0 0,1 0 0,19 3 0,4-2 0,0-1 0,0-1 0,0-1 0,0-2 0,32-8 0,-53 11 0,0 0 0,0 1 0,0-1 0,0 1 0,0-1 0,0 1 0,0 0 0,0 0 0,0 0 0,0 0 0,0 1 0,0-1 0,-1 1 0,1 0 0,0 0 0,0 0 0,0 0 0,-1 0 0,1 1 0,0-1 0,3 4 0,-3-2 0,-1 1 0,1 0 0,-1-1 0,0 1 0,0 0 0,0 0 0,-1 0 0,1 0 0,-1 1 0,0-1 0,-1 0 0,1 0 0,-1 1 0,1 6 0,-3 121-1365,0-103-5461</inkml:trace>
</inkml:ink>
</file>

<file path=ppt/ink/ink3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8:41.006"/>
    </inkml:context>
    <inkml:brush xml:id="br0">
      <inkml:brushProperty name="width" value="0.05" units="cm"/>
      <inkml:brushProperty name="height" value="0.05" units="cm"/>
      <inkml:brushProperty name="color" value="#E71224"/>
    </inkml:brush>
  </inkml:definitions>
  <inkml:trace contextRef="#ctx0" brushRef="#br0">0 0 24575,'3'35'0,"2"-1"0,1 0 0,1-1 0,18 52 0,-11-42 0,36 93 0,-13-41 0,-35-88-124,0-1 0,0 0 0,-1 1 0,1-1 0,-1 1 0,-1-1-1,1 1 1,-1-1 0,0 1 0,-2 7 0,-3 6-6702</inkml:trace>
</inkml:ink>
</file>

<file path=ppt/ink/ink3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8:41.848"/>
    </inkml:context>
    <inkml:brush xml:id="br0">
      <inkml:brushProperty name="width" value="0.05" units="cm"/>
      <inkml:brushProperty name="height" value="0.05" units="cm"/>
      <inkml:brushProperty name="color" value="#E71224"/>
    </inkml:brush>
  </inkml:definitions>
  <inkml:trace contextRef="#ctx0" brushRef="#br0">1 263 24575,'25'-1'0,"1"-2"0,-1-1 0,0-1 0,0-1 0,29-10 0,4-2 0,47 0 0,-17 4 0,73-19 0,-133 29 0,0 0 0,1 2 0,44 2 0,-47 1 0,0-1 0,0-1 0,-1-1 0,43-10 0,-40 6 0,0 1 0,0 2 0,50-1 0,-4 0 0,15-10 0,-64 8 0,0 2 0,30-2 0,-7 5 0,-26 2 0,1-1 0,-1-1 0,1-1 0,-1-1 0,0-1 0,0-1 0,0-1 0,33-14 0,-42 15 6,1 0-1,0 1 1,0 0-1,0 1 1,1 0-1,25 0 0,93 4-190,-60 2-1033,-45-3-5608</inkml:trace>
</inkml:ink>
</file>

<file path=ppt/ink/ink3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8:43.009"/>
    </inkml:context>
    <inkml:brush xml:id="br0">
      <inkml:brushProperty name="width" value="0.05" units="cm"/>
      <inkml:brushProperty name="height" value="0.05" units="cm"/>
      <inkml:brushProperty name="color" value="#E71224"/>
    </inkml:brush>
  </inkml:definitions>
  <inkml:trace contextRef="#ctx0" brushRef="#br0">100 574 24575,'0'-21'0,"0"0"0,-2 1 0,0-1 0,-1 1 0,-1 0 0,-1 0 0,-1 0 0,-14-32 0,8 20 0,1 1 0,-6-37 0,12 48 0,0-10-245,1 0 0,2-1 0,1-49 0,1 71-140,0-18-6441</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8.501"/>
    </inkml:context>
    <inkml:brush xml:id="br0">
      <inkml:brushProperty name="width" value="0.05" units="cm"/>
      <inkml:brushProperty name="height" value="0.05" units="cm"/>
      <inkml:brushProperty name="color" value="#E71224"/>
    </inkml:brush>
  </inkml:definitions>
  <inkml:trace contextRef="#ctx0" brushRef="#br0">1 1 24575,'5'0'0</inkml:trace>
</inkml:ink>
</file>

<file path=ppt/ink/ink3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8:49.452"/>
    </inkml:context>
    <inkml:brush xml:id="br0">
      <inkml:brushProperty name="width" value="0.05" units="cm"/>
      <inkml:brushProperty name="height" value="0.05" units="cm"/>
      <inkml:brushProperty name="color" value="#E71224"/>
    </inkml:brush>
  </inkml:definitions>
  <inkml:trace contextRef="#ctx0" brushRef="#br0">0 1 24575,'773'0'-1365,"-746"0"-5461</inkml:trace>
</inkml:ink>
</file>

<file path=ppt/ink/ink3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8:50.382"/>
    </inkml:context>
    <inkml:brush xml:id="br0">
      <inkml:brushProperty name="width" value="0.05" units="cm"/>
      <inkml:brushProperty name="height" value="0.05" units="cm"/>
      <inkml:brushProperty name="color" value="#E71224"/>
    </inkml:brush>
  </inkml:definitions>
  <inkml:trace contextRef="#ctx0" brushRef="#br0">0 94 24575,'43'1'0,"-1"-2"0,1-2 0,67-13 0,-84 11 0,-1 1 0,37 0 0,-38 4 0,1-2 0,46-10 0,-30 4 0,0 2 0,0 2 0,1 2 0,72 5 0,70-5 0,-81-23-1365,-79 21-5461</inkml:trace>
</inkml:ink>
</file>

<file path=ppt/ink/ink3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8:53.886"/>
    </inkml:context>
    <inkml:brush xml:id="br0">
      <inkml:brushProperty name="width" value="0.05" units="cm"/>
      <inkml:brushProperty name="height" value="0.05" units="cm"/>
      <inkml:brushProperty name="color" value="#E71224"/>
    </inkml:brush>
  </inkml:definitions>
  <inkml:trace contextRef="#ctx0" brushRef="#br0">0 33 24575,'2189'0'0,"-2184"0"-91,0 0 0,0 1 0,0-2 0,-1 1 0,1-1 0,0 1 0,0-1 0,0-1 0,0 1 0,-1-1 0,1 0 0,-1 0 0,1 0 0,5-4 0,4-8-6735</inkml:trace>
</inkml:ink>
</file>

<file path=ppt/ink/ink3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8:57.003"/>
    </inkml:context>
    <inkml:brush xml:id="br0">
      <inkml:brushProperty name="width" value="0.05" units="cm"/>
      <inkml:brushProperty name="height" value="0.05" units="cm"/>
      <inkml:brushProperty name="color" value="#E71224"/>
    </inkml:brush>
  </inkml:definitions>
  <inkml:trace contextRef="#ctx0" brushRef="#br0">163 647 24575,'0'-549'0,"0"544"0,0-1 0,1 1 0,-1-1 0,1 1 0,0 0 0,0-1 0,1 1 0,0 0 0,-1 0 0,2 0 0,4-10 0,-5 13 0,0 0 0,0 0 0,0 0 0,0 0 0,0 1 0,0-1 0,0 1 0,1-1 0,-1 1 0,1 0 0,-1 0 0,1 0 0,-1 0 0,1 0 0,0 0 0,-1 1 0,1-1 0,0 1 0,-1 0 0,1 0 0,0 0 0,0 0 0,-1 0 0,1 1 0,5 1 0,1-1 0,0 2 0,0-1 0,-1 1 0,1 1 0,-1-1 0,1 2 0,-1-1 0,-1 1 0,1 0 0,-1 0 0,1 1 0,-2 0 0,1 1 0,-1-1 0,9 13 0,-4-3 0,-1 2 0,0-1 0,-2 1 0,0 1 0,-1 0 0,5 21 0,-4-14 0,-1-7 0,-2 0 0,0 0 0,-1 0 0,3 35 0,-7-50 0,0 0 0,0 0 0,0-1 0,-1 1 0,1 0 0,-1-1 0,0 1 0,0 0 0,0-1 0,0 1 0,-1-1 0,1 0 0,-1 1 0,0-1 0,0 0 0,0 0 0,0 0 0,-1 0 0,1-1 0,-1 1 0,0 0 0,0-1 0,0 0 0,0 0 0,0 0 0,0 0 0,-1 0 0,1-1 0,0 1 0,-1-1 0,-5 1 0,-20 3 0,0-2 0,0-1 0,0-1 0,0-2 0,-48-6 0,62 5 0,0 0 0,0-1 0,1-1 0,-1 0 0,1-1 0,0 0 0,0-1 0,-17-11 0,28 15 0,-1 0 0,1 0 0,0-1 0,0 0 0,-1 1 0,2-1 0,-1 0 0,0-1 0,1 1 0,-1 0 0,1-1 0,0 0 0,0 1 0,0-1 0,1 0 0,-1 0 0,1 0 0,0 0 0,0 0 0,0 0 0,1 0 0,0 0 0,-1 0 0,1 0 0,1-1 0,-1 1 0,1 0 0,-1 0 0,1 0 0,0 0 0,1 0 0,-1 0 0,4-7 0,2-1 0,1 1 0,0 0 0,0 0 0,1 0 0,1 1 0,0 1 0,0 0 0,1 0 0,0 1 0,0 0 0,14-7 0,-4 2 0,-1-1 0,21-20 0,-32 26 0,0 0 0,1 0 0,0 1 0,0 0 0,1 1 0,0 0 0,0 0 0,0 2 0,18-6 0,-28 9 0,0 1 0,1 0 0,-1-1 0,0 1 0,0 0 0,1 0 0,-1 0 0,0 0 0,1 0 0,-1 0 0,0 0 0,1 0 0,-1 1 0,0-1 0,0 0 0,1 1 0,-1-1 0,0 1 0,0-1 0,0 1 0,0 0 0,0 0 0,1-1 0,-1 1 0,0 0 0,1 2 0,0 0 0,0 0 0,0 0 0,-1 1 0,1-1 0,-1 0 0,0 1 0,0-1 0,0 1 0,1 6 0,-1 6 0,0 0 0,-1 1 0,-3 22 0,1-30 0,0 1 0,-1 0 0,-1-1 0,0 0 0,0 0 0,-1 0 0,0 0 0,0-1 0,-1 1 0,0-1 0,0-1 0,-10 10 0,6-7 0,1 1 0,1 0 0,0 0 0,0 1 0,-7 16 0,-3 8-341,-1-1 0,-1-1-1,-32 40 1,41-58-6485</inkml:trace>
</inkml:ink>
</file>

<file path=ppt/ink/ink3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27.580"/>
    </inkml:context>
    <inkml:brush xml:id="br0">
      <inkml:brushProperty name="width" value="0.05" units="cm"/>
      <inkml:brushProperty name="height" value="0.05" units="cm"/>
      <inkml:brushProperty name="color" value="#E71224"/>
    </inkml:brush>
  </inkml:definitions>
  <inkml:trace contextRef="#ctx0" brushRef="#br0">218 786 24575,'-12'-34'0,"1"4"0,4-28 0,2 0 0,7-108 0,1 52 0,-2 57 0,-3-69 0,2 123 0,-1 1 0,1-1 0,0 0 0,-1 0 0,0 0 0,0 1 0,0-1 0,0 0 0,0 1 0,-1-1 0,1 1 0,-1-1 0,1 1 0,-1 0 0,0 0 0,0 0 0,0 0 0,0 0 0,-1 0 0,1 0 0,0 1 0,-1-1 0,1 1 0,-1-1 0,1 1 0,-1 0 0,0 0 0,0 0 0,1 1 0,-1-1 0,-4 0 0,2 1 0,0 0 0,0 0 0,1 0 0,-1 0 0,0 1 0,0 0 0,0 0 0,1 0 0,-1 1 0,1-1 0,-1 1 0,1 0 0,-1 1 0,1-1 0,0 1 0,0-1 0,-7 8 0,9-9 0,-23 27 0,24-27 0,0-1 0,1 1 0,-1 0 0,0 0 0,0 0 0,1 0 0,-1 0 0,0 0 0,1 0 0,-1 0 0,1 0 0,0 0 0,-1 0 0,1 0 0,0 0 0,-1 0 0,1 1 0,0-1 0,0 0 0,0 0 0,0 0 0,0 0 0,0 0 0,1 2 0,3-5 0,0 0 0,-1 0 0,1 0 0,0 0 0,-1-1 0,1 0 0,-1 1 0,4-5 0,1 0 0,7-5 0,-1-1 0,0-1 0,-1 0 0,0 0 0,12-21 0,-23 33 0,-1 0 0,1-1 0,0 1 0,0 0 0,0 0 0,0 0 0,0 0 0,0 0 0,0 0 0,1 1 0,-1-1 0,1 1 0,-1-1 0,1 1 0,-1 0 0,1 0 0,0 0 0,3 0 0,-3 1 0,-1 0 0,0 0 0,1 1 0,-1-1 0,0 1 0,0-1 0,1 1 0,-1 0 0,0 0 0,0 0 0,0 0 0,0 0 0,0 1 0,0-1 0,0 1 0,-1-1 0,4 4 0,2 3 0,-1 1 0,0 0 0,0 0 0,-1 0 0,0 1 0,0 0 0,-1 0 0,3 12 0,-5-16 13,1 0 0,0 0 0,0 0 0,1-1 0,-1 1 0,1-1 0,0 0 0,1 0 0,8 8 0,22 29-1508,-26-25-5331</inkml:trace>
</inkml:ink>
</file>

<file path=ppt/ink/ink3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0.232"/>
    </inkml:context>
    <inkml:brush xml:id="br0">
      <inkml:brushProperty name="width" value="0.05" units="cm"/>
      <inkml:brushProperty name="height" value="0.05" units="cm"/>
      <inkml:brushProperty name="color" value="#E71224"/>
    </inkml:brush>
  </inkml:definitions>
  <inkml:trace contextRef="#ctx0" brushRef="#br0">1 3 24575,'46'-2'0,"49"1"0,-89 2 0,0-1 0,0 1 0,0 0 0,0 0 0,0 1 0,0 0 0,0 0 0,-1 0 0,1 1 0,-1 0 0,10 6 0,-14-8 0,0 1 0,1-1 0,-1 1 0,0 0 0,1 0 0,-1 0 0,0-1 0,0 1 0,-1 0 0,1 1 0,0-1 0,-1 0 0,1 0 0,-1 0 0,0 0 0,1 0 0,-1 0 0,0 1 0,-1-1 0,1 0 0,0 0 0,0 0 0,-1 0 0,1 0 0,-1 0 0,0 0 0,0 0 0,0 0 0,0 0 0,0 0 0,0 0 0,0 0 0,-1 0 0,1-1 0,0 1 0,-3 1 0,-3 6 0,0-1 0,-1 0 0,-1 0 0,1-1 0,-14 9 0,2-4-1365,2-3-5461</inkml:trace>
</inkml:ink>
</file>

<file path=ppt/ink/ink3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0.833"/>
    </inkml:context>
    <inkml:brush xml:id="br0">
      <inkml:brushProperty name="width" value="0.05" units="cm"/>
      <inkml:brushProperty name="height" value="0.05" units="cm"/>
      <inkml:brushProperty name="color" value="#E71224"/>
    </inkml:brush>
  </inkml:definitions>
  <inkml:trace contextRef="#ctx0" brushRef="#br0">28 1 24575,'0'22'0,"1"21"0,-2 1 0,-2-1 0,-12 62 0,12-95 0,1 0 0,0 1 0,1-1 0,0 1 0,0-1 0,2 15 0,-1-23 0,1 1 0,0-1 0,-1 1 0,1 0 0,0-1 0,0 1 0,0-1 0,1 1 0,-1-1 0,0 0 0,1 0 0,0 0 0,-1 0 0,1 0 0,0 0 0,0 0 0,0 0 0,1-1 0,-1 1 0,0-1 0,0 1 0,1-1 0,-1 0 0,1 0 0,-1 0 0,1 0 0,0-1 0,-1 1 0,4 0 0,15 1-140,0 0-1,1-1 0,21-3 1,-29 1-663,14 0-6023</inkml:trace>
</inkml:ink>
</file>

<file path=ppt/ink/ink3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1.269"/>
    </inkml:context>
    <inkml:brush xml:id="br0">
      <inkml:brushProperty name="width" value="0.05" units="cm"/>
      <inkml:brushProperty name="height" value="0.05" units="cm"/>
      <inkml:brushProperty name="color" value="#E71224"/>
    </inkml:brush>
  </inkml:definitions>
  <inkml:trace contextRef="#ctx0" brushRef="#br0">1 0 24575,'5'0'0,"7"0"0,7 5 0,5 2 0,4-1 0,3 0 0,0-3 0,1 0 0,0-2 0,0-1 0,-1 0 0,-5 0-8191</inkml:trace>
</inkml:ink>
</file>

<file path=ppt/ink/ink3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1.615"/>
    </inkml:context>
    <inkml:brush xml:id="br0">
      <inkml:brushProperty name="width" value="0.05" units="cm"/>
      <inkml:brushProperty name="height" value="0.05" units="cm"/>
      <inkml:brushProperty name="color" value="#E71224"/>
    </inkml:brush>
  </inkml:definitions>
  <inkml:trace contextRef="#ctx0" brushRef="#br0">0 0 24575,'0'6'0</inkml:trace>
</inkml:ink>
</file>

<file path=ppt/ink/ink3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2.545"/>
    </inkml:context>
    <inkml:brush xml:id="br0">
      <inkml:brushProperty name="width" value="0.05" units="cm"/>
      <inkml:brushProperty name="height" value="0.05" units="cm"/>
      <inkml:brushProperty name="color" value="#E71224"/>
    </inkml:brush>
  </inkml:definitions>
  <inkml:trace contextRef="#ctx0" brushRef="#br0">0 1 24575,'21'1'0,"-1"1"0,1 1 0,25 8 0,17 2 0,-80-15 0,0 2 0,-30 1 0,42-1 0,1 0 0,0 0 0,0 1 0,0-1 0,0 1 0,0 0 0,-1 0 0,2 0 0,-1 1 0,0 0 0,0 0 0,0 0 0,1 0 0,-1 0 0,1 0 0,0 1 0,-1 0 0,1 0 0,0 0 0,-2 4 0,4-6-3,0 1-1,0 0 1,0 0-1,0 0 1,1 0-1,-1 0 1,1 0-1,0 0 1,-1 0-1,1 0 1,0 1-1,0-1 1,0 0-1,0 0 1,1 0-1,-1 0 1,1 0-1,-1 0 1,1 0-1,0 0 1,-1 0-1,3 2 1,-1-1 18,0-1 1,0 1-1,1-1 0,-1 0 1,1 0-1,-1 0 1,1 0-1,0 0 0,0-1 1,0 1-1,0-1 1,5 2-1,6 1-263,0 0 1,0-2-1,0 0 1,0 0-1,16-1 1,-2-1-6579</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8.848"/>
    </inkml:context>
    <inkml:brush xml:id="br0">
      <inkml:brushProperty name="width" value="0.05" units="cm"/>
      <inkml:brushProperty name="height" value="0.05" units="cm"/>
      <inkml:brushProperty name="color" value="#E71224"/>
    </inkml:brush>
  </inkml:definitions>
  <inkml:trace contextRef="#ctx0" brushRef="#br0">1 1 24575,'0'5'0,"5"1"0,2 6 0,-1 1-8191</inkml:trace>
</inkml:ink>
</file>

<file path=ppt/ink/ink3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2.936"/>
    </inkml:context>
    <inkml:brush xml:id="br0">
      <inkml:brushProperty name="width" value="0.05" units="cm"/>
      <inkml:brushProperty name="height" value="0.05" units="cm"/>
      <inkml:brushProperty name="color" value="#E71224"/>
    </inkml:brush>
  </inkml:definitions>
  <inkml:trace contextRef="#ctx0" brushRef="#br0">0 1 24575,'0'5'0,"5"2"0,8-1 0,5-1 0,7-1 0,-3-2-8191</inkml:trace>
</inkml:ink>
</file>

<file path=ppt/ink/ink3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3.311"/>
    </inkml:context>
    <inkml:brush xml:id="br0">
      <inkml:brushProperty name="width" value="0.05" units="cm"/>
      <inkml:brushProperty name="height" value="0.05" units="cm"/>
      <inkml:brushProperty name="color" value="#E71224"/>
    </inkml:brush>
  </inkml:definitions>
  <inkml:trace contextRef="#ctx0" brushRef="#br0">32 1 24575,'0'5'0,"0"7"0,0 7 0,-5 0 0,-2 2 0,0 3 0,2 2 0,1 2 0,2 2 0,0 0 0,7-4 0,7-7 0,7-7 0,6-4 0,3-5 0,-3-3-8191</inkml:trace>
</inkml:ink>
</file>

<file path=ppt/ink/ink3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3.913"/>
    </inkml:context>
    <inkml:brush xml:id="br0">
      <inkml:brushProperty name="width" value="0.05" units="cm"/>
      <inkml:brushProperty name="height" value="0.05" units="cm"/>
      <inkml:brushProperty name="color" value="#E71224"/>
    </inkml:brush>
  </inkml:definitions>
  <inkml:trace contextRef="#ctx0" brushRef="#br0">1 0 24575,'5'0'0,"2"5"0,0 7 0,3 7 0,1 5 0,-2-2-8191</inkml:trace>
</inkml:ink>
</file>

<file path=ppt/ink/ink3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4.770"/>
    </inkml:context>
    <inkml:brush xml:id="br0">
      <inkml:brushProperty name="width" value="0.05" units="cm"/>
      <inkml:brushProperty name="height" value="0.05" units="cm"/>
      <inkml:brushProperty name="color" value="#E71224"/>
    </inkml:brush>
  </inkml:definitions>
  <inkml:trace contextRef="#ctx0" brushRef="#br0">124 1 24575,'6'0'0,"0"0"0,-1 0 0,1 1 0,0-1 0,-1 1 0,1 1 0,-1-1 0,1 1 0,-1 0 0,0 0 0,1 1 0,-1-1 0,0 1 0,-1 0 0,6 4 0,-7-3 0,0 0 0,1 0 0,-1 0 0,-1 0 0,1 0 0,-1 0 0,1 1 0,-1-1 0,0 1 0,-1 0 0,1 0 0,-1 0 0,0 0 0,0 0 0,-1 0 0,1 0 0,-1 6 0,0-5 0,0 0 0,0-1 0,-1 1 0,0-1 0,0 1 0,0-1 0,0 0 0,-1 1 0,0-1 0,0 0 0,0 0 0,-1 0 0,0 0 0,0-1 0,0 1 0,0-1 0,-1 0 0,0 0 0,0 0 0,0 0 0,0 0 0,0-1 0,-9 5 0,7-5 0,0-1 0,0 1 0,0-1 0,-1-1 0,1 1 0,-1-1 0,1 0 0,-1-1 0,0 1 0,1-1 0,-1 0 0,1-1 0,-1 0 0,0 0 0,1 0 0,0-1 0,-1 0 0,1 0 0,-9-5 0,12 6 5,-1-1-1,1 0 1,0 0 0,1 0-1,-1-1 1,0 1-1,1-1 1,-1 1 0,1-1-1,0 0 1,0 0 0,0 0-1,0 0 1,0 0-1,1-1 1,-1 1 0,1 0-1,0-1 1,0 1-1,0-1 1,0 1 0,1-1-1,0 1 1,-1-1-1,2-4 1,-1 1-140,1-1 0,0 0 0,0 0 0,1 0 0,0 1 0,0-1 0,1 1 0,0-1 0,0 1 0,6-10 0,3 0-6691</inkml:trace>
</inkml:ink>
</file>

<file path=ppt/ink/ink3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5.626"/>
    </inkml:context>
    <inkml:brush xml:id="br0">
      <inkml:brushProperty name="width" value="0.05" units="cm"/>
      <inkml:brushProperty name="height" value="0.05" units="cm"/>
      <inkml:brushProperty name="color" value="#E71224"/>
    </inkml:brush>
  </inkml:definitions>
  <inkml:trace contextRef="#ctx0" brushRef="#br0">0 29 24575,'12'1'0,"-1"0"0,1 1 0,-1 0 0,18 6 0,-21-5 0,1 0 0,-1-1 0,1 0 0,0-1 0,0 0 0,0 0 0,0-1 0,0 0 0,14-2 0,-18 1 0,0-1 0,1 0 0,-1 0 0,0-1 0,0 1 0,0-1 0,0-1 0,0 1 0,6-6 0,21-14 0,-32 23 0,1 0 0,-1 0 0,1 0 0,-1 0 0,1 0 0,-1 1 0,1-1 0,-1 0 0,1 0 0,-1 0 0,1 0 0,-1 1 0,0-1 0,1 0 0,-1 0 0,1 1 0,-1-1 0,0 0 0,1 1 0,-1-1 0,0 0 0,1 1 0,-1-1 0,0 1 0,1-1 0,-1 0 0,0 1 0,0-1 0,0 1 0,0-1 0,1 1 0,-1-1 0,0 1 0,0-1 0,0 1 0,0-1 0,0 1 0,0-1 0,0 1 0,0-1 0,0 1 0,-1 0 0,4 30 0,-3-24 0,24 123-1365,-22-105-5461</inkml:trace>
</inkml:ink>
</file>

<file path=ppt/ink/ink3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5.971"/>
    </inkml:context>
    <inkml:brush xml:id="br0">
      <inkml:brushProperty name="width" value="0.05" units="cm"/>
      <inkml:brushProperty name="height" value="0.05" units="cm"/>
      <inkml:brushProperty name="color" value="#E71224"/>
    </inkml:brush>
  </inkml:definitions>
  <inkml:trace contextRef="#ctx0" brushRef="#br0">1 13 24575,'5'0'0,"7"0"0,7 0 0,5 0 0,4 0 0,-3-5 0,-6-2-8191</inkml:trace>
</inkml:ink>
</file>

<file path=ppt/ink/ink3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6.316"/>
    </inkml:context>
    <inkml:brush xml:id="br0">
      <inkml:brushProperty name="width" value="0.05" units="cm"/>
      <inkml:brushProperty name="height" value="0.05" units="cm"/>
      <inkml:brushProperty name="color" value="#E71224"/>
    </inkml:brush>
  </inkml:definitions>
  <inkml:trace contextRef="#ctx0" brushRef="#br0">1 0 24575,'0'6'0,"0"6"0,0 7 0,0 5 0,0 4 0,0 2 0,0 2 0,0-1 0,0 2 0,0-2 0,0 1 0,0-1 0,0 0 0,0-1 0,0 1 0,0-1 0,0-4-8191</inkml:trace>
</inkml:ink>
</file>

<file path=ppt/ink/ink3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6.858"/>
    </inkml:context>
    <inkml:brush xml:id="br0">
      <inkml:brushProperty name="width" value="0.05" units="cm"/>
      <inkml:brushProperty name="height" value="0.05" units="cm"/>
      <inkml:brushProperty name="color" value="#E71224"/>
    </inkml:brush>
  </inkml:definitions>
  <inkml:trace contextRef="#ctx0" brushRef="#br0">0 0 24575,'0'6'0,"0"6"0,0 7 0,5 0 0,2 2 0,5-3 0,0 1 0,4-2 0,4 0 0,-2-7 0,-3-11 0,-4-11 0,-5-2-8191</inkml:trace>
</inkml:ink>
</file>

<file path=ppt/ink/ink3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7.308"/>
    </inkml:context>
    <inkml:brush xml:id="br0">
      <inkml:brushProperty name="width" value="0.05" units="cm"/>
      <inkml:brushProperty name="height" value="0.05" units="cm"/>
      <inkml:brushProperty name="color" value="#E71224"/>
    </inkml:brush>
  </inkml:definitions>
  <inkml:trace contextRef="#ctx0" brushRef="#br0">48 1 24575,'6'0'0,"0"5"0,1 7 0,-2 7 0,-1 5 0,-2 4 0,-1 2 0,-5-4 0,-3-1 0,-5-5 0,-1 0 0,-3-4 0,2 0 0,2-7 0</inkml:trace>
</inkml:ink>
</file>

<file path=ppt/ink/ink3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7.638"/>
    </inkml:context>
    <inkml:brush xml:id="br0">
      <inkml:brushProperty name="width" value="0.05" units="cm"/>
      <inkml:brushProperty name="height" value="0.05" units="cm"/>
      <inkml:brushProperty name="color" value="#E71224"/>
    </inkml:brush>
  </inkml:definitions>
  <inkml:trace contextRef="#ctx0" brushRef="#br0">1 0 24575,'5'0'0,"7"0"0,1 6 0,4 1 0,4 0 0,-1 3 0,1 1 0,-4-2-8191</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9.180"/>
    </inkml:context>
    <inkml:brush xml:id="br0">
      <inkml:brushProperty name="width" value="0.05" units="cm"/>
      <inkml:brushProperty name="height" value="0.05" units="cm"/>
      <inkml:brushProperty name="color" value="#E71224"/>
    </inkml:brush>
  </inkml:definitions>
  <inkml:trace contextRef="#ctx0" brushRef="#br0">72 7 24575,'0'-5'0,"0"4"0,0 6 0,0 9 0,-6 1 0,0 3 0,-6 0 0,0 0 0,1 4 0,-2-3 0,1-4-8191</inkml:trace>
</inkml:ink>
</file>

<file path=ppt/ink/ink3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7.969"/>
    </inkml:context>
    <inkml:brush xml:id="br0">
      <inkml:brushProperty name="width" value="0.05" units="cm"/>
      <inkml:brushProperty name="height" value="0.05" units="cm"/>
      <inkml:brushProperty name="color" value="#E71224"/>
    </inkml:brush>
  </inkml:definitions>
  <inkml:trace contextRef="#ctx0" brushRef="#br0">75 0 24575,'0'5'0,"-5"8"0,-7 0 0,-1 4 0,1 5 0,3 3 0,3 2 0,-3-2 0,0-7-8191</inkml:trace>
</inkml:ink>
</file>

<file path=ppt/ink/ink3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38.360"/>
    </inkml:context>
    <inkml:brush xml:id="br0">
      <inkml:brushProperty name="width" value="0.05" units="cm"/>
      <inkml:brushProperty name="height" value="0.05" units="cm"/>
      <inkml:brushProperty name="color" value="#E71224"/>
    </inkml:brush>
  </inkml:definitions>
  <inkml:trace contextRef="#ctx0" brushRef="#br0">1 37 24575,'5'0'0,"7"0"0,7 0 0,5 0 0,3 0 0,4 0 0,-5-5 0,-1-2 0,-5-5 0,-6 0-8191</inkml:trace>
</inkml:ink>
</file>

<file path=ppt/ink/ink3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0.521"/>
    </inkml:context>
    <inkml:brush xml:id="br0">
      <inkml:brushProperty name="width" value="0.05" units="cm"/>
      <inkml:brushProperty name="height" value="0.05" units="cm"/>
      <inkml:brushProperty name="color" value="#E71224"/>
    </inkml:brush>
  </inkml:definitions>
  <inkml:trace contextRef="#ctx0" brushRef="#br0">1 1 24575,'34'11'0,"-3"1"0,43-8 0,-62-5 0,1 1 0,-1 1 0,1 0 0,0 0 0,23 7 0,-33-7 0,-1 0 0,0 0 0,0 0 0,0 0 0,0 1 0,0-1 0,0 0 0,0 1 0,-1-1 0,1 1 0,0 0 0,-1 0 0,1-1 0,-1 1 0,0 0 0,1 0 0,-1 1 0,0-1 0,0 0 0,0 3 0,0 0 0,0 0 0,0 1 0,-1-1 0,1 0 0,-1 0 0,-1 1 0,1-1 0,-3 10 0,-3 7 0,-1 0 0,-1 0 0,-14 26 0,17-37 0,-6 8-1365,0-3-5461</inkml:trace>
</inkml:ink>
</file>

<file path=ppt/ink/ink3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0.852"/>
    </inkml:context>
    <inkml:brush xml:id="br0">
      <inkml:brushProperty name="width" value="0.05" units="cm"/>
      <inkml:brushProperty name="height" value="0.05" units="cm"/>
      <inkml:brushProperty name="color" value="#E71224"/>
    </inkml:brush>
  </inkml:definitions>
  <inkml:trace contextRef="#ctx0" brushRef="#br0">1 0 24575,'0'6'0,"0"6"0,0 7 0,0 5 0,0 4 0,0 2 0,0 1 0,0 1 0,0 0 0,0 0 0,0-1 0,0 0 0,0 0 0,0 0 0,0-6-8191</inkml:trace>
</inkml:ink>
</file>

<file path=ppt/ink/ink3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1.183"/>
    </inkml:context>
    <inkml:brush xml:id="br0">
      <inkml:brushProperty name="width" value="0.05" units="cm"/>
      <inkml:brushProperty name="height" value="0.05" units="cm"/>
      <inkml:brushProperty name="color" value="#E71224"/>
    </inkml:brush>
  </inkml:definitions>
  <inkml:trace contextRef="#ctx0" brushRef="#br0">1 29 24575,'5'0'0,"7"0"0,6 0 0,7 0 0,-3-5 0,1-2 0,2 0 0,2 1 0,-4 3-8191</inkml:trace>
</inkml:ink>
</file>

<file path=ppt/ink/ink3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2.491"/>
    </inkml:context>
    <inkml:brush xml:id="br0">
      <inkml:brushProperty name="width" value="0.05" units="cm"/>
      <inkml:brushProperty name="height" value="0.05" units="cm"/>
      <inkml:brushProperty name="color" value="#E71224"/>
    </inkml:brush>
  </inkml:definitions>
  <inkml:trace contextRef="#ctx0" brushRef="#br0">122 1 24575,'1'40'0,"0"-8"0,-7 64 0,4-86 0,0 0 0,-1 0 0,1 0 0,-2 0 0,0 0 0,0 0 0,-1-1 0,0 0 0,0 0 0,-9 10 0,4-6 0,1 0 0,1 0 0,0 1 0,1 0 0,0 0 0,1 0 0,-7 25 0,17-106 0,3 43-1365,0 2-5461</inkml:trace>
</inkml:ink>
</file>

<file path=ppt/ink/ink3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2.898"/>
    </inkml:context>
    <inkml:brush xml:id="br0">
      <inkml:brushProperty name="width" value="0.05" units="cm"/>
      <inkml:brushProperty name="height" value="0.05" units="cm"/>
      <inkml:brushProperty name="color" value="#E71224"/>
    </inkml:brush>
  </inkml:definitions>
  <inkml:trace contextRef="#ctx0" brushRef="#br0">0 0 24575,'6'0'0,"6"0"0,6 0 0,1 6 0,2 0 0,-3 6 0,1 0 0,-2 4 0,0-1 0,3-4 0,3-3 0,-2 3 0,-5-2-8191</inkml:trace>
</inkml:ink>
</file>

<file path=ppt/ink/ink3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4.130"/>
    </inkml:context>
    <inkml:brush xml:id="br0">
      <inkml:brushProperty name="width" value="0.05" units="cm"/>
      <inkml:brushProperty name="height" value="0.05" units="cm"/>
      <inkml:brushProperty name="color" value="#E71224"/>
    </inkml:brush>
  </inkml:definitions>
  <inkml:trace contextRef="#ctx0" brushRef="#br0">0 3 24575,'29'-1'0,"-14"0"0,0 1 0,1 0 0,-1 1 0,0 0 0,17 5 0,-29-5 0,0-1 0,-1 1 0,1 0 0,-1 0 0,0 0 0,1 0 0,-1 1 0,0-1 0,0 1 0,0-1 0,0 1 0,0 0 0,0 0 0,0 0 0,0 0 0,-1 0 0,1 0 0,-1 0 0,1 1 0,-1-1 0,0 0 0,0 1 0,0-1 0,-1 1 0,1-1 0,0 1 0,-1 0 0,0-1 0,1 1 0,-1-1 0,0 1 0,0 0 0,-1-1 0,1 1 0,-2 4 0,-2 6 0,0-1 0,-1 0 0,0 0 0,-1-1 0,-1 1 0,0-1 0,0-1 0,-1 1 0,-1-1 0,-14 13 0,23-22-42,-1-1-1,1 1 0,-1 0 1,0-1-1,1 1 0,-1-1 1,0 0-1,1 1 0,-1-1 1,0 0-1,1 1 0,-1-1 1,0 0-1,0 0 0,0 1 1,1-1-1,-1 0 0,0 0 1,0 0-1,0 0 0,1 0 1,-1 0-1,0-1 0,0 1 1,0 0-1,1 0 0,-1 0 1,0-1-1,0 1 0,1 0 1,-2-1-1,-6-8-6783</inkml:trace>
</inkml:ink>
</file>

<file path=ppt/ink/ink3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4.461"/>
    </inkml:context>
    <inkml:brush xml:id="br0">
      <inkml:brushProperty name="width" value="0.05" units="cm"/>
      <inkml:brushProperty name="height" value="0.05" units="cm"/>
      <inkml:brushProperty name="color" value="#E71224"/>
    </inkml:brush>
  </inkml:definitions>
  <inkml:trace contextRef="#ctx0" brushRef="#br0">1 0 24575,'0'5'0,"0"7"0,0 7 0,0 5 0,0 4 0,0 2 0,0 2 0,0 0 0,0 0 0,0-1 0,0 1 0,0-1 0,0-1 0,0-4-8191</inkml:trace>
</inkml:ink>
</file>

<file path=ppt/ink/ink3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4.791"/>
    </inkml:context>
    <inkml:brush xml:id="br0">
      <inkml:brushProperty name="width" value="0.05" units="cm"/>
      <inkml:brushProperty name="height" value="0.05" units="cm"/>
      <inkml:brushProperty name="color" value="#E71224"/>
    </inkml:brush>
  </inkml:definitions>
  <inkml:trace contextRef="#ctx0" brushRef="#br0">1 56 24575,'5'0'0,"7"0"0,6 0 0,6 0 0,-1-5 0,0-2 0,2 0 0,-4-3 0,0-1 0,2 2 0,-3 2-8191</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9.511"/>
    </inkml:context>
    <inkml:brush xml:id="br0">
      <inkml:brushProperty name="width" value="0.05" units="cm"/>
      <inkml:brushProperty name="height" value="0.05" units="cm"/>
      <inkml:brushProperty name="color" value="#E71224"/>
    </inkml:brush>
  </inkml:definitions>
  <inkml:trace contextRef="#ctx0" brushRef="#br0">0 1 24575,'5'0'0,"8"0"0,5 0 0,7 0 0,2 0 0,-1 5 0,-2 2 0,-4 5 0,-5 0-8191</inkml:trace>
</inkml:ink>
</file>

<file path=ppt/ink/ink3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5.542"/>
    </inkml:context>
    <inkml:brush xml:id="br0">
      <inkml:brushProperty name="width" value="0.05" units="cm"/>
      <inkml:brushProperty name="height" value="0.05" units="cm"/>
      <inkml:brushProperty name="color" value="#E71224"/>
    </inkml:brush>
  </inkml:definitions>
  <inkml:trace contextRef="#ctx0" brushRef="#br0">176 3 24575,'27'-2'0,"16"2"0,-43 0 0,0 0 0,0 0 0,0 0 0,0 0 0,0 0 0,0 0 0,0 0 0,0 0 0,0 0 0,0 0 0,0 0 0,-1 1 0,1-1 0,0 0 0,0 0 0,0 0 0,0 0 0,0 0 0,0 0 0,0 0 0,0 0 0,0 1 0,0-1 0,0 0 0,0 0 0,0 0 0,0 0 0,0 0 0,0 0 0,0 0 0,0 0 0,0 1 0,0-1 0,0 0 0,0 0 0,1 0 0,-1 0 0,0 0 0,0 0 0,0 0 0,0 0 0,0 0 0,0 0 0,0 1 0,0-1 0,0 0 0,0 0 0,0 0 0,1 0 0,-1 0 0,0 0 0,0 0 0,0 0 0,0 0 0,0 0 0,0 0 0,0 0 0,0 0 0,1 0 0,-1 0 0,0 0 0,0 0 0,0 0 0,0 0 0,-23 10 0,-5 2 0,1 0 0,1 2 0,0 1 0,0 1 0,-24 21 0,47-34 0,-1 0 0,1 0 0,0 0 0,0 0 0,0 0 0,0 1 0,1-1 0,0 1 0,-1-1 0,1 1 0,0 0 0,1 0 0,-1 0 0,1 0 0,0 1 0,0-1 0,0 0 0,0 0 0,1 1 0,-1 4 0,2-3 0,0-1 0,0 1 0,0-1 0,1 1 0,0-1 0,0 1 0,0-1 0,0 0 0,1 0 0,0 0 0,0-1 0,0 1 0,1-1 0,7 8 0,15 22 0,10 14 0,-35-46 0,1 0 0,-1-1 0,1 1 0,0-1 0,0 1 0,-1-1 0,1 0 0,0 1 0,0-1 0,0 0 0,0-1 0,0 1 0,1 0 0,-1 0 0,0-1 0,0 1 0,0-1 0,1 0 0,3 0 0,-5 0 4,1-1 1,-1 1-1,0-1 0,1 0 0,-1 1 0,0-1 0,1 0 1,-1 0-1,0 0 0,0 0 0,0 0 0,0 0 0,0 0 1,0 0-1,0-1 0,0 1 0,0 0 0,0-1 0,-1 1 0,1 0 1,0-1-1,-1 1 0,0-1 0,1-1 0,6-39-1161,-7 39 845,1-23-6514</inkml:trace>
</inkml:ink>
</file>

<file path=ppt/ink/ink3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5.874"/>
    </inkml:context>
    <inkml:brush xml:id="br0">
      <inkml:brushProperty name="width" value="0.05" units="cm"/>
      <inkml:brushProperty name="height" value="0.05" units="cm"/>
      <inkml:brushProperty name="color" value="#E71224"/>
    </inkml:brush>
  </inkml:definitions>
  <inkml:trace contextRef="#ctx0" brushRef="#br0">1 1 24575,'5'0'0,"7"0"0,1 0-8191</inkml:trace>
</inkml:ink>
</file>

<file path=ppt/ink/ink3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6.414"/>
    </inkml:context>
    <inkml:brush xml:id="br0">
      <inkml:brushProperty name="width" value="0.05" units="cm"/>
      <inkml:brushProperty name="height" value="0.05" units="cm"/>
      <inkml:brushProperty name="color" value="#E71224"/>
    </inkml:brush>
  </inkml:definitions>
  <inkml:trace contextRef="#ctx0" brushRef="#br0">0 1 24575,'11'1'0,"-1"0"0,1 1 0,-1 0 0,1 0 0,-1 1 0,0 1 0,0 0 0,-1 0 0,11 6 0,27 12 0,-44-21 0,0 0 0,0 1 0,0 0 0,0-1 0,0 1 0,0 0 0,0 0 0,-1 1 0,1-1 0,-1 1 0,0-1 0,0 1 0,0 0 0,0 0 0,0-1 0,0 1 0,-1 1 0,1-1 0,0 4 0,0-1 0,-1 0 0,0 1 0,0-1 0,-1 1 0,0-1 0,0 1 0,0 0 0,-1-1 0,-2 12 0,0-8 0,1 1 0,-2-1 0,1 0 0,-1-1 0,-1 1 0,0-1 0,0 0 0,-1 0 0,0 0 0,-1-1 0,1 0 0,-16 14 0,-69 37 0,90-58-40,1-1 0,-1 1 0,1-1 0,-1 0-1,1 1 1,-1-1 0,1 0 0,-1 1 0,0-1 0,1 0 0,-1 0-1,0 0 1,1 0 0,-1 1 0,1-1 0,-1 0 0,0 0-1,1 0 1,-1 0 0,0 0 0,1-1 0,-1 1 0,0 0 0,1 0-1,-1 0 1,0 0 0,1-1 0,-1 1 0,1 0 0,-1-1-1,1 1 1,-1 0 0,0-2 0,-1-6-6786</inkml:trace>
</inkml:ink>
</file>

<file path=ppt/ink/ink3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6.744"/>
    </inkml:context>
    <inkml:brush xml:id="br0">
      <inkml:brushProperty name="width" value="0.05" units="cm"/>
      <inkml:brushProperty name="height" value="0.05" units="cm"/>
      <inkml:brushProperty name="color" value="#E71224"/>
    </inkml:brush>
  </inkml:definitions>
  <inkml:trace contextRef="#ctx0" brushRef="#br0">51 1 24575,'2'119'0,"-5"130"0,0-228-273,-2 0 0,0-1 0,-1 0 0,-17 39 0,15-41-6553</inkml:trace>
</inkml:ink>
</file>

<file path=ppt/ink/ink3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7.075"/>
    </inkml:context>
    <inkml:brush xml:id="br0">
      <inkml:brushProperty name="width" value="0.05" units="cm"/>
      <inkml:brushProperty name="height" value="0.05" units="cm"/>
      <inkml:brushProperty name="color" value="#E71224"/>
    </inkml:brush>
  </inkml:definitions>
  <inkml:trace contextRef="#ctx0" brushRef="#br0">1 202 24575,'0'-5'0,"5"-2"0,1-5 0,1-6 0,3 1 0,6 2 0,5 5 0,0-2 0,0 2 0,3 2 0,1-3 0,3 1 0,1 2 0,-4-3 0,-1 1 0,-5-4 0,0 1 0,-3 3-8191</inkml:trace>
</inkml:ink>
</file>

<file path=ppt/ink/ink3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7.480"/>
    </inkml:context>
    <inkml:brush xml:id="br0">
      <inkml:brushProperty name="width" value="0.05" units="cm"/>
      <inkml:brushProperty name="height" value="0.05" units="cm"/>
      <inkml:brushProperty name="color" value="#E71224"/>
    </inkml:brush>
  </inkml:definitions>
  <inkml:trace contextRef="#ctx0" brushRef="#br0">124 0 24575,'-1'8'0,"0"-1"0,-1 1 0,0-1 0,0 0 0,-1 0 0,0 0 0,0 0 0,0-1 0,-9 13 0,-11 25 0,7 1 0,2 0 0,2 1 0,-12 88 0,24-133 0,-1 0 0,1 0 0,0 0 0,-1 1 0,1-1 0,0 0 0,0 0 0,0 0 0,0 0 0,0 0 0,0 0 0,0 0 0,0 1 0,1-1 0,-1 0 0,0 0 0,1 0 0,-1 0 0,1 0 0,-1 0 0,1 0 0,-1 0 0,1 0 0,0 0 0,-1-1 0,2 3 0,0-4 0,-1 0 0,0 1 0,0-1 0,0 0 0,0 0 0,-1 0 0,1 0 0,0 0 0,0 0 0,0 0 0,-1 0 0,1 0 0,0 0 0,-1 0 0,1-1 0,-1 1 0,0 0 0,1 0 0,-1-1 0,0 1 0,0 0 0,0-3 0,5-27-124,-2 0 0,-1-1 0,-2-33 0,0 40-745,-1-2-5957</inkml:trace>
</inkml:ink>
</file>

<file path=ppt/ink/ink3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8.576"/>
    </inkml:context>
    <inkml:brush xml:id="br0">
      <inkml:brushProperty name="width" value="0.05" units="cm"/>
      <inkml:brushProperty name="height" value="0.05" units="cm"/>
      <inkml:brushProperty name="color" value="#E71224"/>
    </inkml:brush>
  </inkml:definitions>
  <inkml:trace contextRef="#ctx0" brushRef="#br0">177 1 24575,'5'0'0,"2"5"0,0 7 0,-1 7 0,-8 0 0,-3 2 0,-5-3 0,-7-4 0,-6-4 0,-3-5 0,-4-2 0,0-3 0,-2 0 0,5-1-8191</inkml:trace>
</inkml:ink>
</file>

<file path=ppt/ink/ink3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8.908"/>
    </inkml:context>
    <inkml:brush xml:id="br0">
      <inkml:brushProperty name="width" value="0.05" units="cm"/>
      <inkml:brushProperty name="height" value="0.05" units="cm"/>
      <inkml:brushProperty name="color" value="#E71224"/>
    </inkml:brush>
  </inkml:definitions>
  <inkml:trace contextRef="#ctx0" brushRef="#br0">0 1 24575,'6'0'0,"6"0"0,6 0 0,1 5 0,2 2 0,-3 0-8191</inkml:trace>
</inkml:ink>
</file>

<file path=ppt/ink/ink3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9.343"/>
    </inkml:context>
    <inkml:brush xml:id="br0">
      <inkml:brushProperty name="width" value="0.05" units="cm"/>
      <inkml:brushProperty name="height" value="0.05" units="cm"/>
      <inkml:brushProperty name="color" value="#E71224"/>
    </inkml:brush>
  </inkml:definitions>
  <inkml:trace contextRef="#ctx0" brushRef="#br0">143 1 24575,'5'0'0,"7"0"0,1 5 0,-1 7 0,-8 2 0,-10-2 0,-4 2 0,-5-1 0,-1 3 0,-2-2 0,-4-4 0,-3-2 0,3 1 0,0 0 0,3-6 0,5-5-8191</inkml:trace>
</inkml:ink>
</file>

<file path=ppt/ink/ink3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49.688"/>
    </inkml:context>
    <inkml:brush xml:id="br0">
      <inkml:brushProperty name="width" value="0.05" units="cm"/>
      <inkml:brushProperty name="height" value="0.05" units="cm"/>
      <inkml:brushProperty name="color" value="#E71224"/>
    </inkml:brush>
  </inkml:definitions>
  <inkml:trace contextRef="#ctx0" brushRef="#br0">1 0 24575,'5'0'0,"7"0"0,7 0 0,5 0 0,-1 5 0,0 2 0,2 0 0,-3 3 0,-6 6 0,0 0 0,-3 2 0,-4 4 0,2-3 0,0 2 0,-4 2 0,4-3 0,-1-5-8191</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49.842"/>
    </inkml:context>
    <inkml:brush xml:id="br0">
      <inkml:brushProperty name="width" value="0.05" units="cm"/>
      <inkml:brushProperty name="height" value="0.05" units="cm"/>
      <inkml:brushProperty name="color" value="#E71224"/>
    </inkml:brush>
  </inkml:definitions>
  <inkml:trace contextRef="#ctx0" brushRef="#br0">223 1 24575,'-3'8'0,"0"1"0,0-1 0,0 0 0,-1 0 0,-1 0 0,1 0 0,-9 10 0,10-15 0,-11 18-106,-5 9-146,-1-1 0,-1-1 0,-2-1 1,-46 43-1,54-58-6574</inkml:trace>
</inkml:ink>
</file>

<file path=ppt/ink/ink3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50.230"/>
    </inkml:context>
    <inkml:brush xml:id="br0">
      <inkml:brushProperty name="width" value="0.05" units="cm"/>
      <inkml:brushProperty name="height" value="0.05" units="cm"/>
      <inkml:brushProperty name="color" value="#E71224"/>
    </inkml:brush>
  </inkml:definitions>
  <inkml:trace contextRef="#ctx0" brushRef="#br0">51 1 24575,'17'0'0,"-5"0"0,0-1 0,0 2 0,1 0 0,-1 0 0,21 6 0,-30-6 0,-1 0 0,1 0 0,-1 0 0,0 0 0,0 1 0,1-1 0,-1 1 0,0-1 0,0 1 0,0 0 0,-1 0 0,1 0 0,0 0 0,-1 0 0,1 0 0,-1 0 0,0 0 0,0 1 0,0-1 0,0 0 0,0 1 0,0-1 0,0 1 0,-1-1 0,1 1 0,-1-1 0,0 1 0,0-1 0,0 1 0,0 0 0,0-1 0,-1 1 0,0 3 0,-3 6 0,0-1 0,-1 0 0,0 0 0,-1-1 0,0 0 0,0 0 0,-1 0 0,-1-1 0,-13 14 0,-9 13 0,28-34 7,0 1-1,-1 0 0,1 0 0,-1-1 1,1 0-1,-1 1 0,0-1 1,0 0-1,0 0 0,0-1 1,-1 1-1,1-1 0,0 1 0,-1-1 1,1 0-1,-1 0 0,1-1 1,-7 1-1,9-1-43,-1 0 0,0 0 0,1-1-1,-1 1 1,0-1 0,1 1 0,-1-1 0,1 0 0,-1 1 0,1-1 0,-1 0-1,1 0 1,0 0 0,-1 0 0,1 0 0,0 0 0,0-1 0,0 1 0,0 0-1,0-1 1,0 1 0,0-1 0,0 1 0,0-1 0,1 1 0,-1-1 0,1 1-1,-1-1 1,1 0 0,-1 1 0,1-1 0,0 0 0,0 1 0,0-1 0,0 0-1,0 0 1,0 1 0,1-1 0,0-2 0,1-20-6789</inkml:trace>
</inkml:ink>
</file>

<file path=ppt/ink/ink3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50.576"/>
    </inkml:context>
    <inkml:brush xml:id="br0">
      <inkml:brushProperty name="width" value="0.05" units="cm"/>
      <inkml:brushProperty name="height" value="0.05" units="cm"/>
      <inkml:brushProperty name="color" value="#E71224"/>
    </inkml:brush>
  </inkml:definitions>
  <inkml:trace contextRef="#ctx0" brushRef="#br0">0 1 24575,'0'5'0,"0"7"0,0 7 0,0 5 0,0 3 0,0 4 0,0 0 0,0 1 0,0 0 0,0-1 0,0 1 0,0-1 0,0 0 0,0 0 0,0-1 0,0-4-8191</inkml:trace>
</inkml:ink>
</file>

<file path=ppt/ink/ink3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50.907"/>
    </inkml:context>
    <inkml:brush xml:id="br0">
      <inkml:brushProperty name="width" value="0.05" units="cm"/>
      <inkml:brushProperty name="height" value="0.05" units="cm"/>
      <inkml:brushProperty name="color" value="#E71224"/>
    </inkml:brush>
  </inkml:definitions>
  <inkml:trace contextRef="#ctx0" brushRef="#br0">0 1 24575,'6'0'0,"6"0"0,7 0 0,5 0 0,-2 0-8191</inkml:trace>
</inkml:ink>
</file>

<file path=ppt/ink/ink3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51.581"/>
    </inkml:context>
    <inkml:brush xml:id="br0">
      <inkml:brushProperty name="width" value="0.05" units="cm"/>
      <inkml:brushProperty name="height" value="0.05" units="cm"/>
      <inkml:brushProperty name="color" value="#E71224"/>
    </inkml:brush>
  </inkml:definitions>
  <inkml:trace contextRef="#ctx0" brushRef="#br0">44 1 24575,'3'0'0,"1"0"0,-1-1 0,1 1 0,-1 0 0,1 1 0,-1-1 0,0 1 0,1-1 0,-1 1 0,0 0 0,1 0 0,-1 0 0,0 1 0,0-1 0,0 1 0,0 0 0,0 0 0,0 0 0,-1 0 0,1 0 0,-1 1 0,1-1 0,-1 1 0,0 0 0,0-1 0,0 1 0,0 0 0,0 0 0,-1 0 0,0 0 0,1 1 0,-1-1 0,0 0 0,0 1 0,-1-1 0,1 0 0,-1 1 0,0-1 0,0 1 0,0 5 0,0-3 0,0 1 0,-1-1 0,1 1 0,-1-1 0,-1 1 0,1-1 0,-1 1 0,0-1 0,-1 0 0,1 0 0,-1 0 0,0 0 0,-1-1 0,1 1 0,-1-1 0,0 0 0,-1 0 0,1 0 0,-1-1 0,0 1 0,0-1 0,0 0 0,-1-1 0,0 1 0,1-1 0,-1 0 0,-8 3 0,13-6 0,-1 0 0,1 1 0,0-1 0,-1 0 0,1 0 0,0 0 0,-1 0 0,1 0 0,-1 0 0,1 0 0,0 0 0,-1 0 0,1-1 0,0 1 0,-1 0 0,1-1 0,0 1 0,0-1 0,0 0 0,-2 0 0,2 0 0,1 1 0,-1-1 0,1 0 0,-1 1 0,1-1 0,0 0 0,-1 1 0,1-1 0,-1 0 0,1 0 0,0 1 0,0-1 0,0 0 0,-1 0 0,1 0 0,0 1 0,0-1 0,0 0 0,0 0 0,0 0 0,0 1 0,1-1 0,-1-2 0,1 2 0,-1 0 0,1 0 0,-1 0 0,1 0 0,0 0 0,0 0 0,0 0 0,-1 0 0,1 0 0,0 0 0,0 0 0,0 0 0,1 1 0,-1-1 0,0 0 0,0 1 0,0-1 0,0 1 0,1-1 0,-1 1 0,0 0 0,0-1 0,1 1 0,-1 0 0,0 0 0,0 0 0,1 0 0,-1 0 0,0 0 0,1 0 0,-1 1 0,0-1 0,0 0 0,1 1 0,-1-1 0,0 1 0,0-1 0,0 1 0,0-1 0,1 1 0,-1 0 0,1 1 0,30 14-1365,-20-14-5461</inkml:trace>
</inkml:ink>
</file>

<file path=ppt/ink/ink3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51.941"/>
    </inkml:context>
    <inkml:brush xml:id="br0">
      <inkml:brushProperty name="width" value="0.05" units="cm"/>
      <inkml:brushProperty name="height" value="0.05" units="cm"/>
      <inkml:brushProperty name="color" value="#E71224"/>
    </inkml:brush>
  </inkml:definitions>
  <inkml:trace contextRef="#ctx0" brushRef="#br0">24 0 24575,'0'5'0,"0"7"0,0 7 0,0 5 0,0 4 0,0 2 0,0 1 0,0 1 0,0 0 0,0 0 0,0-1 0,0 0 0,0 0 0,0 0 0,-5-6 0,-2-1 0,1 0 0,0-4-8191</inkml:trace>
</inkml:ink>
</file>

<file path=ppt/ink/ink3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53.113"/>
    </inkml:context>
    <inkml:brush xml:id="br0">
      <inkml:brushProperty name="width" value="0.05" units="cm"/>
      <inkml:brushProperty name="height" value="0.05" units="cm"/>
      <inkml:brushProperty name="color" value="#E71224"/>
    </inkml:brush>
  </inkml:definitions>
  <inkml:trace contextRef="#ctx0" brushRef="#br0">124 183 24575,'16'0'0,"1"1"0,-1 1 0,0 1 0,18 4 0,-29-6 0,0 1 0,0-1 0,0 1 0,-1-1 0,1 2 0,-1-1 0,0 0 0,1 1 0,-1 0 0,0 0 0,0 0 0,-1 0 0,1 0 0,-1 1 0,0 0 0,1 0 0,3 7 0,2 13 0,0 0 0,9 42 0,-16-56 0,-1-1 0,1 1 0,-2-1 0,1 1 0,-1-1 0,-1 1 0,1-1 0,-2 1 0,1-1 0,-5 14 0,5-21 0,0 1 0,0-1 0,-1 1 0,1-1 0,-1 0 0,1 0 0,-1 1 0,0-1 0,0 0 0,0 0 0,0-1 0,0 1 0,0 0 0,-1-1 0,1 1 0,-1-1 0,1 0 0,-1 0 0,1 0 0,-1 0 0,0 0 0,1-1 0,-1 1 0,0-1 0,0 1 0,1-1 0,-6 0 0,-5-1 0,-1-1 0,0 0 0,0-1 0,-18-6 0,-1 0 0,18 6 0,1 0 0,-1-1 0,1-1 0,0 0 0,-17-10 0,28 14 0,0-1 0,0 0 0,0 0 0,0 0 0,0 0 0,1-1 0,-1 1 0,1-1 0,0 1 0,0-1 0,0 0 0,0 0 0,0 0 0,1 0 0,-1 0 0,1 0 0,0 0 0,0-1 0,0 1 0,0 0 0,1-1 0,-1 1 0,1-1 0,0 1 0,0-1 0,0 1 0,0 0 0,2-8 0,26-85 0,-21 75 0,0-1 0,-1 1 0,-1-1 0,-2 0 0,2-26 0,-5 44 0,0-10 0,1 0 0,0 0 0,1 0 0,4-14 0,-6 26 0,0 1 0,1-1 0,-1 1 0,0-1 0,1 1 0,-1 0 0,1-1 0,-1 1 0,1-1 0,0 1 0,-1 0 0,1 0 0,0-1 0,0 1 0,0 0 0,0 0 0,0 0 0,0 0 0,0 0 0,1 0 0,-1 1 0,0-1 0,0 0 0,1 0 0,-1 1 0,1-1 0,-1 1 0,0-1 0,1 1 0,-1 0 0,1-1 0,-1 1 0,1 0 0,-1 0 0,1 0 0,-1 0 0,1 0 0,-1 1 0,0-1 0,1 0 0,-1 1 0,1-1 0,-1 1 0,0-1 0,1 1 0,-1 0 0,0 0 0,1-1 0,-1 1 0,0 0 0,2 2 0,5 3 21,-1 1 0,0 0 0,0 0 0,9 12 0,-11-12-231,0 0 0,1 0 0,0-1 0,0 0 0,1-1 0,9 7 0,2-2-6616</inkml:trace>
</inkml:ink>
</file>

<file path=ppt/ink/ink3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54.031"/>
    </inkml:context>
    <inkml:brush xml:id="br0">
      <inkml:brushProperty name="width" value="0.05" units="cm"/>
      <inkml:brushProperty name="height" value="0.05" units="cm"/>
      <inkml:brushProperty name="color" value="#E71224"/>
    </inkml:brush>
  </inkml:definitions>
  <inkml:trace contextRef="#ctx0" brushRef="#br0">24 1 24575,'11'1'0,"-1"0"0,1 0 0,-1 2 0,0-1 0,1 1 0,-1 1 0,-1-1 0,1 2 0,10 5 0,27 12 0,-45-22 0,1 1 0,-1 0 0,1 0 0,-1 0 0,0 0 0,0 0 0,1 1 0,-1-1 0,0 1 0,0-1 0,0 1 0,0 0 0,-1 0 0,1 0 0,0 0 0,-1 0 0,0 0 0,1 0 0,-1 1 0,0-1 0,1 4 0,-1-4 0,-1 1 0,0-1 0,-1 1 0,1 0 0,0-1 0,-1 1 0,1 0 0,-1-1 0,0 1 0,0-1 0,0 1 0,0-1 0,0 0 0,-1 1 0,1-1 0,-4 4 0,-5 5 0,-1 0 0,0-1 0,0 0 0,-1 0 0,-24 13 0,25-15 0,1 0 0,0 0 0,0 1 0,-8 10 0,-21 18 0,38-37-47,1 1 0,-1-1 0,1 1 0,-1-1 0,1 1 0,-1-1 0,1 1 0,-1-1 0,0 0-1,1 1 1,-1-1 0,0 0 0,0 1 0,1-1 0,-1 0 0,0 0 0,1 0 0,-1 0 0,0 0 0,0 0 0,0 0 0,1 0-1,-1 0 1,0 0 0,1 0 0,-1 0 0,0 0 0,-1-1 0</inkml:trace>
</inkml:ink>
</file>

<file path=ppt/ink/ink3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3:54.451"/>
    </inkml:context>
    <inkml:brush xml:id="br0">
      <inkml:brushProperty name="width" value="0.05" units="cm"/>
      <inkml:brushProperty name="height" value="0.05" units="cm"/>
      <inkml:brushProperty name="color" value="#E71224"/>
    </inkml:brush>
  </inkml:definitions>
  <inkml:trace contextRef="#ctx0" brushRef="#br0">0 0 24575,'5'0'0,"8"0"0,5 0 0,1 6 0,2 1 0,-2 5 0,-5 5 0,0 1 0,-2 1 0,-3 4 0,3-3 0,3-5 0,0 1 0,-2-3-8191</inkml:trace>
</inkml:ink>
</file>

<file path=ppt/ink/ink3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9:02.438"/>
    </inkml:context>
    <inkml:brush xml:id="br0">
      <inkml:brushProperty name="width" value="0.05" units="cm"/>
      <inkml:brushProperty name="height" value="0.05" units="cm"/>
      <inkml:brushProperty name="color" value="#E71224"/>
    </inkml:brush>
  </inkml:definitions>
  <inkml:trace contextRef="#ctx0" brushRef="#br0">176 1 24575,'14'0'0,"47"2"0,-60-2 0,1 1 0,0-1 0,0 0 0,-1 0 0,1 1 0,0-1 0,-1 1 0,1 0 0,-1-1 0,1 1 0,-1 0 0,1 0 0,-1 0 0,1 0 0,-1 0 0,0 0 0,0 0 0,1 1 0,-1-1 0,0 0 0,0 1 0,0-1 0,0 1 0,-1-1 0,1 1 0,0-1 0,0 4 0,-2 0 0,0 0 0,-1-1 0,0 1 0,0-1 0,0 0 0,0 0 0,-1 0 0,1 0 0,-1 0 0,0 0 0,-1-1 0,-5 6 0,-1 2 0,-2 4 0,-1-1 0,0-1 0,-1 0 0,-21 14 0,28-22 0,-1 0 0,0 0 0,1-1 0,-2 0 0,1 0 0,0-1 0,-1 0 0,1-1 0,-1 0 0,0 0 0,-10 0 0,17-1 0,0-1 0,0 0 0,0-1 0,0 1 0,0 0 0,-1 0 0,1-1 0,0 1 0,0-1 0,1 0 0,-1 0 0,0 0 0,0 1 0,0-2 0,0 1 0,1 0 0,-1 0 0,0-1 0,1 1 0,-1 0 0,-1-3 0,3 3 0,-1-1 0,1 1 0,0 0 0,-1 0 0,1-1 0,0 1 0,0 0 0,0-1 0,0 1 0,0 0 0,0 0 0,0-1 0,0 1 0,1 0 0,-1-1 0,0 1 0,1 0 0,-1 0 0,1 0 0,-1-1 0,1 1 0,0 0 0,-1 0 0,1 0 0,0 0 0,0 0 0,0 0 0,0 0 0,0 0 0,0 0 0,0 1 0,0-1 0,2-1 0,69-44-1365,-49 34-5461</inkml:trace>
</inkml:ink>
</file>

<file path=ppt/ink/ink3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9:02.931"/>
    </inkml:context>
    <inkml:brush xml:id="br0">
      <inkml:brushProperty name="width" value="0.05" units="cm"/>
      <inkml:brushProperty name="height" value="0.05" units="cm"/>
      <inkml:brushProperty name="color" value="#E71224"/>
    </inkml:brush>
  </inkml:definitions>
  <inkml:trace contextRef="#ctx0" brushRef="#br0">0 0 24575,'0'6'0,"6"1"0,6 0 0,8-1 0,5-2 0,4-2 0,3 0 0,1-2 0,-5 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0:51.884"/>
    </inkml:context>
    <inkml:brush xml:id="br0">
      <inkml:brushProperty name="width" value="0.05" units="cm"/>
      <inkml:brushProperty name="height" value="0.05" units="cm"/>
      <inkml:brushProperty name="color" value="#E71224"/>
    </inkml:brush>
  </inkml:definitions>
  <inkml:trace contextRef="#ctx0" brushRef="#br0">737 0 24575,'-2'1'0,"-1"-1"0,0 1 0,0 0 0,1 0 0,-1 0 0,1 1 0,-1-1 0,1 1 0,0-1 0,-1 1 0,1 0 0,0 0 0,0 0 0,0 0 0,0 0 0,1 0 0,-1 0 0,-2 5 0,-28 51 0,28-49 0,-12 17 0,0 0 0,-2-1 0,-32 35 0,-27 39 0,45-48 0,2 2 0,-23 57 0,19-44 0,22-44 0,-18 44 0,-52 140 0,72-181 0,2 0 0,-8 40 0,10-38 0,-24 157 0,0 0 0,-1 0 0,26-157 0,2 1 0,1 0 0,2 38 0,1-41 0,-1 0 0,-1 0 0,-1 0 0,-9 39 0,5-37 0,1 1 0,1 0 0,2 0 0,1 31 0,-2 26 0,-11 0 0,9-61 0,1-1 0,-2 30 0,4 654 0,5-341 0,-5-280 0,5 103 0,11-116 0,0 7 0,-9-41 0,1 0 0,14 46 0,-10-48 0,-2 1 0,5 59 0,3 52 0,-8-90 0,1 71 0,-8-106 0,1-1 0,9 40 0,-5-37 0,3 51 0,-8-16 0,-1-25 0,1-1 0,2 1 0,10 53 0,19 63 0,-28-129 0,-1 1 0,1 35 0,-4-38 0,1 1 0,2-1 0,6 30 0,-2-16 0,-2-1 0,-1 1 0,-2 0 0,-3 61 0,3 48 0,12-60 0,-8-61 0,-2 0 0,2 31 0,-6-33 0,0-4 0,1 0 0,0 0 0,7 31 0,-6-42 0,0 0 0,1 0 0,-1-1 0,1 1 0,0-1 0,0 1 0,1-1 0,0 0 0,0 0 0,0 0 0,0-1 0,1 1 0,10 6 0,48 34 0,-18-14 0,0 2 0,48 48 0,-77-67-1365,-2-2-5461</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50.173"/>
    </inkml:context>
    <inkml:brush xml:id="br0">
      <inkml:brushProperty name="width" value="0.05" units="cm"/>
      <inkml:brushProperty name="height" value="0.05" units="cm"/>
      <inkml:brushProperty name="color" value="#E71224"/>
    </inkml:brush>
  </inkml:definitions>
  <inkml:trace contextRef="#ctx0" brushRef="#br0">1 0 24575,'5'0'0,"7"0"0,7 0 0,5 0 0,4 0 0,-3 0-8191</inkml:trace>
</inkml:ink>
</file>

<file path=ppt/ink/ink4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9:03.608"/>
    </inkml:context>
    <inkml:brush xml:id="br0">
      <inkml:brushProperty name="width" value="0.05" units="cm"/>
      <inkml:brushProperty name="height" value="0.05" units="cm"/>
      <inkml:brushProperty name="color" value="#E71224"/>
    </inkml:brush>
  </inkml:definitions>
  <inkml:trace contextRef="#ctx0" brushRef="#br0">1 1 24575,'0'5'0,"0"8"0,0 7 0,0 5 0,0 4 0,0 2 0,0 2 0,5-4 0,2-3 0,6-5 0,5-7 0,6-5 0,3-4 0,4-3 0,-4-2-8191</inkml:trace>
</inkml:ink>
</file>

<file path=ppt/ink/ink4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9:17.229"/>
    </inkml:context>
    <inkml:brush xml:id="br0">
      <inkml:brushProperty name="width" value="0.05" units="cm"/>
      <inkml:brushProperty name="height" value="0.05" units="cm"/>
      <inkml:brushProperty name="color" value="#E71224"/>
    </inkml:brush>
  </inkml:definitions>
  <inkml:trace contextRef="#ctx0" brushRef="#br0">1 1 24575,'1769'0'-1365,"-1742"0"-5461</inkml:trace>
</inkml:ink>
</file>

<file path=ppt/ink/ink4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09:34.688"/>
    </inkml:context>
    <inkml:brush xml:id="br0">
      <inkml:brushProperty name="width" value="0.05" units="cm"/>
      <inkml:brushProperty name="height" value="0.05" units="cm"/>
      <inkml:brushProperty name="color" value="#E71224"/>
    </inkml:brush>
  </inkml:definitions>
  <inkml:trace contextRef="#ctx0" brushRef="#br0">0 131 24575,'12'0'0,"0"0"0,0 0 0,0-2 0,0 1 0,-1-1 0,1-1 0,-1 0 0,1-1 0,-1 0 0,17-9 0,2 0 0,2 2 0,0 0 0,0 3 0,1 0 0,0 3 0,65-4 0,-83 7 0,72-13 0,-62 10 0,0 0 0,32-1 0,515 5 0,-275 3 0,-273 0 0,-1 0 0,45 11 0,-42-7 0,0-2 0,32 3 0,102-7-1365,-133-1-5461</inkml:trace>
</inkml:ink>
</file>

<file path=ppt/ink/ink4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0:00.293"/>
    </inkml:context>
    <inkml:brush xml:id="br0">
      <inkml:brushProperty name="width" value="0.05" units="cm"/>
      <inkml:brushProperty name="height" value="0.05" units="cm"/>
      <inkml:brushProperty name="color" value="#E71224"/>
    </inkml:brush>
  </inkml:definitions>
  <inkml:trace contextRef="#ctx0" brushRef="#br0">1 0 24575,'5'0'0,"8"0"0,6 0 0,7 0 0,3 0 0,3 0 0,-5 6 0,-1 1 0,1 0 0,1-1 0,1-2 0,1-2 0,1 0 0,-4 4 0,-2 1 0,0-1 0,-4 0-8191</inkml:trace>
</inkml:ink>
</file>

<file path=ppt/ink/ink4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48.670"/>
    </inkml:context>
    <inkml:brush xml:id="br0">
      <inkml:brushProperty name="width" value="0.05" units="cm"/>
      <inkml:brushProperty name="height" value="0.05" units="cm"/>
      <inkml:brushProperty name="color" value="#E71224"/>
    </inkml:brush>
  </inkml:definitions>
  <inkml:trace contextRef="#ctx0" brushRef="#br0">1 905 24575,'35'12'0,"-3"1"0,157 15 0,-112-19 0,0-3 0,141-7 0,-81-2 0,996 3 0,-1128 0 0,-1 0 0,1 0 0,0 0 0,-1 1 0,1-1 0,-1 1 0,1 0 0,-1 1 0,1-1 0,-1 1 0,0 0 0,0 0 0,0 0 0,7 5 0,-8-4 0,0 1 0,-1-1 0,1 1 0,-1-1 0,0 1 0,0 0 0,0 0 0,0 0 0,-1 0 0,0 0 0,0 0 0,0 0 0,0 0 0,0 1 0,-1-1 0,0 6 0,-2 168 0,-2-61 0,3-92 0,-2 0 0,-9 40 0,6-39 0,2 1 0,-2 29 0,3-12 0,-10 50 0,6-52 0,-3 67 0,13 54 0,-6 124 0,2-283 0,1 0 0,-1-1 0,-1 1 0,1-1 0,0 1 0,-1-1 0,0 1 0,0-1 0,0 0 0,0 0 0,0 0 0,-1 0 0,1 0 0,-1 0 0,0-1 0,0 1 0,0-1 0,0 0 0,0 0 0,0 0 0,-1 0 0,1 0 0,-1-1 0,1 0 0,-6 2 0,-11 2 0,-1 0 0,1-1 0,-30 2 0,38-5 0,-100 15 0,67-7 0,-72 2 0,28-13 0,60 0 0,1 1 0,-1 1 0,0 1 0,-39 8 0,58-6 0,0 1 0,0 0 0,0 0 0,-11 8 0,13-7 0,-1-1 0,1 0 0,-1 0 0,0 0 0,0-1 0,-13 2 0,-40 1 0,0-3 0,-77-6 0,18 0 0,86 3 0,0-1 0,0-2 0,-65-13 0,69 10 0,0 2 0,0 1 0,-1 2 0,-33 2 0,-53-2 0,115 0 0,0 1 0,-1-1 0,1 0 0,0 1 0,0-1 0,0-1 0,0 1 0,0 0 0,0-1 0,0 0 0,1 1 0,-1-1 0,0 0 0,1 0 0,0-1 0,-1 1 0,1 0 0,0-1 0,0 1 0,0-1 0,1 0 0,-1 0 0,1 0 0,-1 0 0,1 0 0,0 0 0,0 0 0,0 0 0,1 0 0,-1-6 0,-2-10 0,2 0 0,0-1 0,2 1 0,2-22 0,0 6 0,-2-25 0,0 16 0,1 1 0,16-83 0,-10 77 0,-3-1 0,-1 0 0,-3 1 0,-4-51 0,0-7 0,3-440 0,1 538 0,0-1 0,0 0 0,1 1 0,0 0 0,1-1 0,0 1 0,0 0 0,1 0 0,0 0 0,7-10 0,9-11 0,34-40 0,-24 32 0,49-58 0,135-129 0,-41 49 0,-141 139 0,10-11 0,28-22 0,-45 42 0,-18 22 0,1-1 0,-1 1 0,1 1 0,0 0 0,1 0 0,-1 0 0,1 1 0,0 0 0,17-4 0,12-2 0,42-5 0,-42 9 0,36-3 0,-1 4 0,130 6 0,-68 2 0,829-3 0,-959-1 0,0 2 0,0-1 0,0 0 0,0 1 0,0 0 0,-1 0 0,1 1 0,0-1 0,-1 1 0,1 0 0,-1 0 0,1 1 0,-1-1 0,0 1 0,0 0 0,5 5 0,-7-6 0,0 1 0,0 0 0,0 0 0,0 0 0,-1 0 0,1 0 0,-1 0 0,0 0 0,0 0 0,0 0 0,0 1 0,0-1 0,-1 0 0,0 1 0,0-1 0,1 0 0,-2 1 0,1-1 0,0 0 0,-1 1 0,0-1 0,1 0 0,-1 0 0,-1 1 0,-1 3 0,-4 8 0,-2 0 0,0-1 0,0 1 0,-15 15 0,-14 22 0,-23 38 0,-40 71 0,83-128 0,-2-1 0,-1-1 0,-2-1 0,0-1 0,-3-1 0,0-1 0,-1-1 0,-2-2 0,-35 24 0,56-41 0,-1 1 0,1 0 0,1 0 0,-13 17 0,15-17 0,0-1 0,-1-1 0,1 1 0,-1-1 0,-1 0 0,1 0 0,-1-1 0,0 0 0,-8 5 0,15-10 1,0 0 0,0 0 0,0-1 0,0 1 0,0 0 0,0 0 0,0 0 0,0 0 0,0 0 0,0 0 0,0 0 0,0-1 0,0 1 1,0 0-1,-1 0 0,1 0 0,0 0 0,0 0 0,0 0 0,0 0 0,0 0 0,0 0 0,0-1 0,0 1 0,0 0 0,0 0 0,-1 0 0,1 0 0,0 0 0,0 0 0,0 0 0,0 0 0,0 0 0,0 0 0,0 0 0,-1 0 0,1 0 0,0 0 0,0 0 0,0 0 0,0 0 0,0 0 0,0 0 0,-1 0 0,9-9-1412,4 0-5415</inkml:trace>
</inkml:ink>
</file>

<file path=ppt/ink/ink4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0.237"/>
    </inkml:context>
    <inkml:brush xml:id="br0">
      <inkml:brushProperty name="width" value="0.05" units="cm"/>
      <inkml:brushProperty name="height" value="0.05" units="cm"/>
      <inkml:brushProperty name="color" value="#E71224"/>
    </inkml:brush>
  </inkml:definitions>
  <inkml:trace contextRef="#ctx0" brushRef="#br0">72 0 24575,'0'1320'0,"0"-1305"-114,-1 1 1,0-1-1,-1 0 0,-1 0 0,-1-1 1,0 1-1,0-1 0,-2 1 0,0-1 1,0-1-1,-15 24 0,7-23-6712</inkml:trace>
</inkml:ink>
</file>

<file path=ppt/ink/ink4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0.898"/>
    </inkml:context>
    <inkml:brush xml:id="br0">
      <inkml:brushProperty name="width" value="0.05" units="cm"/>
      <inkml:brushProperty name="height" value="0.05" units="cm"/>
      <inkml:brushProperty name="color" value="#E71224"/>
    </inkml:brush>
  </inkml:definitions>
  <inkml:trace contextRef="#ctx0" brushRef="#br0">0 722 24575,'7'0'0,"-1"0"0,1 0 0,-1-1 0,1 0 0,-1 0 0,1 0 0,-1-1 0,0 0 0,0-1 0,0 1 0,0-1 0,0 0 0,6-5 0,-5 3 0,-1-2 0,0 1 0,0-1 0,0 0 0,-1 0 0,0 0 0,0-1 0,0 1 0,3-11 0,4-8 0,1 1 0,1 0 0,2 1 0,22-28 0,-21 29 0,0 0 0,16-33 0,11-15 0,-6 15 0,48-64 0,-76 108 0,1 0 0,0 1 0,1 0 0,0 1 0,1 0 0,0 1 0,15-8 0,-8 6-1365,-4 0-5461</inkml:trace>
</inkml:ink>
</file>

<file path=ppt/ink/ink4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2.660"/>
    </inkml:context>
    <inkml:brush xml:id="br0">
      <inkml:brushProperty name="width" value="0.05" units="cm"/>
      <inkml:brushProperty name="height" value="0.05" units="cm"/>
      <inkml:brushProperty name="color" value="#E71224"/>
    </inkml:brush>
  </inkml:definitions>
  <inkml:trace contextRef="#ctx0" brushRef="#br0">1 0 24575,'0'6'0,"0"6"0,0 8 0,0 0-8191</inkml:trace>
</inkml:ink>
</file>

<file path=ppt/ink/ink4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2.992"/>
    </inkml:context>
    <inkml:brush xml:id="br0">
      <inkml:brushProperty name="width" value="0.05" units="cm"/>
      <inkml:brushProperty name="height" value="0.05" units="cm"/>
      <inkml:brushProperty name="color" value="#E71224"/>
    </inkml:brush>
  </inkml:definitions>
  <inkml:trace contextRef="#ctx0" brushRef="#br0">1 0 24575,'0'6'0,"0"6"0,0 8 0,0 6 0,0 3 0,0 3 0,0-5-8191</inkml:trace>
</inkml:ink>
</file>

<file path=ppt/ink/ink4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3.321"/>
    </inkml:context>
    <inkml:brush xml:id="br0">
      <inkml:brushProperty name="width" value="0.05" units="cm"/>
      <inkml:brushProperty name="height" value="0.05" units="cm"/>
      <inkml:brushProperty name="color" value="#E71224"/>
    </inkml:brush>
  </inkml:definitions>
  <inkml:trace contextRef="#ctx0" brushRef="#br0">1 1 24575,'0'5'0,"0"8"0,0 7 0,0 5 0,0 5 0,0-4-8191</inkml:trace>
  <inkml:trace contextRef="#ctx0" brushRef="#br0" timeOffset="1">1 387 24575,'0'6'0,"0"6"0,0 8 0,0 5 0,0 4 0,0 3 0,0 1 0,0-5-8191</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50.715"/>
    </inkml:context>
    <inkml:brush xml:id="br0">
      <inkml:brushProperty name="width" value="0.05" units="cm"/>
      <inkml:brushProperty name="height" value="0.05" units="cm"/>
      <inkml:brushProperty name="color" value="#E71224"/>
    </inkml:brush>
  </inkml:definitions>
  <inkml:trace contextRef="#ctx0" brushRef="#br0">1 5 24575,'30'-1'0,"-11"-1"0,0 1 0,-1 1 0,1 0 0,-1 2 0,34 6 0,-47-5 0,-1-1 0,-1 1 0,1 0 0,0 0 0,-1 0 0,1 1 0,-1-1 0,0 1 0,0 0 0,-1 0 0,1 0 0,-1 0 0,0 0 0,0 1 0,0-1 0,0 0 0,-1 1 0,2 8 0,2 9 0,-1 0 0,2 35 0,-5 52 0,-1-109-1,0 0 0,0 0 0,0 0-1,0 0 1,0 0 0,0 0 0,0 1 0,1-1-1,-1 0 1,0 0 0,0 0 0,0 0-1,0 0 1,0 0 0,0 0 0,0 0 0,1 1-1,-1-1 1,0 0 0,0 0 0,0 0-1,0 0 1,0 0 0,1 0 0,-1 0 0,0 0-1,0 0 1,0 0 0,0 0 0,0 0 0,1 0-1,-1 0 1,0 0 0,0 0 0,0 0-1,0 0 1,0 0 0,1 0 0,-1 0 0,0-1-1,0 1 1,0 0 0,0 0 0,0 0-1,0 0 1,1 0 0,-1 0 0,0 0 0,0 0-1,0-1 1,0 1 0,0 0 0,0 0 0,0 0-1,0 0 1,0 0 0,0 0 0,0-1-1,1 1 1,-1 0 0,0 0 0,0 0 0,0 0-1,0-1 1,15-16 198,13-19-1680,-13 15-5343</inkml:trace>
</inkml:ink>
</file>

<file path=ppt/ink/ink4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3.682"/>
    </inkml:context>
    <inkml:brush xml:id="br0">
      <inkml:brushProperty name="width" value="0.05" units="cm"/>
      <inkml:brushProperty name="height" value="0.05" units="cm"/>
      <inkml:brushProperty name="color" value="#E71224"/>
    </inkml:brush>
  </inkml:definitions>
  <inkml:trace contextRef="#ctx0" brushRef="#br0">1 33 24575,'0'0'-8191</inkml:trace>
  <inkml:trace contextRef="#ctx0" brushRef="#br0" timeOffset="1">161 1 24575,'6'0'0,"7"0"0,6 0 0,7 0 0,-3 0-8191</inkml:trace>
</inkml:ink>
</file>

<file path=ppt/ink/ink4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4.012"/>
    </inkml:context>
    <inkml:brush xml:id="br0">
      <inkml:brushProperty name="width" value="0.05" units="cm"/>
      <inkml:brushProperty name="height" value="0.05" units="cm"/>
      <inkml:brushProperty name="color" value="#E71224"/>
    </inkml:brush>
  </inkml:definitions>
  <inkml:trace contextRef="#ctx0" brushRef="#br0">0 1 24575,'6'0'0,"7"0"0,6 0 0,7 0 0,3 0 0,-3 0-8191</inkml:trace>
  <inkml:trace contextRef="#ctx0" brushRef="#br0" timeOffset="1">451 1 24575,'5'0'0,"8"0"0,7 0 0,5 0 0,4 0 0,3 0 0,1 0 0,-5 0-8191</inkml:trace>
</inkml:ink>
</file>

<file path=ppt/ink/ink4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4.342"/>
    </inkml:context>
    <inkml:brush xml:id="br0">
      <inkml:brushProperty name="width" value="0.05" units="cm"/>
      <inkml:brushProperty name="height" value="0.05" units="cm"/>
      <inkml:brushProperty name="color" value="#E71224"/>
    </inkml:brush>
  </inkml:definitions>
  <inkml:trace contextRef="#ctx0" brushRef="#br0">0 64 24575,'6'0'0,"7"0"0,1 0-8191</inkml:trace>
  <inkml:trace contextRef="#ctx0" brushRef="#br0" timeOffset="1">192 0 24575,'0'0'-8191</inkml:trace>
</inkml:ink>
</file>

<file path=ppt/ink/ink4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4.868"/>
    </inkml:context>
    <inkml:brush xml:id="br0">
      <inkml:brushProperty name="width" value="0.05" units="cm"/>
      <inkml:brushProperty name="height" value="0.05" units="cm"/>
      <inkml:brushProperty name="color" value="#E71224"/>
    </inkml:brush>
  </inkml:definitions>
  <inkml:trace contextRef="#ctx0" brushRef="#br0">207 0 24575,'-6'0'0,"-1"6"0,-5 1 0,-1 6 0,-3 0 0,1 3 0,-3 0 0,2 1 0,-1-1 0,-5-4 0,-2-3 0,1 1 0,6 0-8191</inkml:trace>
</inkml:ink>
</file>

<file path=ppt/ink/ink4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5.229"/>
    </inkml:context>
    <inkml:brush xml:id="br0">
      <inkml:brushProperty name="width" value="0.05" units="cm"/>
      <inkml:brushProperty name="height" value="0.05" units="cm"/>
      <inkml:brushProperty name="color" value="#E71224"/>
    </inkml:brush>
  </inkml:definitions>
  <inkml:trace contextRef="#ctx0" brushRef="#br0">77 0 24575,'0'6'0,"-5"1"0,-2 5 0,-6 1 0,-5-3 0,0 4 0,3-1-8191</inkml:trace>
</inkml:ink>
</file>

<file path=ppt/ink/ink4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5.560"/>
    </inkml:context>
    <inkml:brush xml:id="br0">
      <inkml:brushProperty name="width" value="0.05" units="cm"/>
      <inkml:brushProperty name="height" value="0.05" units="cm"/>
      <inkml:brushProperty name="color" value="#E71224"/>
    </inkml:brush>
  </inkml:definitions>
  <inkml:trace contextRef="#ctx0" brushRef="#br0">7 1 24575,'0'5'0,"-6"2"0</inkml:trace>
</inkml:ink>
</file>

<file path=ppt/ink/ink4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5.905"/>
    </inkml:context>
    <inkml:brush xml:id="br0">
      <inkml:brushProperty name="width" value="0.05" units="cm"/>
      <inkml:brushProperty name="height" value="0.05" units="cm"/>
      <inkml:brushProperty name="color" value="#E71224"/>
    </inkml:brush>
  </inkml:definitions>
  <inkml:trace contextRef="#ctx0" brushRef="#br0">6 1 24575,'-5'0'0</inkml:trace>
</inkml:ink>
</file>

<file path=ppt/ink/ink4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2:59.514"/>
    </inkml:context>
    <inkml:brush xml:id="br0">
      <inkml:brushProperty name="width" value="0.05" units="cm"/>
      <inkml:brushProperty name="height" value="0.05" units="cm"/>
      <inkml:brushProperty name="color" value="#E71224"/>
    </inkml:brush>
  </inkml:definitions>
  <inkml:trace contextRef="#ctx0" brushRef="#br0">1 116 24575,'7'1'0,"0"-1"0,0 1 0,0 1 0,0-1 0,0 1 0,-1 0 0,14 7 0,-19-9 0,0 1 0,1-1 0,-1 1 0,0-1 0,0 1 0,0 0 0,1 0 0,-1-1 0,0 1 0,0 0 0,0 0 0,0 0 0,-1 0 0,1 0 0,0 0 0,0 1 0,0-1 0,-1 0 0,1 0 0,-1 0 0,1 1 0,-1-1 0,1 0 0,-1 1 0,0-1 0,0 0 0,0 1 0,0-1 0,0 0 0,0 1 0,0-1 0,0 0 0,0 1 0,0-1 0,-1 0 0,1 1 0,-1-1 0,1 0 0,-1 1 0,1-1 0,-1 0 0,0 0 0,1 0 0,-1 0 0,0 0 0,0 0 0,0 0 0,-1 1 0,-11 7 0,10-16 0,12-21 0,-5 23 0,0-1 0,1 1 0,0 0 0,0 1 0,1-1 0,-1 1 0,1 0 0,0 0 0,0 1 0,0 0 0,0 0 0,0 0 0,1 1 0,7-2 0,-13 4 0,0 0 0,0-1 0,0 1 0,0 0 0,0 1 0,0-1 0,-1 0 0,1 0 0,0 0 0,0 0 0,0 1 0,0-1 0,0 0 0,-1 1 0,1-1 0,0 1 0,0-1 0,-1 1 0,1-1 0,0 1 0,0 0 0,-1-1 0,1 1 0,-1 0 0,1-1 0,-1 1 0,1 0 0,-1 0 0,1 0 0,-1-1 0,0 1 0,1 0 0,-1 0 0,0 0 0,0 0 0,0 0 0,0 0 0,1 0 0,-1-1 0,0 1 0,-1 0 0,1 0 0,0 0 0,0 0 0,0 0 0,0 0 0,-1 1 0,0 0 0,0 1 0,0-1 0,0 1 0,0-1 0,0 0 0,-1 0 0,1 1 0,-1-1 0,1 0 0,-1 0 0,0 0 0,0-1 0,0 1 0,0 0 0,-4 2 0,-1-2 0,0 1 0,0-1 0,0 0 0,0-1 0,0 0 0,-13 1 0,18-2 0,0 0 0,0 0 0,1 0 0,-1 0 0,0 0 0,0 0 0,0 0 0,0 0 0,1-1 0,-1 1 0,0-1 0,0 1 0,1-1 0,-1 0 0,0 0 0,1 0 0,-1 0 0,1 0 0,-1 0 0,1 0 0,0 0 0,-1 0 0,1-1 0,0 1 0,0-1 0,0 1 0,0-1 0,0 1 0,0-1 0,0 0 0,0-2 0,0 4 0,1-1 0,0 0 0,0 1 0,0-1 0,0 0 0,0 0 0,0 1 0,0-1 0,0 0 0,0 0 0,0 0 0,0 1 0,0-1 0,1 0 0,-1 1 0,0-1 0,0 0 0,1 0 0,-1 1 0,1-1 0,-1 1 0,0-1 0,1 0 0,-1 1 0,1-1 0,-1 1 0,1-1 0,0 1 0,-1-1 0,1 1 0,0 0 0,-1-1 0,1 1 0,1-1 0,0 1 0,0-1 0,0 1 0,0 0 0,0 0 0,0 0 0,0 0 0,0 0 0,0 0 0,0 1 0,0-1 0,0 1 0,3 1 0,-3-2 0,-1 0 0,0 1 0,0-1 0,1 1 0,-1 0 0,0-1 0,0 1 0,0 0 0,0 0 0,0 0 0,0 0 0,0 0 0,0 0 0,0 0 0,0 0 0,-1 0 0,2 2 0,-2-2 0,0-1 0,0 1 0,0 0 0,-1 0 0,1 0 0,0-1 0,0 1 0,0 0 0,-1 0 0,1-1 0,-1 1 0,1 0 0,0 0 0,-1-1 0,1 1 0,-1-1 0,0 1 0,1 0 0,-1-1 0,1 1 0,-1-1 0,0 1 0,1-1 0,-1 0 0,0 1 0,0-1 0,1 0 0,-1 1 0,0-1 0,0 0 0,1 0 0,-1 0 0,-1 1 0,0-1 0,1 0 0,0 1 0,-1-1 0,1 0 0,0 0 0,0 1 0,-1-1 0,1 0 0,0 0 0,-1-1 0,1 1 0,0 0 0,-1 0 0,1-1 0,0 1 0,0 0 0,-1-1 0,1 0 0,0 1 0,0-1 0,0 0 0,0 1 0,0-1 0,-2-1 0,1-1 0,0 1 0,0-1 0,0 0 0,0 1 0,0-1 0,1 0 0,-1 0 0,1-1 0,-2-5 0,1 6 0,1-1 0,0 0 0,0 0 0,1 0 0,-1 0 0,1 0 0,0 0 0,0 0 0,0 0 0,0 0 0,1 0 0,-1 0 0,1 0 0,0 0 0,0 0 0,1 0 0,2-5 0,-4 9 0,1-1 0,-1 1 0,1-1 0,0 0 0,-1 1 0,1-1 0,0 1 0,-1 0 0,1-1 0,0 1 0,-1-1 0,1 1 0,0 0 0,0 0 0,-1-1 0,1 1 0,0 0 0,0 0 0,0 0 0,-1 0 0,1 0 0,0 0 0,0 0 0,0 0 0,-1 0 0,1 0 0,0 0 0,0 1 0,0-1 0,-1 0 0,1 1 0,0-1 0,-1 0 0,1 1 0,0-1 0,0 1 0,-1-1 0,1 1 0,-1-1 0,1 1 0,-1 0 0,1-1 0,-1 1 0,1 0 0,-1-1 0,1 1 0,-1 0 0,0-1 0,1 1 0,-1 0 0,0 0 0,0 0 0,2 3 0,0-1 0,-1 0 0,0 1 0,0-1 0,0 1 0,0-1 0,0 1 0,-1-1 0,1 1 0,-1 7 0,-1-10 0,1 1 0,-1-1 0,1 1 0,-1-1 0,0 1 0,0-1 0,0 0 0,0 1 0,0-1 0,0 0 0,0 0 0,0 0 0,0 0 0,-1 0 0,1 0 0,0 0 0,-2 1 0,0 0 0,14-2 0,-11 0 0,2 0 0,-1 0 0,1 0 0,-1 0 0,1 0 0,0 0 0,-1 1 0,1-1 0,-1 1 0,1-1 0,-1 1 0,1-1 0,-1 1 0,0 0 0,1 0 0,-1 0 0,0 0 0,1 0 0,-1 0 0,0 0 0,0 0 0,0 0 0,0 0 0,0 1 0,0-1 0,0 0 0,-1 1 0,1-1 0,0 1 0,-1-1 0,1 1 0,-1-1 0,1 1 0,-1-1 0,0 1 0,0-1 0,0 1 0,0 2 0,0-3 0,0 0 0,0 0 0,0 0 0,0 0 0,-1 0 0,1 0 0,0 0 0,0 0 0,-1 0 0,1 0 0,-1 0 0,1 0 0,-1 0 0,1 0 0,-1-1 0,0 1 0,1 0 0,-1 0 0,0-1 0,0 1 0,0 0 0,-1 0 0,1-1 0,-1 1 0,1-1 0,-1 0 0,1 1 0,-1-1 0,1 0 0,-1 0 0,1 0 0,-1-1 0,1 1 0,0 0 0,-1 0 0,1-1 0,-1 1 0,1-1 0,-1 1 0,1-1 0,0 0 0,-1 0 0,1 1 0,-1-2 0,-1-1 0,0 1 0,0-1 0,0 0 0,1 0 0,-1 0 0,1 0 0,0 0 0,0-1 0,0 1 0,0 0 0,1-1 0,-3-6 0,3 8 0,0-1 0,1 1 0,-1-1 0,0 1 0,1-1 0,0 1 0,-1-1 0,1 1 0,0-1 0,0 1 0,1-1 0,-1 0 0,1 1 0,-1-1 0,1 1 0,0-1 0,-1 1 0,2 0 0,0-4 0,-2 6 0,0 0 0,1 0 0,-1 0 0,0 0 0,0-1 0,0 1 0,0 0 0,0 0 0,1 0 0,-1 0 0,0 0 0,0 0 0,0 0 0,1 0 0,-1 0 0,0 0 0,0 0 0,0 0 0,1-1 0,-1 1 0,0 0 0,0 1 0,0-1 0,1 0 0,-1 0 0,0 0 0,0 0 0,0 0 0,0 0 0,1 0 0,-1 0 0,0 0 0,0 0 0,0 0 0,1 0 0,-1 1 0,0-1 0,0 0 0,0 0 0,0 0 0,0 0 0,0 0 0,1 1 0,-1-1 0,0 0 0,0 0 0,8 15 0,-1 17 0,-7-30 0,0-1 0,0 0 0,0 0 0,0 0 0,0 0 0,0 1 0,0-1 0,0 0 0,-1 0 0,1 0 0,-1 0 0,1 0 0,-1 0 0,1 0 0,-1 0 0,1 0 0,-1 0 0,0 0 0,0 0 0,1 0 0,-1 0 0,0-1 0,0 1 0,0 0 0,0-1 0,0 1 0,0 0 0,0-1 0,0 1 0,0-1 0,0 0 0,-1 1 0,1-1 0,0 0 0,0 0 0,0 0 0,0 1 0,0-1 0,-1 0 0,1-1 0,-1 1 0,0-1 0,0 0 0,0 0 0,1 0 0,-1 0 0,0 0 0,1 0 0,-1 0 0,1-1 0,-1 1 0,1-1 0,0 1 0,0-1 0,0 0 0,-1 1 0,2-1 0,-1 0 0,0 0 0,0 0 0,0 0 0,1 0 0,-1 1 0,1-1 0,-1-4 0,1 4 0,0 0 0,0 0 0,0-1 0,0 1 0,0 0 0,0 0 0,1 0 0,-1 0 0,1 0 0,-1 0 0,1 0 0,0 0 0,0 0 0,0 0 0,0 0 0,0 0 0,0 0 0,0 1 0,1-1 0,-1 1 0,1-1 0,-1 1 0,1-1 0,-1 1 0,1 0 0,0-1 0,0 1 0,0 0 0,0 0 0,0 1 0,0-1 0,0 0 0,0 1 0,0-1 0,3 0 0,-2 0 0,1 0 0,-1 0 0,0 0 0,0-1 0,0 1 0,1-1 0,-1 0 0,-1 0 0,1 0 0,0 0 0,-1-1 0,1 1 0,3-5 0,-5 5 0,1-1 0,-1 1 0,1 0 0,0 0 0,0 0 0,0 0 0,0 0 0,0 0 0,0 0 0,1 1 0,-1-1 0,0 1 0,1-1 0,-1 1 0,1 0 0,0 0 0,-1 0 0,1 1 0,0-1 0,0 1 0,0-1 0,-1 1 0,1 0 0,0 0 0,5 1 0,-7-1 0,1 0 0,-1 1 0,0-1 0,1 1 0,-1 0 0,0-1 0,0 1 0,1 0 0,-1 0 0,0-1 0,0 1 0,0 0 0,0 0 0,0 1 0,0-1 0,0 0 0,0 0 0,0 0 0,0 3 0,0-2 0,0 1 0,-1-1 0,1 1 0,-1-1 0,1 1 0,-1 0 0,0-1 0,0 1 0,-1-1 0,1 1 0,0-1 0,-1 1 0,0 0 0,-1 4 0,-1-2 0,0 0 0,0 0 0,0 0 0,-1 0 0,0-1 0,0 1 0,0-1 0,0 0 0,-1 0 0,-9 6 0,11-9 0,1 1 0,0-1 0,-1 0 0,1 0 0,-1 0 0,1 0 0,-1 0 0,1-1 0,-1 1 0,1-1 0,-6 1 0,7-1 0,0-1 0,-1 1 0,1 0 0,0 0 0,0-1 0,0 1 0,-1-1 0,1 1 0,0-1 0,0 0 0,0 1 0,0-1 0,0 0 0,0 0 0,0 1 0,0-1 0,1 0 0,-1 0 0,0 0 0,0 0 0,1 0 0,-1-1 0,1 1 0,-1 0 0,0-2 0,-1-3 0,0 0 0,1 0 0,0-1 0,0 1 0,0 0 0,1-1 0,0-9 0,0 14 0,0 0 0,0 0 0,0 0 0,1 0 0,-1 0 0,0 0 0,1 0 0,-1 1 0,1-1 0,0 0 0,0 0 0,0 1 0,-1-1 0,2 0 0,-1 1 0,0-1 0,0 1 0,0-1 0,1 1 0,-1-1 0,0 1 0,1 0 0,0 0 0,-1 0 0,1 0 0,0 0 0,-1 0 0,4-1 0,-4 2 0,0 0 0,1 0 0,-1 0 0,0 1 0,0-1 0,0 0 0,0 0 0,1 1 0,-1-1 0,0 1 0,0-1 0,0 1 0,0-1 0,0 1 0,0 0 0,0 0 0,0-1 0,0 1 0,0 0 0,-1 0 0,1 0 0,0 0 0,0 0 0,-1 0 0,1 0 0,-1 0 0,1 0 0,-1 0 0,1 0 0,-1 1 0,0-1 0,0 0 0,1 0 0,-1 0 0,0 0 0,0 1 0,0-1 0,0 0 0,-1 2 0,2 1 0,-1-1 0,0 1 0,0-1 0,0 1 0,-1-1 0,1 1 0,-1-1 0,0 1 0,0-1 0,0 0 0,0 1 0,-4 5 0,3-7-44,0 0 0,0-1 0,0 1 0,0-1 0,-1 1 0,1-1 0,0 0 0,-1 0 0,1 0 0,-1 0 0,1 0 0,-1 0 0,0-1 0,1 1 0,-1-1 0,0 0 0,1 0-1,-1 0 1,0 0 0,1 0 0,-1-1 0,0 1 0,1-1 0,-1 1 0,1-1 0,-1 0 0,1 0 0,-1 0 0,1-1 0,-4-1 0,-10-9-6782</inkml:trace>
</inkml:ink>
</file>

<file path=ppt/ink/ink4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01.619"/>
    </inkml:context>
    <inkml:brush xml:id="br0">
      <inkml:brushProperty name="width" value="0.05" units="cm"/>
      <inkml:brushProperty name="height" value="0.05" units="cm"/>
      <inkml:brushProperty name="color" value="#E71224"/>
    </inkml:brush>
  </inkml:definitions>
  <inkml:trace contextRef="#ctx0" brushRef="#br0">135 224 24575,'3'4'0,"-1"0"0,1 0 0,0-1 0,1 1 0,-1-1 0,0 1 0,1-1 0,0 0 0,0-1 0,0 1 0,0 0 0,5 1 0,9 8 0,-7-3 0,1 0 0,-1 0 0,-1 2 0,0-1 0,0 1 0,-1 0 0,-1 1 0,1 0 0,-2 1 0,0-1 0,9 24 0,-38-109 0,21 61 0,-7-89 0,7 94 0,1 1 0,1-1 0,-1 1 0,1-1 0,0 1 0,0 0 0,1-1 0,0 1 0,0 0 0,1 0 0,-1 0 0,7-9 0,-9 15 0,0 0 0,1 0 0,-1 0 0,0 0 0,0-1 0,1 1 0,-1 0 0,0 0 0,1 0 0,-1 0 0,0 0 0,0 0 0,1 0 0,-1 0 0,0 0 0,1 0 0,-1 0 0,0 0 0,0 0 0,1 1 0,-1-1 0,0 0 0,0 0 0,1 0 0,-1 0 0,0 0 0,0 1 0,1-1 0,-1 0 0,0 0 0,0 0 0,0 1 0,1-1 0,-1 0 0,0 0 0,0 1 0,0-1 0,0 0 0,1 0 0,-1 1 0,0-1 0,0 0 0,0 0 0,0 1 0,0-1 0,0 0 0,0 1 0,0-1 0,0 0 0,0 0 0,0 1 0,0-1 0,0 0 0,0 1 0,0-1 0,0 0 0,-1 1 0,5 20 0,-3-11 0,-1 0 0,1 0 0,-2 0 0,1 0 0,-1 0 0,-1 0 0,0 0 0,-6 17 0,7-23 0,-1 0 0,0-1 0,0 1 0,-1 0 0,1-1 0,-1 0 0,0 1 0,0-1 0,0 0 0,0-1 0,0 1 0,-1 0 0,1-1 0,-1 0 0,1 0 0,-1 0 0,0 0 0,0-1 0,0 1 0,0-1 0,0 0 0,0 0 0,-7 0 0,3 0 0,0 0 0,0 0 0,1-1 0,-1 0 0,0-1 0,0 1 0,0-2 0,-12-2 0,17 3 0,0-1 0,0 1 0,0-1 0,1 1 0,-1-1 0,0 0 0,1 0 0,-1 0 0,1-1 0,-1 1 0,1 0 0,0-1 0,0 0 0,0 1 0,1-1 0,-1 0 0,1 0 0,-1 0 0,1 0 0,0 0 0,0 0 0,0-1 0,0-2 0,0-4 0,0 1 0,0 0 0,1 0 0,0-1 0,1 1 0,0 0 0,1-1 0,0 1 0,0 0 0,1 0 0,0 0 0,4-8 0,-4 11 0,0-1 0,0 1 0,1 0 0,0 1 0,0-1 0,0 1 0,1-1 0,-1 1 0,1 1 0,1-1 0,-1 1 0,1 0 0,-1 0 0,1 0 0,0 1 0,13-5 0,-18 7 0,1 1 0,-1-1 0,0 1 0,1 0 0,-1 0 0,1-1 0,-1 1 0,1 0 0,-1 1 0,1-1 0,-1 0 0,0 0 0,1 0 0,-1 1 0,1-1 0,-1 1 0,0-1 0,1 1 0,-1 0 0,0-1 0,0 1 0,1 0 0,1 2 0,-1-1 0,0 0 0,0 1 0,-1-1 0,1 1 0,0 0 0,-1-1 0,0 1 0,0 0 0,0 0 0,2 6 0,-2-5 0,0 0 0,0 0 0,-1 1 0,1-1 0,-1 0 0,0 0 0,0 1 0,0-1 0,-1 0 0,0 0 0,0 1 0,0-1 0,0 0 0,0 0 0,-1 0 0,-3 6 0,5-10 0,0 0 0,-1 0 0,1 0 0,0 1 0,-1-1 0,1 0 0,0 0 0,0 0 0,-1 0 0,1 1 0,0-1 0,-1 0 0,1 0 0,-1 0 0,1 0 0,0 0 0,-1 0 0,1 0 0,0 0 0,-1 0 0,1 0 0,0 0 0,-1-1 0,1 1 0,0 0 0,-1 0 0,1 0 0,0 0 0,-1 0 0,1-1 0,0 1 0,0 0 0,-1 0 0,1 0 0,0-1 0,0 1 0,-1 0 0,1 0 0,0-1 0,0 1 0,0 0 0,-1-1 0,1 1 0,0 0 0,0-1 0,0 1 0,0 0 0,0-1 0,0 1 0,0 0 0,0-1 0,0 1 0,0 0 0,0-1 0,-6-21 0,4 11 0,1 1 0,1-1 0,0 1 0,0-1 0,1 1 0,0-1 0,1 1 0,4-16 0,-5 24 0,0-1 0,-1 0 0,2 0 0,-1 0 0,0 1 0,0-1 0,1 1 0,-1-1 0,1 1 0,0-1 0,0 1 0,0 0 0,0 0 0,0 0 0,0 0 0,1 0 0,-1 1 0,1-1 0,-1 1 0,1-1 0,0 1 0,-1 0 0,1 0 0,0 0 0,0 0 0,0 1 0,0-1 0,0 1 0,-1 0 0,1 0 0,0 0 0,0 0 0,0 0 0,6 2 0,-6-1 0,1 0 0,-1 0 0,0 1 0,1-1 0,-1 1 0,0 0 0,0 0 0,0 0 0,0 1 0,0-1 0,-1 1 0,1-1 0,-1 1 0,1 0 0,-1 0 0,0 0 0,0 0 0,0 0 0,-1 1 0,1-1 0,1 7 0,-1-4 0,0 0 0,0 1 0,-1-1 0,0 1 0,0-1 0,-1 1 0,1 0 0,-1 0 0,-1-1 0,0 1 0,-1 6 0,-4 1 0,2-13 0,4-2 0,0 0 0,1 0 0,-1 0 0,0 0 0,1 0 0,-1 0 0,1 0 0,0 0 0,-1 1 0,1-1 0,0 0 0,-1 0 0,1 1 0,0-1 0,0 0 0,0 1 0,0-1 0,0 1 0,-1-1 0,1 1 0,0-1 0,0 1 0,0 0 0,2-1 0,10-3 0,-1 1 0,1 0 0,-1 1 0,1 0 0,0 1 0,-1 1 0,20 1 0,-28-1 0,0 0 0,-1 1 0,1 0 0,-1 0 0,1 0 0,-1 0 0,0 0 0,1 0 0,-1 1 0,0 0 0,0 0 0,0 0 0,5 4 0,-7-5 0,0 1 0,0 0 0,0 0 0,0 0 0,0 0 0,0 0 0,0 0 0,0 0 0,-1 0 0,1 1 0,-1-1 0,0 0 0,0 0 0,1 0 0,-1 0 0,-1 1 0,1-1 0,0 0 0,0 0 0,-1 0 0,0 1 0,1-1 0,-1 0 0,-1 3 0,0-2 0,0 1 0,-1-1 0,1 1 0,-1-1 0,1 0 0,-1 0 0,0 0 0,0-1 0,0 1 0,-1 0 0,1-1 0,0 0 0,-1 0 0,0 0 0,0-1 0,1 1 0,-6 1 0,-76 18 0,67-17 0,-25 2 0,0-1 0,-1-3 0,-62-4 0,29 0 0,73 3 0,-1-1 0,0-1 0,1 1 0,-1-1 0,1 1 0,-1-1 0,1 0 0,0-1 0,-1 1 0,1-1 0,0 0 0,0 0 0,0 0 0,0-1 0,0 1 0,1-1 0,-7-6 0,8 6 0,-1-1 0,1 1 0,0-1 0,1 0 0,-1 1 0,1-1 0,-1 0 0,1 0 0,0 0 0,1 0 0,-1-1 0,1 1 0,0 0 0,0 0 0,0 0 0,0 0 0,1 0 0,-1 0 0,1 0 0,2-5 0,-1 3 7,0 1-1,0 0 0,0 0 1,1 0-1,-1 1 1,1-1-1,1 0 1,-1 1-1,1 0 0,-1 0 1,1 0-1,7-5 1,19-22-1456,-18 15-5377</inkml:trace>
</inkml:ink>
</file>

<file path=ppt/ink/ink4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04.612"/>
    </inkml:context>
    <inkml:brush xml:id="br0">
      <inkml:brushProperty name="width" value="0.05" units="cm"/>
      <inkml:brushProperty name="height" value="0.05" units="cm"/>
      <inkml:brushProperty name="color" value="#E71224"/>
    </inkml:brush>
  </inkml:definitions>
  <inkml:trace contextRef="#ctx0" brushRef="#br0">262 42 24575,'4'0'0,"0"1"0,0-1 0,0 1 0,0 0 0,0 0 0,0 0 0,0 0 0,0 1 0,-1-1 0,1 1 0,-1 0 0,1 0 0,-1 1 0,0-1 0,1 1 0,-1-1 0,-1 1 0,1 0 0,0 0 0,-1 0 0,1 1 0,-1-1 0,0 0 0,0 1 0,0 0 0,-1-1 0,1 1 0,-1 0 0,0 0 0,0 0 0,0 0 0,-1 0 0,1 0 0,-1 0 0,0 0 0,0 0 0,0 0 0,-1 0 0,1 0 0,-1 0 0,0 0 0,0 0 0,-1 0 0,1-1 0,-1 1 0,0 0 0,0-1 0,0 1 0,0-1 0,-1 0 0,1 0 0,-1 0 0,0 0 0,0 0 0,0 0 0,-6 4 0,8-7 0,0 1 0,0 0 0,0-1 0,0 1 0,0-1 0,0 0 0,0 1 0,0-1 0,0 0 0,0 1 0,0-1 0,0 0 0,0 0 0,0 0 0,0 0 0,-1 0 0,1 0 0,0 0 0,0-1 0,0 1 0,0 0 0,0 0 0,0-1 0,0 1 0,0-1 0,0 1 0,-1-2 0,0 1 0,1-1 0,-1 0 0,1 0 0,-1 0 0,1 0 0,0 0 0,0 0 0,0 0 0,0-1 0,0 1 0,0 0 0,0-3 0,-1-6 0,0 0 0,1 0 0,0-1 0,2-14 0,-1 21 0,1 0 0,0 0 0,0 0 0,0 0 0,1 0 0,0 0 0,0 0 0,0 1 0,0-1 0,1 1 0,0-1 0,0 1 0,0 0 0,0 0 0,1 0 0,0 1 0,-1-1 0,1 1 0,1 0 0,-1 0 0,8-4 0,-6 4 0,-1 1 0,1-1 0,0 1 0,0 0 0,0 1 0,0 0 0,0 0 0,1 0 0,-1 0 0,0 1 0,0 0 0,1 1 0,-1-1 0,0 1 0,0 0 0,0 1 0,12 3 0,-15-3 0,0-1 0,0 1 0,-1 0 0,1 0 0,0 0 0,-1 0 0,1 0 0,-1 1 0,0-1 0,1 1 0,-1-1 0,0 1 0,-1 0 0,1 0 0,0 0 0,-1 0 0,0 0 0,1 0 0,-1 1 0,-1-1 0,1 0 0,0 0 0,-1 1 0,0-1 0,0 5 0,1-3 0,-2-1 0,1 0 0,0 0 0,-1 0 0,0 0 0,0 0 0,0 0 0,0 0 0,-1-1 0,0 1 0,0 0 0,0-1 0,0 1 0,0-1 0,-1 0 0,1 1 0,-1-1 0,0 0 0,0-1 0,-4 4 0,-10 5 0,-1-2 0,-1 0 0,1 0 0,-1-2 0,-1-1 0,1 0 0,-37 5 0,22-7 0,0-1 0,0-2 0,-63-6 0,94 5 4,0 0-1,1 0 0,-1-1 1,0 0-1,0 1 0,0-1 1,0 0-1,0 0 0,1 0 1,-1-1-1,0 1 0,1-1 0,-1 1 1,1-1-1,0 0 0,-1 0 1,1 0-1,0 0 0,0-1 1,0 1-1,1 0 0,-1-1 1,1 1-1,-1-1 0,1 0 1,0 0-1,0 1 0,0-1 1,0 0-1,0 0 0,1 0 1,-1 0-1,1 0 0,0 0 1,0-5-1,0 2-81,1 1 0,0-1 0,0 0-1,0 1 1,1-1 0,0 1 0,0 0 0,0-1 0,0 1-1,1 0 1,0 0 0,0 1 0,1-1 0,-1 1 0,1-1-1,0 1 1,0 0 0,5-3 0,9-5-6748</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51.873"/>
    </inkml:context>
    <inkml:brush xml:id="br0">
      <inkml:brushProperty name="width" value="0.05" units="cm"/>
      <inkml:brushProperty name="height" value="0.05" units="cm"/>
      <inkml:brushProperty name="color" value="#E71224"/>
    </inkml:brush>
  </inkml:definitions>
  <inkml:trace contextRef="#ctx0" brushRef="#br0">244 25 24575,'68'2'0,"-44"0"0,-1-1 0,1-1 0,0-1 0,-1-1 0,28-6 0,-50 8 0,0 0 0,-1 0 0,1 0 0,0 0 0,-1 0 0,1 0 0,0-1 0,-1 1 0,1 0 0,0 0 0,-1-1 0,1 1 0,0 0 0,-1-1 0,1 1 0,-1-1 0,1 1 0,-1-1 0,1 1 0,-1-1 0,1 1 0,-1-1 0,1-1 0,-13-4 0,-30 3 0,26 6 0,-1 1 0,1 0 0,0 2 0,0 0 0,1 0 0,-1 2 0,1 0 0,1 0 0,0 1 0,0 1 0,1 1 0,0 0 0,1 0 0,-19 24 0,23-23 0,1 1 0,1 0 0,0 0 0,1 1 0,0 0 0,1 0 0,1 0 0,0 0 0,-1 26 0,4-38 0,-1 1 0,2-1 0,-1 1 0,0-1 0,0 0 0,1 1 0,-1-1 0,1 0 0,0 1 0,0-1 0,0 0 0,0 0 0,0 1 0,0-1 0,1 0 0,-1 0 0,1-1 0,-1 1 0,1 0 0,0 0 0,-1-1 0,1 1 0,3 1 0,-1-1 0,0 0 0,0-1 0,1 0 0,-1 1 0,1-1 0,-1-1 0,1 1 0,-1-1 0,1 0 0,-1 0 0,8-1 0,9-2 0,0-1 0,0-1 0,40-15 0,-44 16 0,-26 14 0,-39 24 0,28-21 0,-33 23 0,34-23 0,0 0 0,-20 18 0,21-16 0,-1-1 0,0-1 0,-22 10 0,-23 17 0,63-39 0,1-1 0,-1 0 0,0 1 0,1-1 0,-1 0 0,1 1 0,-1-1 0,0 1 0,1-1 0,-1 1 0,1-1 0,-1 1 0,1 0 0,-1-1 0,1 1 0,0 0 0,-1-1 0,1 1 0,0 0 0,-1-1 0,1 1 0,0 0 0,0 0 0,0-1 0,0 1 0,0 0 0,0 1 0,17 6 0,40-7 0,-50-1 0,84 1 0,103-6 0,-121-9 120,-67 13-269,0-1 1,0 0-1,0 0 1,-1-1-1,1 0 1,-1 0-1,0 0 1,1-1-1,6-6 1,-1-4-6678</inkml:trace>
</inkml:ink>
</file>

<file path=ppt/ink/ink4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05.437"/>
    </inkml:context>
    <inkml:brush xml:id="br0">
      <inkml:brushProperty name="width" value="0.05" units="cm"/>
      <inkml:brushProperty name="height" value="0.05" units="cm"/>
      <inkml:brushProperty name="color" value="#E71224"/>
    </inkml:brush>
  </inkml:definitions>
  <inkml:trace contextRef="#ctx0" brushRef="#br0">195 0 24575,'0'49'0,"-5"130"0,2-156 0,-1 0 0,0 0 0,-2-1 0,-1 1 0,-16 36 0,22-57 0,0 1 0,0 0 0,-1 0 0,0-1 0,1 1 0,-1-1 0,0 1 0,0-1 0,-1 0 0,1 0 0,0 0 0,-1 0 0,1 0 0,-1-1 0,1 1 0,-1-1 0,0 1 0,0-1 0,0 0 0,0 0 0,0 0 0,0-1 0,0 1 0,0-1 0,0 1 0,0-1 0,0 0 0,0 0 0,0-1 0,0 1 0,0 0 0,0-1 0,0 0 0,0 0 0,0 0 0,0 0 0,0 0 0,1-1 0,-1 1 0,0-1 0,1 0 0,-1 0 0,1 0 0,0 0 0,0 0 0,0 0 0,0 0 0,0-1 0,0 1 0,0-1 0,1 0 0,-1 1 0,1-1 0,0 0 0,0 0 0,0 0 0,-1-6 0,0 5 0,1-1 0,-1 0 0,1 0 0,1 0 0,-1-1 0,1 1 0,0 0 0,0 0 0,0 0 0,1 0 0,-1 0 0,1 0 0,1 0 0,-1 0 0,1 0 0,3-7 0,-3 9 0,1 0 0,0-1 0,0 1 0,0 0 0,0 1 0,0-1 0,1 1 0,-1-1 0,1 1 0,0 0 0,-1 0 0,1 1 0,0-1 0,0 1 0,0 0 0,0 0 0,1 0 0,-1 0 0,0 1 0,6-1 0,10 0 0,1 0 0,-1 2 0,0 0 0,0 1 0,0 1 0,0 1 0,0 1 0,-1 1 0,0 0 0,21 11 0,-32-14 0,0 1 0,0 0 0,0 0 0,-1 1 0,0 0 0,0 0 0,-1 1 0,1 0 0,-1 0 0,0 1 0,-1-1 0,1 1 0,-1 0 0,-1 1 0,5 9 0,-6-10 0,-1 0 0,0 0 0,0 0 0,-1 0 0,0 0 0,0 1 0,-1-1 0,0 0 0,0 1 0,0-1 0,-1 0 0,0 0 0,-1 1 0,0-1 0,0 0 0,0 0 0,-1-1 0,-5 11 0,3-9 0,0-1 0,-1 0 0,0-1 0,0 1 0,0-1 0,-1 0 0,0-1 0,0 0 0,0 0 0,-1 0 0,1-1 0,-1 0 0,0 0 0,-1-1 0,1 0 0,0-1 0,-1 0 0,0 0 0,1 0 0,-1-1 0,0-1 0,0 0 0,-16-1 0,22 0 0,0-1 0,-1 1 0,1-1 0,0 0 0,0 0 0,0 0 0,0-1 0,0 1 0,0 0 0,1-1 0,-1 0 0,1 0 0,0 0 0,-3-4 0,-27-52 0,26 48 0,-3-7 0,1 0 0,1-1 0,0 0 0,1 0 0,2 0 0,0-1 0,0 1 0,0-34 0,4 49 0,1 0 0,-1 1 0,1-1 0,0 0 0,0 1 0,0-1 0,1 1 0,-1-1 0,1 1 0,0 0 0,0-1 0,0 1 0,0 0 0,0 0 0,1 1 0,5-6 0,2 0 0,0 1 0,1 0 0,19-9 0,12-9 0,-1 3-1365,-21 14-5461</inkml:trace>
</inkml:ink>
</file>

<file path=ppt/ink/ink4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05.933"/>
    </inkml:context>
    <inkml:brush xml:id="br0">
      <inkml:brushProperty name="width" value="0.05" units="cm"/>
      <inkml:brushProperty name="height" value="0.05" units="cm"/>
      <inkml:brushProperty name="color" value="#E71224"/>
    </inkml:brush>
  </inkml:definitions>
  <inkml:trace contextRef="#ctx0" brushRef="#br0">139 0 24575,'3'1'0,"1"-1"0,-1 0 0,0 0 0,0 1 0,0 0 0,1 0 0,-1 0 0,0 0 0,0 0 0,0 0 0,0 1 0,0 0 0,-1-1 0,1 1 0,0 0 0,-1 0 0,4 5 0,-1-2 0,-2 0 0,1 0 0,0 1 0,-1 0 0,0-1 0,-1 1 0,1 1 0,2 8 0,-2 2 0,1 0 0,-2 0 0,0 0 0,-1 1 0,-3 33 0,1-47 0,0-1 0,1 1 0,-2 0 0,1-1 0,0 0 0,-1 1 0,0-1 0,0 0 0,0 1 0,0-1 0,0 0 0,0 0 0,-1-1 0,0 1 0,1-1 0,-1 1 0,0-1 0,0 0 0,0 0 0,-1 0 0,1 0 0,0-1 0,-1 1 0,1-1 0,-1 0 0,0 0 0,-5 1 0,0 0 0,1-1 0,0 0 0,0 0 0,-1-1 0,1 0 0,-1-1 0,1 1 0,0-2 0,-1 1 0,1-1 0,-13-5 0,17 5 0,1-1 0,-1 0 0,0 0 0,1-1 0,-1 1 0,1-1 0,0 1 0,0-1 0,1 0 0,-1 0 0,1 0 0,0-1 0,0 1 0,0-1 0,1 1 0,-1-1 0,1 1 0,0-1 0,0 0 0,1 1 0,0-1 0,0-8 0,-1 4 0,1 0 0,0 1 0,1-1 0,0 1 0,0-1 0,1 0 0,0 1 0,1 0 0,-1 0 0,2 0 0,7-15 0,8 3-1365,2 5-5461</inkml:trace>
</inkml:ink>
</file>

<file path=ppt/ink/ink4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06.640"/>
    </inkml:context>
    <inkml:brush xml:id="br0">
      <inkml:brushProperty name="width" value="0.05" units="cm"/>
      <inkml:brushProperty name="height" value="0.05" units="cm"/>
      <inkml:brushProperty name="color" value="#E71224"/>
    </inkml:brush>
  </inkml:definitions>
  <inkml:trace contextRef="#ctx0" brushRef="#br0">2 0 24575,'-1'60'0,"2"70"0,0-126 0,0 1 0,-1-1 0,1 1 0,1-1 0,-1 0 0,1 1 0,0-1 0,0 0 0,0 0 0,0 0 0,1-1 0,-1 1 0,1 0 0,0-1 0,0 0 0,0 0 0,1 0 0,-1 0 0,1 0 0,7 4 0,-9-6 0,1 0 0,-1 0 0,1 0 0,0 0 0,-1-1 0,1 1 0,0-1 0,-1 0 0,1 0 0,0 0 0,-1 0 0,1 0 0,0 0 0,0-1 0,-1 1 0,1-1 0,-1 0 0,1 0 0,-1 0 0,1 0 0,-1 0 0,1 0 0,-1-1 0,0 1 0,0-1 0,0 0 0,0 0 0,0 0 0,0 0 0,0 0 0,0 0 0,-1 0 0,1 0 0,-1-1 0,2-2 0,16-29 0,-9 15 0,1 0 0,26-31 0,-3 0 0,-34 50 0,0 0 0,0-1 0,0 1 0,1 0 0,-1 0 0,0 0 0,0 0 0,0 0 0,1 0 0,-1 0 0,0 0 0,0 0 0,1 0 0,-1 0 0,0 0 0,0 0 0,1 0 0,-1 0 0,0 0 0,0 0 0,0 0 0,1 0 0,-1 1 0,0-1 0,0 0 0,0 0 0,1 0 0,-1 0 0,0 0 0,0 1 0,0-1 0,0 0 0,1 0 0,-1 0 0,0 0 0,0 1 0,0-1 0,0 0 0,0 0 0,0 0 0,0 1 0,0-1 0,1 0 0,-1 0 0,0 1 0,0-1 0,0 0 0,0 0 0,0 1 0,0-1 0,0 0 0,0 0 0,-1 0 0,1 1 0,0-1 0,0 0 0,0 0 0,0 1 0,0-1 0,0 0 0,0 0 0,1 19 0,-2 5 0,-1 0 0,-2 0 0,-6 27 0,3-21 0,-3 43 0,10-69 0,0 5 0,0-1 0,-1 0 0,0 1 0,0-1 0,-1 0 0,0 0 0,-1 0 0,1 0 0,-7 12 0,9-21-34,0 1 0,0 0 0,0 0 0,0 0 0,0 0-1,0 0 1,0 0 0,0-1 0,0 1 0,0 0 0,0 0 0,0 0 0,0 0-1,0 0 1,0 0 0,0 0 0,-1 0 0,1-1 0,0 1 0,0 0-1,0 0 1,0 0 0,0 0 0,0 0 0,0 0 0,0 0 0,0 0 0,-1 0-1,1 0 1,0 0 0,0 0 0,0 0 0,0 0 0,0-1 0,0 1 0,0 0-1,-1 0 1,1 0 0,0 0 0,4-7-6792</inkml:trace>
</inkml:ink>
</file>

<file path=ppt/ink/ink4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07.272"/>
    </inkml:context>
    <inkml:brush xml:id="br0">
      <inkml:brushProperty name="width" value="0.05" units="cm"/>
      <inkml:brushProperty name="height" value="0.05" units="cm"/>
      <inkml:brushProperty name="color" value="#E71224"/>
    </inkml:brush>
  </inkml:definitions>
  <inkml:trace contextRef="#ctx0" brushRef="#br0">0 36 24575,'2'1'0,"-1"-1"0,1 1 0,-1 0 0,0-1 0,1 1 0,-1 0 0,0 0 0,0 0 0,1 0 0,-1 0 0,0 0 0,0 0 0,0 0 0,0 0 0,0 0 0,0 1 0,-1-1 0,1 0 0,0 1 0,-1-1 0,1 1 0,-1-1 0,1 1 0,-1-1 0,0 1 0,1-1 0,-1 3 0,6 49 0,-6-47 0,2 17 0,0-2 0,0 1 0,-2-1 0,0 1 0,-2-1 0,-6 39 0,2-48 0,7-27 0,8-29 0,-2 18 0,4-12 0,20-45 0,-27 73 0,1 1 0,0-1 0,0 1 0,1 0 0,0 1 0,1-1 0,-1 1 0,2 1 0,14-13 0,-17 16 0,0 1 0,0 0 0,0 1 0,1-1 0,-1 1 0,1 0 0,0 0 0,0 1 0,-1-1 0,1 1 0,0 1 0,0-1 0,0 1 0,0 0 0,9 1 0,-12 0 0,1 0 0,-1-1 0,0 1 0,1 0 0,-1 0 0,0 1 0,0-1 0,0 1 0,0 0 0,0-1 0,0 1 0,0 1 0,-1-1 0,1 0 0,-1 1 0,1-1 0,-1 1 0,0 0 0,0-1 0,0 1 0,-1 0 0,1 0 0,-1 1 0,1-1 0,-1 0 0,0 0 0,1 5 0,1 18 0,-1-1 0,-1 1 0,-1-1 0,-5 38 0,2-35 0,2-1 0,0 1 0,5 38 0,-4-66 0,0 1 0,0-1 0,0 1 0,0-1 0,0 0 0,0 1 0,1-1 0,-1 1 0,0-1 0,0 1 0,0-1 0,1 0 0,-1 1 0,0-1 0,1 1 0,-1-1 0,0 0 0,1 1 0,-1-1 0,0 0 0,1 0 0,-1 1 0,1-1 0,-1 0 0,0 0 0,1 1 0,-1-1 0,1 0 0,-1 0 0,1 0 0,-1 0 0,1 0 0,19-5 0,24-23 0,-36 23 0,102-83-1365,-94 74-5461</inkml:trace>
</inkml:ink>
</file>

<file path=ppt/ink/ink4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07.964"/>
    </inkml:context>
    <inkml:brush xml:id="br0">
      <inkml:brushProperty name="width" value="0.05" units="cm"/>
      <inkml:brushProperty name="height" value="0.05" units="cm"/>
      <inkml:brushProperty name="color" value="#E71224"/>
    </inkml:brush>
  </inkml:definitions>
  <inkml:trace contextRef="#ctx0" brushRef="#br0">355 1 24575,'0'517'0,"1"-505"0,-2 1 0,0-1 0,0 1 0,-1-1 0,-1 1 0,0-1 0,-6 16 0,8-28 0,1 0 0,0 1 0,0-1 0,-1 1 0,1-1 0,0 1 0,-1-1 0,1 0 0,0 1 0,-1-1 0,1 0 0,0 1 0,-1-1 0,1 0 0,-1 0 0,1 1 0,-1-1 0,1 0 0,-1 0 0,1 0 0,-1 1 0,1-1 0,-1 0 0,1 0 0,-1 0 0,1 0 0,-1 0 0,1 0 0,-1 0 0,1 0 0,-1 0 0,1 0 0,-1-1 0,1 1 0,0 0 0,-1 0 0,1 0 0,-1-1 0,1 1 0,-1 0 0,1 0 0,-1-1 0,1 1 0,0 0 0,-1-1 0,1 1 0,0-1 0,-1 1 0,1 0 0,0-1 0,0 1 0,-1-1 0,1 1 0,0-1 0,0 1 0,0-1 0,-1 1 0,1-1 0,-19-35 0,16 31 0,-6-16 0,0 0 0,-6-25 0,-17-41 0,29 81 0,0-1 0,-1 1 0,0-1 0,-1 1 0,1 0 0,-1 1 0,0-1 0,-1 1 0,-10-9 0,15 14 0,0-1 0,0 0 0,0 1 0,0-1 0,0 1 0,0 0 0,0-1 0,0 1 0,0 0 0,0-1 0,0 1 0,0 0 0,0 0 0,0 0 0,-1 0 0,1 0 0,0 0 0,0 1 0,0-1 0,0 0 0,0 0 0,0 1 0,0-1 0,-1 1 0,-22 22 0,-8 41 0,30-59 0,-27 55 0,21-45 0,0 1 0,0 0 0,2 0 0,0 1 0,1-1 0,0 1 0,2 0 0,-4 34 0,7-48 0,0-1 0,0 0 0,0 1 0,1-1 0,-1 1 0,0-1 0,1 0 0,0 1 0,0-1 0,0 0 0,0 1 0,0-1 0,0 0 0,0 0 0,0 0 0,1 0 0,0 0 0,-1 0 0,1-1 0,0 1 0,-1 0 0,1-1 0,2 2 0,0-1 0,0-1 0,0 0 0,0 0 0,0 0 0,0 0 0,0-1 0,0 1 0,0-1 0,0 0 0,0 0 0,0-1 0,7 0 0,8-4 0,1 0 0,-1-1 0,0-2 0,24-11 0,-32 13-170,0 0-1,0-1 0,0 0 1,-1-1-1,0 0 0,0-1 1,11-12-1,-9 5-6655</inkml:trace>
</inkml:ink>
</file>

<file path=ppt/ink/ink4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09.097"/>
    </inkml:context>
    <inkml:brush xml:id="br0">
      <inkml:brushProperty name="width" value="0.05" units="cm"/>
      <inkml:brushProperty name="height" value="0.05" units="cm"/>
      <inkml:brushProperty name="color" value="#E71224"/>
    </inkml:brush>
  </inkml:definitions>
  <inkml:trace contextRef="#ctx0" brushRef="#br0">146 1 24575,'-1'0'0,"0"1"0,-1 0 0,1-1 0,-1 1 0,1 0 0,0 0 0,-1 0 0,1 0 0,0 0 0,0 1 0,0-1 0,0 0 0,0 0 0,0 1 0,0-1 0,0 1 0,1-1 0,-1 1 0,0 2 0,-16 39 0,13-31 0,-2 7 0,1 0 0,1 0 0,1 0 0,1 0 0,0 0 0,2 28 0,1-23 0,-2-1 0,-1 1 0,-8 39 0,-3 2-30,11-51-137,-1 1 0,0-1 0,-1 0 0,0 0 1,-1 0-1,-1-1 0,-12 22 0,8-18-6659</inkml:trace>
</inkml:ink>
</file>

<file path=ppt/ink/ink4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09.864"/>
    </inkml:context>
    <inkml:brush xml:id="br0">
      <inkml:brushProperty name="width" value="0.05" units="cm"/>
      <inkml:brushProperty name="height" value="0.05" units="cm"/>
      <inkml:brushProperty name="color" value="#E71224"/>
    </inkml:brush>
  </inkml:definitions>
  <inkml:trace contextRef="#ctx0" brushRef="#br0">0 0 24575,'710'0'0,"-675"2"0,69 12 0,-66-7 0,55 3 0,66-12-611,-88 0 118,0 2 0,111 16 0,-118-8 394,108 1 1,-43-5 121,-12 11 1502,-71-8-1504,49 2 0,51-11-41,68 4 2,-115 14 323,-65-10-90,58 5 0,-29-5-1580,-35 1-5461</inkml:trace>
</inkml:ink>
</file>

<file path=ppt/ink/ink4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16.843"/>
    </inkml:context>
    <inkml:brush xml:id="br0">
      <inkml:brushProperty name="width" value="0.05" units="cm"/>
      <inkml:brushProperty name="height" value="0.05" units="cm"/>
      <inkml:brushProperty name="color" value="#E71224"/>
    </inkml:brush>
  </inkml:definitions>
  <inkml:trace contextRef="#ctx0" brushRef="#br0">321 870 24575,'-9'0'0,"0"0"0,-1-1 0,1 0 0,0-1 0,0 1 0,-1-2 0,2 1 0,-1-2 0,0 1 0,0-1 0,1 0 0,0-1 0,-14-9 0,10 3 0,1 0 0,-1-1 0,2 0 0,0-1 0,0 0 0,1-1 0,-8-16 0,3 4 0,5 13 0,2-1 0,-1-1 0,2 1 0,0-1 0,-5-20 0,5 12 0,0-2 0,0 0 0,1 0 0,2 0 0,-1-48 0,4 67 0,0 1 0,1 0 0,-1 0 0,1-1 0,0 1 0,1 0 0,-1 0 0,1 0 0,0 0 0,1 1 0,-1-1 0,1 0 0,0 1 0,0 0 0,0-1 0,0 1 0,1 0 0,0 1 0,-1-1 0,1 1 0,1 0 0,-1 0 0,0 0 0,1 0 0,0 1 0,0-1 0,-1 1 0,1 1 0,10-3 0,30-7 0,0 2 0,0 2 0,0 2 0,1 1 0,80 6 0,-121-1 0,1 0 0,0 0 0,-1 1 0,1-1 0,-1 1 0,1 0 0,-1 1 0,0-1 0,0 1 0,0 0 0,0 0 0,-1 1 0,1 0 0,-1-1 0,0 2 0,0-1 0,7 9 0,11 11 0,-21-23 0,0 1 0,1 0 0,-1-1 0,1 1 0,-1-1 0,1 0 0,0 0 0,0 1 0,-1-1 0,1 0 0,0 0 0,0-1 0,0 1 0,0 0 0,0-1 0,0 1 0,0-1 0,1 1 0,2-1 0,-4-1 0,1 1 0,-1-1 0,1 1 0,-1-1 0,0 0 0,0 0 0,1 0 0,-1 0 0,0 0 0,0 0 0,0 0 0,0 0 0,0 0 0,0 0 0,0-1 0,0 1 0,-1 0 0,1 0 0,-1-1 0,2-2 0,2-9 0,-1-1 0,0 1 0,-1-1 0,1-21 0,-1 22 0,-2 9 0,0 1 0,0 0 0,1-1 0,0 1 0,0 0 0,0 0 0,0-1 0,0 1 0,1 0 0,3-6 0,-4 9 0,0-1 0,-1 0 0,1 1 0,0-1 0,0 1 0,0-1 0,0 1 0,0-1 0,0 1 0,0 0 0,0-1 0,0 1 0,0 0 0,1 0 0,-1 0 0,0 0 0,0 0 0,0 0 0,0 0 0,0 0 0,0 0 0,0 0 0,0 1 0,0-1 0,0 1 0,0-1 0,0 0 0,0 1 0,0 0 0,0-1 0,0 1 0,0-1 0,0 1 0,0 0 0,-1 0 0,1 0 0,0 0 0,5 4 0,0 0 0,-1 0 0,0 0 0,0 0 0,0 1 0,-1 0 0,1 0 0,-1 0 0,-1 1 0,0-1 0,1 1 0,-2 0 0,5 13 0,-7-16 0,0-1 0,1 0 0,-1 0 0,-1 1 0,1-1 0,0 0 0,-1 0 0,1 1 0,-1-1 0,0 0 0,0 0 0,0 0 0,-1 0 0,1 0 0,-1 0 0,0 0 0,1-1 0,-1 1 0,0-1 0,-1 1 0,1-1 0,0 1 0,-1-1 0,1 0 0,-1 0 0,0-1 0,0 1 0,1 0 0,-1-1 0,0 0 0,-1 0 0,1 0 0,-5 1 0,-28 9 0,-1-1 0,-1-2 0,1-2 0,-53 2 0,140-7 0,-29 0 0,0 0 0,0-1 0,0-1 0,-1-1 0,1-1 0,36-9 0,-55 11 0,0 0 0,0 0 0,0 0 0,0 0 0,0 0 0,-1-1 0,1 1 0,0-1 0,-1 1 0,1-1 0,0 0 0,-1 1 0,0-1 0,0 0 0,1 0 0,-1 0 0,0 0 0,0 0 0,-1 0 0,1-1 0,0 1 0,-1 0 0,1 0 0,-1 0 0,0-1 0,0 1 0,0 0 0,0 0 0,0-1 0,-1-3 0,-1-7 0,-1 0 0,-1 0 0,0 0 0,-8-16 0,-4-15 0,9-28 0,7 63 0,0-1 0,0 1 0,-1 0 0,0-1 0,0 1 0,-1 0 0,-1 0 0,1 0 0,-2 0 0,-6-15 0,10 24 0,0 0 0,-1 0 0,1 0 0,0 0 0,-1 0 0,1 0 0,0 0 0,0 0 0,-1 0 0,1 0 0,0 0 0,0 0 0,-1 0 0,1 0 0,0 0 0,-1 0 0,1 0 0,0 0 0,0 0 0,-1 0 0,1 0 0,0 1 0,0-1 0,0 0 0,-1 0 0,1 0 0,0 0 0,0 1 0,-1-1 0,1 0 0,0 0 0,0 0 0,0 1 0,0-1 0,0 0 0,-1 0 0,1 1 0,0-1 0,0 0 0,0 0 0,0 1 0,0-1 0,0 0 0,0 1 0,0-1 0,0 0 0,0 0 0,0 1 0,0-1 0,0 0 0,0 0 0,0 1 0,0-1 0,0 0 0,0 0 0,0 1 0,1-1 0,-4 21 0,3-7 0,1 0 0,0 0 0,1 0 0,1-1 0,4 18 0,7 35 0,-11-51 0,0-1 0,0 0 0,2-1 0,7 19 0,-1-4 0,-11-27 0,1 0 0,-1 1 0,0-1 0,0 0 0,1 0 0,-1 0 0,0 1 0,0-1 0,0 0 0,0 0 0,-1 1 0,1-1 0,0 0 0,-1 0 0,1 0 0,0 0 0,-1 0 0,1 1 0,-1-1 0,0 0 0,1 0 0,-1 0 0,0 0 0,1 0 0,-1-1 0,0 1 0,0 0 0,0 0 0,0 0 0,0-1 0,0 1 0,0 0 0,0-1 0,0 1 0,0-1 0,0 0 0,-1 1 0,1-1 0,0 0 0,-2 1 0,-9 2 0,0-1 0,0 0 0,-18 1 0,1 0 0,-6 5-682,-71 7-1,80-14-6143</inkml:trace>
</inkml:ink>
</file>

<file path=ppt/ink/ink4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3:19.173"/>
    </inkml:context>
    <inkml:brush xml:id="br0">
      <inkml:brushProperty name="width" value="0.05" units="cm"/>
      <inkml:brushProperty name="height" value="0.05" units="cm"/>
      <inkml:brushProperty name="color" value="#E71224"/>
    </inkml:brush>
  </inkml:definitions>
  <inkml:trace contextRef="#ctx0" brushRef="#br0">121 68 24575,'4'0'0,"42"4"0,-44-4 0,-1 0 0,1 0 0,-1 1 0,0-1 0,1 0 0,-1 1 0,0 0 0,0-1 0,1 1 0,-1 0 0,0-1 0,0 1 0,0 0 0,0 0 0,0 0 0,0 0 0,0 0 0,0 0 0,0 0 0,-1 0 0,1 1 0,0-1 0,-1 0 0,1 0 0,-1 1 0,1-1 0,-1 0 0,1 3 0,-1-2 0,-1-1 0,1 0 0,0 0 0,-1 0 0,1 1 0,-1-1 0,1 0 0,-1 0 0,1 0 0,-1 0 0,0 0 0,0 0 0,1 0 0,-1 0 0,0 0 0,0-1 0,0 1 0,0 0 0,0 0 0,0-1 0,0 1 0,-1-1 0,1 1 0,0-1 0,0 1 0,0-1 0,0 0 0,-1 1 0,0-1 0,-41 7 0,40-7 0,-6 0 0,0 0 0,-1 0 0,1-1 0,0-1 0,0 0 0,0 0 0,0 0 0,-15-7 0,23 8 0,-1 1 0,0-1 0,1 1 0,-1-1 0,1 0 0,-1 0 0,1 0 0,-1 0 0,1 0 0,-1 0 0,1 0 0,0 0 0,0-1 0,-1 1 0,1 0 0,0-1 0,0 1 0,1-1 0,-1 1 0,0-1 0,0 0 0,1 1 0,-1-1 0,1 0 0,-1 1 0,1-1 0,0 0 0,0 0 0,-1 1 0,1-1 0,1 0 0,-1 0 0,0 1 0,0-1 0,1 0 0,-1 1 0,1-1 0,-1 0 0,1 1 0,0-1 0,-1 0 0,1 1 0,0-1 0,0 1 0,0 0 0,0-1 0,1 1 0,-1 0 0,0 0 0,0-1 0,1 1 0,1-1 0,4-3 0,-1 1 0,1 0 0,1 0 0,-1 0 0,0 1 0,1 0 0,0 0 0,0 1 0,0 0 0,0 0 0,0 1 0,14-1 0,-17 2 0,-1 0 0,1 0 0,0 1 0,-1-1 0,1 1 0,-1 0 0,1 0 0,-1 0 0,0 1 0,0-1 0,5 3 0,-7-2 0,-1-1 0,1 0 0,0 1 0,-1-1 0,1 1 0,-1-1 0,1 1 0,-1 0 0,0-1 0,0 1 0,0 0 0,0 0 0,0 0 0,0 0 0,0 0 0,-1 0 0,1 0 0,-1 0 0,1 0 0,-1 0 0,0 1 0,0-1 0,0 4 0,0-4 6,0 1 0,-1 0-1,1-1 1,-1 1 0,1 0-1,-1-1 1,0 1 0,0-1 0,0 1-1,-1-1 1,1 1 0,0-1-1,-1 0 1,0 0 0,1 0-1,-1 0 1,0 0 0,0 0 0,0 0-1,-4 2 1,1-1-192,-1 0 1,0 0-1,1-1 0,-1 0 1,0 0-1,0 0 1,-12 1-1,-9 1-6640</inkml:trace>
</inkml:ink>
</file>

<file path=ppt/ink/ink4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5:36.350"/>
    </inkml:context>
    <inkml:brush xml:id="br0">
      <inkml:brushProperty name="width" value="0.05" units="cm"/>
      <inkml:brushProperty name="height" value="0.05" units="cm"/>
      <inkml:brushProperty name="color" value="#E71224"/>
    </inkml:brush>
  </inkml:definitions>
  <inkml:trace contextRef="#ctx0" brushRef="#br0">0 38 24575,'45'1'0,"-1"-3"0,0-1 0,62-12 0,-52 6 0,1 3 0,0 3 0,102 6 0,-39-1 0,653-2-1365,-744 0-5461</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52.262"/>
    </inkml:context>
    <inkml:brush xml:id="br0">
      <inkml:brushProperty name="width" value="0.05" units="cm"/>
      <inkml:brushProperty name="height" value="0.05" units="cm"/>
      <inkml:brushProperty name="color" value="#E71224"/>
    </inkml:brush>
  </inkml:definitions>
  <inkml:trace contextRef="#ctx0" brushRef="#br0">185 0 24575,'1'99'0,"-3"109"0,-2-179 0,-2-1 0,-14 47 0,12-50 0,1 0 0,1 1 0,-4 42 0,-5 77 0,-1 47 0,16-174 0,1-11 0,0 1 0,-1-1 0,0 1 0,0-1 0,-1 1 0,0-1 0,-1 0 0,1 1 0,-1-1 0,-1 0 0,1 0 0,-6 9 0,8-16 0,0 0 0,-1 1 0,1-1 0,0 0 0,0 0 0,-1 0 0,1 0 0,0 0 0,0 0 0,-1 0 0,1 0 0,0 0 0,-1 0 0,1 0 0,0 0 0,0 0 0,-1 0 0,1-1 0,0 1 0,0 0 0,-1 0 0,1 0 0,0 0 0,0 0 0,-1-1 0,1 1 0,0 0 0,0 0 0,0 0 0,-1-1 0,1 1 0,0 0 0,0 0 0,0-1 0,0 1 0,0 0 0,-1 0 0,1-1 0,0 1 0,0 0 0,0 0 0,0-1 0,0 1 0,0 0 0,0-1 0,0 1 0,0 0 0,0 0 0,0-1 0,0 1 0,0 0 0,0 0 0,0-1 0,1 1 0,-1-1 0,-3-18 0,-7-62 0,-31-130 0,32 159-1365,7 28-5461</inkml:trace>
</inkml:ink>
</file>

<file path=ppt/ink/ink4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5:37.686"/>
    </inkml:context>
    <inkml:brush xml:id="br0">
      <inkml:brushProperty name="width" value="0.05" units="cm"/>
      <inkml:brushProperty name="height" value="0.05" units="cm"/>
      <inkml:brushProperty name="color" value="#E71224"/>
    </inkml:brush>
  </inkml:definitions>
  <inkml:trace contextRef="#ctx0" brushRef="#br0">0 1 24575,'1705'0'-1365,"-1677"0"-5461</inkml:trace>
</inkml:ink>
</file>

<file path=ppt/ink/ink4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7:40.276"/>
    </inkml:context>
    <inkml:brush xml:id="br0">
      <inkml:brushProperty name="width" value="0.05" units="cm"/>
      <inkml:brushProperty name="height" value="0.05" units="cm"/>
      <inkml:brushProperty name="color" value="#E71224"/>
    </inkml:brush>
  </inkml:definitions>
  <inkml:trace contextRef="#ctx0" brushRef="#br0">190 0 24575,'293'0'0,"-748"0"-1365,428 0-5461</inkml:trace>
</inkml:ink>
</file>

<file path=ppt/ink/ink4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7:42.154"/>
    </inkml:context>
    <inkml:brush xml:id="br0">
      <inkml:brushProperty name="width" value="0.05" units="cm"/>
      <inkml:brushProperty name="height" value="0.05" units="cm"/>
      <inkml:brushProperty name="color" value="#E71224"/>
    </inkml:brush>
  </inkml:definitions>
  <inkml:trace contextRef="#ctx0" brushRef="#br0">0 320 24575,'6'-2'0,"-1"0"0,1 0 0,-1 0 0,0-1 0,0 0 0,0 0 0,0 0 0,6-6 0,3-1 0,49-34 0,-37 25 0,0 2 0,30-16 0,-39 25 0,-1 1 0,-1 0 0,0-1 0,0 0 0,-1-1 0,-1-1 0,1 0 0,14-16 0,-27 25 0,0 1 0,0-1 0,-1 1 0,1-1 0,0 1 0,-1-1 0,1 0 0,-1 0 0,1 1 0,-1-1 0,1 0 0,-1 0 0,1 0 0,-1 1 0,0-1 0,1 0 0,-1 0 0,0 0 0,0 0 0,0 0 0,0 0 0,0 1 0,0-1 0,0 0 0,0 0 0,0 0 0,0 0 0,0 0 0,0 0 0,-1 0 0,1 1 0,0-1 0,-1 0 0,1 0 0,-1 0 0,1 1 0,-1-1 0,1 0 0,-1 0 0,1 1 0,-1-1 0,0 0 0,1 1 0,-1-1 0,0 1 0,0-1 0,0 1 0,1-1 0,-1 1 0,-1-1 0,-6-2 0,-1 1 0,1 0 0,0 0 0,-15-1 0,2-1 0,-79-16 0,104 19 0,62 4 0,-22 6 0,-30-7 0,0 0 0,-1 2 0,1-1 0,15 8 0,-26-10 0,0 1 0,1 0 0,-1-1 0,0 1 0,0 1 0,-1-1 0,1 0 0,0 1 0,-1-1 0,1 1 0,-1 0 0,0 0 0,0 0 0,0 0 0,0 0 0,-1 1 0,1-1 0,-1 0 0,0 1 0,1 6 0,0-1-124,-1 0 0,0 0 0,-1 0 0,0 0 0,-1 1 0,0-1-1,0 0 1,-1 0 0,0 0 0,-4 12 0,-3 1-6702</inkml:trace>
</inkml:ink>
</file>

<file path=ppt/ink/ink4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7:54.869"/>
    </inkml:context>
    <inkml:brush xml:id="br0">
      <inkml:brushProperty name="width" value="0.05" units="cm"/>
      <inkml:brushProperty name="height" value="0.05" units="cm"/>
      <inkml:brushProperty name="color" value="#E71224"/>
    </inkml:brush>
  </inkml:definitions>
  <inkml:trace contextRef="#ctx0" brushRef="#br0">115 1 24575,'-2'5'0,"0"1"0,0-1 0,0 1 0,0-1 0,-1 0 0,0 0 0,-5 7 0,0 0 0,-27 26 0,31-35 0,0 0 0,0 0 0,0 0 0,1 0 0,-1 1 0,1 0 0,0-1 0,0 1 0,1 0 0,-1 1 0,1-1 0,0 0 0,0 1 0,-2 7 0,4-11 0,1 1 0,-1-1 0,1 1 0,0-1 0,0 1 0,-1-1 0,1 1 0,0-1 0,0 0 0,0 1 0,1-1 0,-1 0 0,0 0 0,0 0 0,1 0 0,-1 0 0,1 0 0,-1 0 0,1 0 0,-1-1 0,1 1 0,-1-1 0,1 1 0,-1-1 0,1 1 0,0-1 0,-1 0 0,4 0 0,55 4 0,-52-4 0,19 1-117,-6 0-133,0-1 0,-1 0 1,1-2-1,31-6 1,-31 1-6577</inkml:trace>
</inkml:ink>
</file>

<file path=ppt/ink/ink4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7:55.606"/>
    </inkml:context>
    <inkml:brush xml:id="br0">
      <inkml:brushProperty name="width" value="0.05" units="cm"/>
      <inkml:brushProperty name="height" value="0.05" units="cm"/>
      <inkml:brushProperty name="color" value="#E71224"/>
    </inkml:brush>
  </inkml:definitions>
  <inkml:trace contextRef="#ctx0" brushRef="#br0">1 1 24575,'5'0'0,"3"5"0,-2 8 0,0 6 0,-2 6 0,-2 5 0,-1 1 0,0 2 0,-1 1 0,0 0 0,-1-1 0,1 0 0,0 0 0,0-6-8191</inkml:trace>
</inkml:ink>
</file>

<file path=ppt/ink/ink4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7:56.301"/>
    </inkml:context>
    <inkml:brush xml:id="br0">
      <inkml:brushProperty name="width" value="0.05" units="cm"/>
      <inkml:brushProperty name="height" value="0.05" units="cm"/>
      <inkml:brushProperty name="color" value="#E71224"/>
    </inkml:brush>
  </inkml:definitions>
  <inkml:trace contextRef="#ctx0" brushRef="#br0">31 32 24575,'16'0'0,"-4"-1"0,0 1 0,0 0 0,0 1 0,0 1 0,0 0 0,17 5 0,-26-6 0,0 0 0,0 1 0,0 0 0,-1 0 0,1 0 0,0 0 0,-1 0 0,1 0 0,-1 1 0,0-1 0,0 1 0,0 0 0,0-1 0,0 1 0,0 0 0,-1 0 0,0 0 0,1 0 0,-1 1 0,0-1 0,-1 0 0,1 0 0,0 1 0,-1-1 0,0 0 0,0 1 0,0-1 0,0 4 0,0-5 0,0 1 0,0 0 0,0 0 0,-1-1 0,1 1 0,-1 0 0,1-1 0,-1 1 0,0-1 0,0 1 0,0-1 0,0 1 0,-1-1 0,1 0 0,0 1 0,-1-1 0,0 0 0,1 0 0,-1 0 0,0 0 0,0-1 0,0 1 0,-1 0 0,1-1 0,0 1 0,-1-1 0,-4 2 0,2-2 0,0 1 0,0-1 0,-1 0 0,1-1 0,0 0 0,-1 1 0,1-2 0,0 1 0,-1-1 0,1 1 0,0-1 0,-1-1 0,-6-2 0,7 3 0,0-1 0,0 0 0,1-1 0,-1 1 0,1-1 0,-1 0 0,1 0 0,0 0 0,0 0 0,0-1 0,1 0 0,-1 1 0,-5-9 0,8 9 0,0 1 0,0-1 0,0 1 0,0-1 0,0 1 0,1-1 0,-1 1 0,1-1 0,0 0 0,0 1 0,0-1 0,0 0 0,0 1 0,0-1 0,1 0 0,-1 1 0,1-1 0,0 1 0,0-1 0,0 1 0,0-1 0,0 1 0,0-1 0,1 1 0,-1 0 0,1 0 0,-1 0 0,3-2 0,0 0 0,1 0 0,-1 1 0,1-1 0,0 1 0,-1 0 0,1 1 0,1-1 0,-1 1 0,0 0 0,7-2 0,62-12 0,-57 12 0,10 0-1365,-2 1-5461</inkml:trace>
</inkml:ink>
</file>

<file path=ppt/ink/ink4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7:59.021"/>
    </inkml:context>
    <inkml:brush xml:id="br0">
      <inkml:brushProperty name="width" value="0.05" units="cm"/>
      <inkml:brushProperty name="height" value="0.05" units="cm"/>
      <inkml:brushProperty name="color" value="#E71224"/>
    </inkml:brush>
  </inkml:definitions>
  <inkml:trace contextRef="#ctx0" brushRef="#br0">0 26 24575,'6'0'0,"1"-5"0,5-3 0,7 1 0,-1 1-8191</inkml:trace>
</inkml:ink>
</file>

<file path=ppt/ink/ink4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7:59.412"/>
    </inkml:context>
    <inkml:brush xml:id="br0">
      <inkml:brushProperty name="width" value="0.05" units="cm"/>
      <inkml:brushProperty name="height" value="0.05" units="cm"/>
      <inkml:brushProperty name="color" value="#E71224"/>
    </inkml:brush>
  </inkml:definitions>
  <inkml:trace contextRef="#ctx0" brushRef="#br0">1 392 24575,'4'-1'0,"1"-1"0,0 1 0,-1-1 0,1 0 0,-1 0 0,0-1 0,0 1 0,0-1 0,0 0 0,6-6 0,9-5 0,-7 4 0,0 1 0,-1-1 0,0-1 0,-1 0 0,14-20 0,11-11 0,-18 20-42,-2 0 0,0 0 0,-2-1-1,0-1 1,10-26 0,-5 10-1070,-8 19-5714</inkml:trace>
</inkml:ink>
</file>

<file path=ppt/ink/ink4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7:59.743"/>
    </inkml:context>
    <inkml:brush xml:id="br0">
      <inkml:brushProperty name="width" value="0.05" units="cm"/>
      <inkml:brushProperty name="height" value="0.05" units="cm"/>
      <inkml:brushProperty name="color" value="#E71224"/>
    </inkml:brush>
  </inkml:definitions>
  <inkml:trace contextRef="#ctx0" brushRef="#br0">13 1 24575,'0'5'0,"0"8"0,0 6 0,0 7 0,0 3 0,0 3 0,0 1 0,0 0 0,-5-5 0,-2-8-8191</inkml:trace>
</inkml:ink>
</file>

<file path=ppt/ink/ink4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0.211"/>
    </inkml:context>
    <inkml:brush xml:id="br0">
      <inkml:brushProperty name="width" value="0.05" units="cm"/>
      <inkml:brushProperty name="height" value="0.05" units="cm"/>
      <inkml:brushProperty name="color" value="#E71224"/>
    </inkml:brush>
  </inkml:definitions>
  <inkml:trace contextRef="#ctx0" brushRef="#br0">1 1 24575,'5'-1'0,"-1"1"0,1 0 0,0 1 0,0-1 0,0 1 0,0 0 0,-1 0 0,1 1 0,0-1 0,-1 1 0,7 4 0,-10-5 0,1 0 0,0 1 0,-1-1 0,0 1 0,1 0 0,-1 0 0,0-1 0,0 1 0,0 0 0,0 0 0,0 0 0,-1 0 0,1 0 0,0 0 0,-1 0 0,0 0 0,1 0 0,-1 1 0,0-1 0,0 0 0,0 0 0,0 0 0,-1 0 0,1 0 0,-1 0 0,1 0 0,-1 1 0,-1 1 0,-54 136 0,55-138 0,1-1 0,0 1 0,-1-1 0,1 1 0,0-1 0,0 1 0,0-1 0,0 1 0,0-1 0,0 1 0,1 0 0,-1-1 0,1 1 0,-1-1 0,1 1 0,-1-1 0,1 0 0,0 1 0,-1-1 0,1 0 0,0 1 0,0-1 0,0 0 0,0 0 0,0 0 0,0 0 0,1 0 0,-1 0 0,0 0 0,0 0 0,1 0 0,-1 0 0,1-1 0,-1 1 0,0-1 0,1 1 0,-1-1 0,1 1 0,-1-1 0,1 0 0,0 0 0,2 0 0,11 2 0,0-1 0,1 0 0,22-2 0,-24 0 0,16 1-94,-14 0-160,0 0 0,1-1-1,-1-1 1,18-4 0,-13-1-6572</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4:53.223"/>
    </inkml:context>
    <inkml:brush xml:id="br0">
      <inkml:brushProperty name="width" value="0.05" units="cm"/>
      <inkml:brushProperty name="height" value="0.05" units="cm"/>
      <inkml:brushProperty name="color" value="#E71224"/>
    </inkml:brush>
  </inkml:definitions>
  <inkml:trace contextRef="#ctx0" brushRef="#br0">351 71 24575,'2'-1'0,"0"1"0,0 0 0,0 0 0,0 0 0,-1 1 0,1-1 0,0 0 0,0 1 0,0-1 0,0 1 0,0-1 0,-1 1 0,1 0 0,0 0 0,-1 0 0,1 0 0,0 0 0,-1 0 0,0 0 0,1 0 0,-1 1 0,0-1 0,1 1 0,0 1 0,-1-1 0,0 1 0,0 0 0,-1-1 0,1 1 0,-1 0 0,0-1 0,0 1 0,0 0 0,0-1 0,0 1 0,0 0 0,-1-1 0,1 1 0,-3 5 0,-1 2 0,0 1 0,-1-1 0,0 0 0,-1 0 0,0 0 0,-14 17 0,-41 45 0,41-46 0,-2-1 0,0-1 0,-41 34 0,-79 46 0,128-95 0,21-21 0,20-20 0,94-88 0,-53 50 0,2-12 0,74-81 0,-126 139 0,-15 20 0,0-1 0,0 1 0,0 0 0,0 0 0,1 1 0,-1-1 0,6-3 0,-8 7 0,0-1 0,0 1 0,1-1 0,-1 1 0,0 0 0,0 0 0,0-1 0,0 1 0,1 0 0,-1 0 0,0 0 0,0 0 0,0 1 0,1-1 0,-1 0 0,0 0 0,0 1 0,0-1 0,0 1 0,0-1 0,0 1 0,0-1 0,0 1 0,0 0 0,0-1 0,0 1 0,0 0 0,0 0 0,0 0 0,0 0 0,-1 0 0,1 0 0,0 0 0,-1 0 0,1 0 0,0 1 0,21 32 0,19 39 0,11 16 0,-29-59 0,1-2 0,1 0 0,40 33 0,-6-5 0,-42-39-93,-10-9-119,0 0 0,1-1 0,0 0 0,0-1 0,17 12 0,-7-10-6614</inkml:trace>
</inkml:ink>
</file>

<file path=ppt/ink/ink4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0.767"/>
    </inkml:context>
    <inkml:brush xml:id="br0">
      <inkml:brushProperty name="width" value="0.05" units="cm"/>
      <inkml:brushProperty name="height" value="0.05" units="cm"/>
      <inkml:brushProperty name="color" value="#E71224"/>
    </inkml:brush>
  </inkml:definitions>
  <inkml:trace contextRef="#ctx0" brushRef="#br0">1 30 24575,'8'1'0,"1"-1"0,-1 1 0,1 0 0,-1 1 0,0 0 0,0 1 0,1-1 0,-2 1 0,1 1 0,0 0 0,-1 0 0,1 0 0,6 6 0,-11-7 0,1 0 0,-1 0 0,0 0 0,0 0 0,0 1 0,0 0 0,0-1 0,-1 1 0,0 0 0,1 0 0,-2 0 0,1 0 0,0 1 0,-1-1 0,0 0 0,0 1 0,0-1 0,0 1 0,-1-1 0,0 1 0,0 0 0,0-1 0,0 1 0,-1-1 0,-1 7 0,-5 3 0,-1-18 0,0-23 0,8 19 10,1 0 1,0 1-1,0-1 0,1 1 0,0-1 0,0 1 0,1 0 0,0 0 1,0 0-1,6-8 0,13-37-1487,-16 29-5349</inkml:trace>
</inkml:ink>
</file>

<file path=ppt/ink/ink4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1.158"/>
    </inkml:context>
    <inkml:brush xml:id="br0">
      <inkml:brushProperty name="width" value="0.05" units="cm"/>
      <inkml:brushProperty name="height" value="0.05" units="cm"/>
      <inkml:brushProperty name="color" value="#E71224"/>
    </inkml:brush>
  </inkml:definitions>
  <inkml:trace contextRef="#ctx0" brushRef="#br0">1 0 24575,'5'0'0,"3"6"0,-1 7 0,-2 7 0,-1 5 0,-1 4 0,-2 3 0,0 1 0,-1 1 0,0-1 0,-1 1 0,1-1 0,0-1 0,0 1 0,-1-1 0,1-5-8191</inkml:trace>
</inkml:ink>
</file>

<file path=ppt/ink/ink4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2.090"/>
    </inkml:context>
    <inkml:brush xml:id="br0">
      <inkml:brushProperty name="width" value="0.05" units="cm"/>
      <inkml:brushProperty name="height" value="0.05" units="cm"/>
      <inkml:brushProperty name="color" value="#E71224"/>
    </inkml:brush>
  </inkml:definitions>
  <inkml:trace contextRef="#ctx0" brushRef="#br0">169 1 24575,'8'-1'0,"1"1"0,0 1 0,-1-1 0,1 1 0,0 1 0,-1 0 0,0 0 0,14 6 0,-19-7 0,0 1 0,0 0 0,0 1 0,-1-1 0,1 0 0,-1 1 0,0-1 0,1 1 0,-1 0 0,0 0 0,-1 0 0,1 0 0,-1 0 0,1 0 0,-1 0 0,0 1 0,0-1 0,0 0 0,0 1 0,-1-1 0,0 1 0,1-1 0,-1 1 0,-1 4 0,1-3 0,0 1 0,-1-1 0,0 0 0,0 0 0,0 0 0,0 0 0,-1 0 0,0 0 0,0 0 0,0 0 0,-1 0 0,1-1 0,-1 0 0,0 1 0,-1-1 0,1 0 0,-1 0 0,1-1 0,-1 1 0,0-1 0,-1 0 0,1 0 0,0 0 0,-1 0 0,0-1 0,-5 2 0,-2 1 0,0-1 0,-1 0 0,1-1 0,-1 0 0,0-1 0,0-1 0,0 0 0,0-1 0,-19-1 0,29 1 4,0-1 0,0 1 0,0-1-1,0 0 1,0 0 0,0 0 0,0 0 0,0 0-1,1-1 1,-1 1 0,0-1 0,1 1 0,-1-1-1,1 0 1,-1 0 0,1-1 0,0 1 0,0 0 0,0-1-1,0 1 1,1-1 0,-1 0 0,1 1 0,-1-1-1,1 0 1,0 0 0,0 0 0,0-3 0,-2-8-242,1 1 0,0-1 0,1 0 0,2-26 0,0 33-48,0-22-6540</inkml:trace>
</inkml:ink>
</file>

<file path=ppt/ink/ink4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2.616"/>
    </inkml:context>
    <inkml:brush xml:id="br0">
      <inkml:brushProperty name="width" value="0.05" units="cm"/>
      <inkml:brushProperty name="height" value="0.05" units="cm"/>
      <inkml:brushProperty name="color" value="#E71224"/>
    </inkml:brush>
  </inkml:definitions>
  <inkml:trace contextRef="#ctx0" brushRef="#br0">0 0 24575,'6'0'0,"6"0"0,8 0 0,5 0 0,-2 0-8191</inkml:trace>
</inkml:ink>
</file>

<file path=ppt/ink/ink4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3.205"/>
    </inkml:context>
    <inkml:brush xml:id="br0">
      <inkml:brushProperty name="width" value="0.05" units="cm"/>
      <inkml:brushProperty name="height" value="0.05" units="cm"/>
      <inkml:brushProperty name="color" value="#E71224"/>
    </inkml:brush>
  </inkml:definitions>
  <inkml:trace contextRef="#ctx0" brushRef="#br0">104 1 24575,'-1'19'0,"-1"0"0,-1 0 0,-7 26 0,5-22 0,-6 44 0,11-61 0,-3 39 0,-14 79 0,-16 69 0,27-163 0,1 0 0,-2 43 0,6-60 0,1 0 0,1 1 0,0-1 0,1 0 0,0 0 0,1 0 0,8 25 0,-9-34 4,0-1 1,0 0-1,0 0 0,1 0 0,-1 0 0,1-1 1,0 1-1,-1 0 0,1-1 0,0 0 0,0 0 1,1 0-1,-1 0 0,0 0 0,1-1 0,-1 1 1,1-1-1,-1 0 0,1 0 0,7 1 0,6 0-188,0-1-1,0 0 0,22-3 1,-21 1-531,11 0-6111</inkml:trace>
</inkml:ink>
</file>

<file path=ppt/ink/ink4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3.853"/>
    </inkml:context>
    <inkml:brush xml:id="br0">
      <inkml:brushProperty name="width" value="0.05" units="cm"/>
      <inkml:brushProperty name="height" value="0.05" units="cm"/>
      <inkml:brushProperty name="color" value="#E71224"/>
    </inkml:brush>
  </inkml:definitions>
  <inkml:trace contextRef="#ctx0" brushRef="#br0">52 75 24575,'5'0'0,"1"0"0,-1 0 0,0 1 0,0 0 0,1 0 0,-1 0 0,0 1 0,0 0 0,0 0 0,0 0 0,-1 0 0,6 4 0,-8-5 0,0 1 0,-1-1 0,1 1 0,0 0 0,0 0 0,-1 0 0,0 0 0,1 0 0,-1 0 0,0 0 0,0 1 0,0-1 0,0 0 0,0 1 0,0-1 0,-1 0 0,1 1 0,-1-1 0,0 1 0,0-1 0,0 1 0,0-1 0,0 1 0,0-1 0,-1 1 0,1-1 0,-2 5 0,1-4 0,0-1 0,0 0 0,0 1 0,0-1 0,-1 0 0,1 1 0,-1-1 0,1 0 0,-1 0 0,0 0 0,0 0 0,1-1 0,-1 1 0,-1 0 0,1-1 0,0 1 0,0-1 0,-1 0 0,1 0 0,0 0 0,-1 0 0,1 0 0,-1-1 0,1 1 0,-1-1 0,0 1 0,1-1 0,-1 0 0,1 0 0,-1 0 0,0 0 0,1-1 0,-1 1 0,1-1 0,-1 1 0,-2-2 0,2 1 0,-1 0 0,1 0 0,0 0 0,0 0 0,0-1 0,0 0 0,0 1 0,0-1 0,0 0 0,0 0 0,1-1 0,-1 1 0,1 0 0,-1-1 0,1 0 0,0 1 0,0-1 0,0 0 0,1 0 0,-1 0 0,1 0 0,-1-1 0,1 1 0,0 0 0,0 0 0,1-1 0,-1 1 0,1-4 0,1-1-75,0 0-1,1 0 0,0 1 0,1-1 1,-1 1-1,2 0 0,-1-1 1,1 1-1,0 1 0,0-1 0,1 1 1,0-1-1,6-5 0,-8 8-229,10-12-6521</inkml:trace>
</inkml:ink>
</file>

<file path=ppt/ink/ink4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4.560"/>
    </inkml:context>
    <inkml:brush xml:id="br0">
      <inkml:brushProperty name="width" value="0.05" units="cm"/>
      <inkml:brushProperty name="height" value="0.05" units="cm"/>
      <inkml:brushProperty name="color" value="#E71224"/>
    </inkml:brush>
  </inkml:definitions>
  <inkml:trace contextRef="#ctx0" brushRef="#br0">130 0 24575,'0'6'0,"0"7"0,0 7 0,0 5 0,0 4 0,0 3 0,-6-4 0,-7-8 0,-6-6 0,-1-11 0,-2-7 0,2-7 0,6-8 0,4-6 0,4-4 0,9 3 0,9 5 0,2 8-8191</inkml:trace>
</inkml:ink>
</file>

<file path=ppt/ink/ink4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5.420"/>
    </inkml:context>
    <inkml:brush xml:id="br0">
      <inkml:brushProperty name="width" value="0.05" units="cm"/>
      <inkml:brushProperty name="height" value="0.05" units="cm"/>
      <inkml:brushProperty name="color" value="#E71224"/>
    </inkml:brush>
  </inkml:definitions>
  <inkml:trace contextRef="#ctx0" brushRef="#br0">224 1 24575,'0'6'0,"0"0"0,0 0 0,0 0 0,-1-1 0,0 1 0,0 0 0,0 0 0,-1-1 0,0 1 0,0-1 0,0 1 0,-1-1 0,0 0 0,0 0 0,-6 8 0,4-9 0,1-1 0,-1 1 0,0-1 0,0 0 0,0 0 0,-1 0 0,1-1 0,-1 0 0,1 0 0,-1 0 0,0-1 0,0 0 0,0 0 0,1 0 0,-10-1 0,9 0 0,1 0 0,0 0 0,0-1 0,0 1 0,0-1 0,0 0 0,-1-1 0,2 0 0,-1 1 0,0-1 0,0-1 0,1 1 0,-1-1 0,-6-5 0,9 7 0,1-1 0,-1 1 0,1-1 0,0 1 0,0-1 0,-1 0 0,1 0 0,0 1 0,0-1 0,0 0 0,1 0 0,-1 0 0,0 0 0,1 0 0,0 0 0,-1-1 0,1 1 0,0 0 0,0 0 0,0 0 0,0 0 0,0 0 0,1 0 0,-1 0 0,0 0 0,1 0 0,0 0 0,0 0 0,-1 0 0,1 0 0,0 0 0,0 0 0,1 0 0,-1 1 0,0-1 0,1 1 0,-1-1 0,3-2 0,-1 1-124,0 0 0,1 1 0,-1-1 0,0 1 0,1 0 0,-1 0-1,1 0 1,0 0 0,0 1 0,4-2 0,16-4-6702</inkml:trace>
</inkml:ink>
</file>

<file path=ppt/ink/ink4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6.021"/>
    </inkml:context>
    <inkml:brush xml:id="br0">
      <inkml:brushProperty name="width" value="0.05" units="cm"/>
      <inkml:brushProperty name="height" value="0.05" units="cm"/>
      <inkml:brushProperty name="color" value="#E71224"/>
    </inkml:brush>
  </inkml:definitions>
  <inkml:trace contextRef="#ctx0" brushRef="#br0">0 0 24575,'6'0'0,"1"6"0,0 7 0,-1 6 0,-2 7 0,4-2 0,0 0 0,0 2 0,-3 2 0,-1-4-8191</inkml:trace>
</inkml:ink>
</file>

<file path=ppt/ink/ink4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6.877"/>
    </inkml:context>
    <inkml:brush xml:id="br0">
      <inkml:brushProperty name="width" value="0.05" units="cm"/>
      <inkml:brushProperty name="height" value="0.05" units="cm"/>
      <inkml:brushProperty name="color" value="#E71224"/>
    </inkml:brush>
  </inkml:definitions>
  <inkml:trace contextRef="#ctx0" brushRef="#br0">28 2 24575,'59'-1'0,"71"3"0,-127-2 0,1 0 0,-1 1 0,0 0 0,1 0 0,-1 0 0,0 0 0,0 0 0,0 1 0,0-1 0,0 1 0,0 0 0,0 0 0,-1 0 0,1 0 0,-1 0 0,1 1 0,-1-1 0,0 1 0,0-1 0,0 1 0,0 0 0,0 0 0,-1 0 0,1 0 0,-1 0 0,0 0 0,0 0 0,0 1 0,0-1 0,0 4 0,1 12 0,0-1 0,-2 1 0,0 0 0,-3 25 0,0-9 0,4 189 0,-6 68 0,2-266 0,-13 46 0,7-37 0,8-31 3,0-1 0,-1 1-1,1-1 1,-1 0 0,0 1-1,1-1 1,-2 0 0,1 0-1,0 0 1,0-1 0,-1 1-1,0 0 1,1-1 0,-1 0-1,0 1 1,0-1 0,-1 0-1,1-1 1,0 1 0,-1 0-1,1-1 1,0 0 0,-1 0-1,0 0 1,1 0 0,-6 0-1,-12 1-130,1-1-1,0 0 1,-36-4-1,23 0-794,5 2-5903</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35.440"/>
    </inkml:context>
    <inkml:brush xml:id="br0">
      <inkml:brushProperty name="width" value="0.05" units="cm"/>
      <inkml:brushProperty name="height" value="0.05" units="cm"/>
      <inkml:brushProperty name="color" value="#E71224"/>
    </inkml:brush>
  </inkml:definitions>
  <inkml:trace contextRef="#ctx0" brushRef="#br0">160 151 24575,'-2'0'0,"1"1"0,0 0 0,-1-1 0,1 1 0,0 0 0,-1 0 0,1 0 0,0 0 0,0 0 0,0 0 0,0 0 0,0 0 0,0 1 0,0-1 0,0 0 0,1 1 0,-1-1 0,0 0 0,0 3 0,-15 37 0,12-29 0,-9 20 0,3-9 0,1 1 0,-8 38 0,-5 36 0,9-49 0,3 0 0,2 0 0,-3 72 0,11-116 0,0 8 0,0 0 0,1-1 0,0 1 0,6 22 0,-6-31 0,0 0 0,1-1 0,-1 1 0,1-1 0,0 0 0,0 1 0,0-1 0,0 0 0,1 0 0,-1-1 0,1 1 0,0 0 0,0-1 0,0 0 0,0 1 0,0-1 0,0 0 0,0-1 0,1 1 0,5 2 0,21 5 0,-1-2 0,48 7 0,-81-15 0,-1 0 0,1 0 0,0-1 0,-1 0 0,1 0 0,0 0 0,0 0 0,0-1 0,1 1 0,-1-1 0,-5-5 0,-2-3 0,1 0 0,1 0 0,-12-17 0,-1-8 0,-33-73 0,50 93 0,0 1 0,1-1 0,0-1 0,1 1 0,1 0 0,0-29 0,10-100 0,-2 109 0,1 1 0,2 0 0,2 0 0,1 1 0,2 0 0,24-43 0,-24 47 0,-12 26 0,0 1 0,0 0 0,0 0 0,0 0 0,1 0 0,-1 0 0,1 0 0,0 1 0,0-1 0,-1 1 0,2 0 0,-1 0 0,0 0 0,0 0 0,1 0 0,-1 1 0,4-2 0,6 0 0,0 0 0,0 0 0,22 0 0,18-4 0,-2-3-1365,-28 7-5461</inkml:trace>
</inkml:ink>
</file>

<file path=ppt/ink/ink4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8.848"/>
    </inkml:context>
    <inkml:brush xml:id="br0">
      <inkml:brushProperty name="width" value="0.05" units="cm"/>
      <inkml:brushProperty name="height" value="0.05" units="cm"/>
      <inkml:brushProperty name="color" value="#E71224"/>
    </inkml:brush>
  </inkml:definitions>
  <inkml:trace contextRef="#ctx0" brushRef="#br0">253 1 24575,'45'16'0,"-23"-7"0,-10-5 0,-1 0 0,0 0 0,0 1 0,0 0 0,-1 1 0,0 0 0,14 11 0,-22-15 0,1 1 0,-1 0 0,1-1 0,-1 1 0,0 0 0,0 0 0,0 0 0,-1 0 0,1 0 0,-1 1 0,0-1 0,0 0 0,0 1 0,0-1 0,0 1 0,-1-1 0,1 1 0,-1-1 0,0 1 0,0-1 0,-1 1 0,1-1 0,-1 1 0,1-1 0,-1 1 0,0-1 0,-1 1 0,1-1 0,-2 4 0,0-3 0,1 1 0,-1-1 0,-1 0 0,1 0 0,0 0 0,-1 0 0,0 0 0,0-1 0,0 0 0,0 0 0,0 0 0,-1 0 0,-8 4 0,-75 25 0,41-16 0,41-14 0,1 0 0,0 1 0,0 0 0,0 0 0,0 0 0,1 0 0,-1 1 0,1-1 0,0 1 0,0 0 0,-6 8 0,10-11 0,-1 0 0,1 0 0,-1 0 0,1 0 0,-1 0 0,1 1 0,0-1 0,-1 0 0,1 0 0,0 0 0,0 0 0,0 0 0,0 1 0,0-1 0,0 0 0,0 0 0,0 0 0,1 0 0,-1 0 0,0 1 0,1-1 0,-1 0 0,1 1 0,1 0 0,0 0 0,0 0 0,-1 0 0,2 0 0,-1-1 0,0 1 0,0 0 0,0-1 0,1 0 0,-1 0 0,1 1 0,-1-1 0,1-1 0,3 2 0,42 6 0,-35-7 0,-1 0 0,1 1 0,-1 1 0,0 0 0,16 6 0,-26-8 0,0 0 0,-1 0 0,1 0 0,0 0 0,0 1 0,0-1 0,-1 0 0,1 1 0,-1-1 0,1 1 0,-1 0 0,1-1 0,-1 1 0,0 0 0,0 0 0,0 0 0,0 0 0,0 0 0,-1 0 0,1 0 0,0 0 0,-1 0 0,0 0 0,1 0 0,-1 1 0,0-1 0,0 0 0,0 0 0,0 0 0,-1 0 0,1 1 0,-1-1 0,1 0 0,-1 0 0,-1 3 0,-1 2 0,-1-1 0,1 1 0,-1-1 0,0 0 0,-1 0 0,0-1 0,0 0 0,0 1 0,-8 5 0,-56 39 0,52-40 0,-1-2 0,0 0 0,-1-1 0,0-1 0,0-1 0,0-1 0,0 0 0,-1-1 0,1-2 0,-25 1 0,16 2 0,28-4 0,0 0 0,0 0 0,0 1 0,-1-1 0,1 0 0,0 0 0,0 0 0,0 1 0,0-1 0,0 0 0,0 0 0,0 0 0,0 1 0,0-1 0,0 0 0,0 0 0,0 1 0,0-1 0,0 0 0,0 0 0,0 1 0,0-1 0,0 0 0,0 0 0,0 0 0,0 1 0,1-1 0,-1 0 0,0 0 0,0 0 0,0 1 0,0-1 0,0 0 0,1 0 0,-1 0 0,0 0 0,0 1 0,0-1 0,0 0 0,1 0 0,-1 0 0,0 0 0,0 0 0,0 0 0,1 0 0,-1 0 0,0 0 0,0 1 0,1-1 0,4 2 0,0 1 0,1-1 0,-1 0 0,1-1 0,0 1 0,9 0 0,82 3-1365,-67-5-5461</inkml:trace>
</inkml:ink>
</file>

<file path=ppt/ink/ink4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9.179"/>
    </inkml:context>
    <inkml:brush xml:id="br0">
      <inkml:brushProperty name="width" value="0.05" units="cm"/>
      <inkml:brushProperty name="height" value="0.05" units="cm"/>
      <inkml:brushProperty name="color" value="#E71224"/>
    </inkml:brush>
  </inkml:definitions>
  <inkml:trace contextRef="#ctx0" brushRef="#br0">0 1 24575,'6'0'0,"7"0"0,6 0 0,7 0 0,3 0 0,-3 0-8191</inkml:trace>
</inkml:ink>
</file>

<file path=ppt/ink/ink4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9.510"/>
    </inkml:context>
    <inkml:brush xml:id="br0">
      <inkml:brushProperty name="width" value="0.05" units="cm"/>
      <inkml:brushProperty name="height" value="0.05" units="cm"/>
      <inkml:brushProperty name="color" value="#E71224"/>
    </inkml:brush>
  </inkml:definitions>
  <inkml:trace contextRef="#ctx0" brushRef="#br0">0 1 24575,'6'0'0,"1"5"0,5 3 0,1-1-8191</inkml:trace>
</inkml:ink>
</file>

<file path=ppt/ink/ink4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09.930"/>
    </inkml:context>
    <inkml:brush xml:id="br0">
      <inkml:brushProperty name="width" value="0.05" units="cm"/>
      <inkml:brushProperty name="height" value="0.05" units="cm"/>
      <inkml:brushProperty name="color" value="#E71224"/>
    </inkml:brush>
  </inkml:definitions>
  <inkml:trace contextRef="#ctx0" brushRef="#br0">152 0 24575,'0'6'0,"0"6"0,0 8 0,0 6 0,0 3 0,0 3 0,-5-5 0,-8-6 0,-7-7 0,-5-6 0,1-10 0,0-4 0,3-7 0,6-6 0,11-1 0,5 4-8191</inkml:trace>
</inkml:ink>
</file>

<file path=ppt/ink/ink4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0.335"/>
    </inkml:context>
    <inkml:brush xml:id="br0">
      <inkml:brushProperty name="width" value="0.05" units="cm"/>
      <inkml:brushProperty name="height" value="0.05" units="cm"/>
      <inkml:brushProperty name="color" value="#E71224"/>
    </inkml:brush>
  </inkml:definitions>
  <inkml:trace contextRef="#ctx0" brushRef="#br0">1 0 24575,'0'6'0,"0"7"0,5 1 0,3 4 0,-1 4 0,-1 5 0,-2 2 0,-2 2 0,0 1 0,-2 0 0,0 1 0,0 0 0,-1 0 0,1 0 0,0-1 0,5-5 0,2-2 0,0-5-8191</inkml:trace>
</inkml:ink>
</file>

<file path=ppt/ink/ink4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0.666"/>
    </inkml:context>
    <inkml:brush xml:id="br0">
      <inkml:brushProperty name="width" value="0.05" units="cm"/>
      <inkml:brushProperty name="height" value="0.05" units="cm"/>
      <inkml:brushProperty name="color" value="#E71224"/>
    </inkml:brush>
  </inkml:definitions>
  <inkml:trace contextRef="#ctx0" brushRef="#br0">0 135 24575,'6'0'0,"1"-6"0,6-1 0,0-6 0,3 0 0,-1-3 0,-2-5 0,1 2 0,-2-2 0,-2 2-8191</inkml:trace>
</inkml:ink>
</file>

<file path=ppt/ink/ink4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1.026"/>
    </inkml:context>
    <inkml:brush xml:id="br0">
      <inkml:brushProperty name="width" value="0.05" units="cm"/>
      <inkml:brushProperty name="height" value="0.05" units="cm"/>
      <inkml:brushProperty name="color" value="#E71224"/>
    </inkml:brush>
  </inkml:definitions>
  <inkml:trace contextRef="#ctx0" brushRef="#br0">20 0 24575,'0'485'0,"0"-473"-227,-1 0-1,0-1 1,-1 1-1,0-1 1,-5 14-1,0-4-6598</inkml:trace>
</inkml:ink>
</file>

<file path=ppt/ink/ink4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1.356"/>
    </inkml:context>
    <inkml:brush xml:id="br0">
      <inkml:brushProperty name="width" value="0.05" units="cm"/>
      <inkml:brushProperty name="height" value="0.05" units="cm"/>
      <inkml:brushProperty name="color" value="#E71224"/>
    </inkml:brush>
  </inkml:definitions>
  <inkml:trace contextRef="#ctx0" brushRef="#br0">0 1 24575,'3'0'0,"-1"1"0,1 0 0,-1 0 0,1-1 0,-1 2 0,0-1 0,1 0 0,-1 0 0,0 1 0,0-1 0,0 1 0,0 0 0,0-1 0,0 1 0,0 0 0,-1 0 0,1 0 0,-1 1 0,1-1 0,-1 0 0,2 4 0,24 58 0,-22-52 0,1 12 0,0 0 0,-2 0 0,0 1 0,-2-1 0,-1 1 0,0-1 0,-7 47 0,6-69 0,0 0 0,0 0 0,0 0 0,0 0 0,-1 0 0,1 0 0,-1 0 0,1 0 0,-1-1 0,0 1 0,0 0 0,0 0 0,0 0 0,0-1 0,0 1 0,0 0 0,-2 1 0,-6-8 0,3-19 0,3-3-1365,2-1-5461</inkml:trace>
</inkml:ink>
</file>

<file path=ppt/ink/ink4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1.685"/>
    </inkml:context>
    <inkml:brush xml:id="br0">
      <inkml:brushProperty name="width" value="0.05" units="cm"/>
      <inkml:brushProperty name="height" value="0.05" units="cm"/>
      <inkml:brushProperty name="color" value="#E71224"/>
    </inkml:brush>
  </inkml:definitions>
  <inkml:trace contextRef="#ctx0" brushRef="#br0">1 1 24575,'0'5'0,"0"8"0,0 7 0,0 5 0,0 5 0,0 1 0,0 3 0,0-1 0,0 1 0,0-1 0,0 0 0,0-1 0,0 1 0,0-1 0,0 0 0,0 1 0,0-7-8191</inkml:trace>
</inkml:ink>
</file>

<file path=ppt/ink/ink4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2.015"/>
    </inkml:context>
    <inkml:brush xml:id="br0">
      <inkml:brushProperty name="width" value="0.05" units="cm"/>
      <inkml:brushProperty name="height" value="0.05" units="cm"/>
      <inkml:brushProperty name="color" value="#E71224"/>
    </inkml:brush>
  </inkml:definitions>
  <inkml:trace contextRef="#ctx0" brushRef="#br0">1 71 24575,'0'-5'0,"5"-3"0,8 2 0,1-5 0,4-1 0,4-3 0,-1 1-8191</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36.822"/>
    </inkml:context>
    <inkml:brush xml:id="br0">
      <inkml:brushProperty name="width" value="0.05" units="cm"/>
      <inkml:brushProperty name="height" value="0.05" units="cm"/>
      <inkml:brushProperty name="color" value="#E71224"/>
    </inkml:brush>
  </inkml:definitions>
  <inkml:trace contextRef="#ctx0" brushRef="#br0">0 0 24575,'1240'0'0,"-1199"2"0,67 12 0,-63-7 0,48 2 0,-58-6 0,0 2 0,0 1 0,53 17 0,1 0 0,-70-18 0,-1 0 0,27 14 0,-31-13 0,1 0 0,-1-1 0,1 0 0,26 4 0,20-4 14,93-6-1,-62-1-1405,-66 2-5434</inkml:trace>
</inkml:ink>
</file>

<file path=ppt/ink/ink4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2.346"/>
    </inkml:context>
    <inkml:brush xml:id="br0">
      <inkml:brushProperty name="width" value="0.05" units="cm"/>
      <inkml:brushProperty name="height" value="0.05" units="cm"/>
      <inkml:brushProperty name="color" value="#E71224"/>
    </inkml:brush>
  </inkml:definitions>
  <inkml:trace contextRef="#ctx0" brushRef="#br0">1 1 24575,'0'5'0,"5"3"0</inkml:trace>
</inkml:ink>
</file>

<file path=ppt/ink/ink4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2.692"/>
    </inkml:context>
    <inkml:brush xml:id="br0">
      <inkml:brushProperty name="width" value="0.05" units="cm"/>
      <inkml:brushProperty name="height" value="0.05" units="cm"/>
      <inkml:brushProperty name="color" value="#E71224"/>
    </inkml:brush>
  </inkml:definitions>
  <inkml:trace contextRef="#ctx0" brushRef="#br0">1 1 24575,'5'0'0,"8"0"0,7 0 0,5 0 0,4 0 0,3 0 0,-5 0-8191</inkml:trace>
</inkml:ink>
</file>

<file path=ppt/ink/ink4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4.003"/>
    </inkml:context>
    <inkml:brush xml:id="br0">
      <inkml:brushProperty name="width" value="0.05" units="cm"/>
      <inkml:brushProperty name="height" value="0.05" units="cm"/>
      <inkml:brushProperty name="color" value="#E71224"/>
    </inkml:brush>
  </inkml:definitions>
  <inkml:trace contextRef="#ctx0" brushRef="#br0">134 1 24575,'-5'0'0,"-8"0"0,-7 0 0,-5 0 0,1 5 0,5 8 0,6 6 0,4 6 0,5 4 0,2 3 0,2 1 0,7-5 0,7-7 0,1-7-8191</inkml:trace>
</inkml:ink>
</file>

<file path=ppt/ink/ink4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7.209"/>
    </inkml:context>
    <inkml:brush xml:id="br0">
      <inkml:brushProperty name="width" value="0.05" units="cm"/>
      <inkml:brushProperty name="height" value="0.05" units="cm"/>
      <inkml:brushProperty name="color" value="#E71224"/>
    </inkml:brush>
  </inkml:definitions>
  <inkml:trace contextRef="#ctx0" brushRef="#br0">312 32 24575,'-10'-1'0,"0"0"0,0-1 0,0 0 0,0 0 0,-10-5 0,-38-8 0,49 14 0,1 1 0,-1 0 0,0 0 0,0 1 0,1 0 0,-1 0 0,1 1 0,-1 0 0,1 0 0,0 1 0,-9 4 0,12-4 0,0 0 0,0 0 0,0 0 0,0 1 0,1 0 0,-1 0 0,1 0 0,0 0 0,1 0 0,-1 1 0,1 0 0,0 0 0,0 0 0,0 0 0,0 0 0,1 1 0,-3 9 0,5-11 0,-1 0 0,1 0 0,0 1 0,0-1 0,0 0 0,0 0 0,1 0 0,0 0 0,0 0 0,0 0 0,0 0 0,1-1 0,-1 1 0,1 0 0,0-1 0,0 1 0,0-1 0,1 1 0,-1-1 0,1 0 0,0 0 0,0 0 0,0 0 0,0-1 0,0 1 0,0-1 0,1 0 0,-1 0 0,8 3 0,-8-3 0,1 0 0,-1-1 0,1 1 0,-1-1 0,1 0 0,0 0 0,-1 0 0,1 0 0,0-1 0,0 1 0,-1-1 0,1 0 0,0 0 0,0-1 0,-1 1 0,1-1 0,0 0 0,0 0 0,-1 0 0,1 0 0,-1 0 0,1-1 0,-1 0 0,0 0 0,1 0 0,-1 0 0,0 0 0,0 0 0,0-1 0,-1 0 0,5-5 0,1-3-273,0 0 0,0 0 0,1 1 0,21-18 0,-14 16-6553</inkml:trace>
</inkml:ink>
</file>

<file path=ppt/ink/ink4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9:14.591"/>
    </inkml:context>
    <inkml:brush xml:id="br0">
      <inkml:brushProperty name="width" value="0.05" units="cm"/>
      <inkml:brushProperty name="height" value="0.05" units="cm"/>
      <inkml:brushProperty name="color" value="#E71224"/>
    </inkml:brush>
  </inkml:definitions>
  <inkml:trace contextRef="#ctx0" brushRef="#br0">1 0 24575,'10'1'0,"1"0"0,-1 1 0,1 0 0,17 7 0,31 5 0,296-8 0,-194-9 0,1318 3 0,-1455 1 0,-1 2 0,45 10 0,-42-7 0,-1-2 0,33 3 0,328-8-1365,-358 1-5461</inkml:trace>
</inkml:ink>
</file>

<file path=ppt/ink/ink4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9:15.961"/>
    </inkml:context>
    <inkml:brush xml:id="br0">
      <inkml:brushProperty name="width" value="0.05" units="cm"/>
      <inkml:brushProperty name="height" value="0.05" units="cm"/>
      <inkml:brushProperty name="color" value="#E71224"/>
    </inkml:brush>
  </inkml:definitions>
  <inkml:trace contextRef="#ctx0" brushRef="#br0">0 46 24575,'30'-1'0,"1"0"0,-1-2 0,50-12 0,-27 6 0,1 3 0,-1 2 0,1 3 0,54 5 0,12-1 0,554-3 0,-643 2 0,1 1 0,39 9 0,-37-6 0,56 5 0,395-10 0,-231-3 0,-230 0 0,0 0 0,44-11 0,-43 7 0,0 2 0,34-3 0,3 8-13,-43 1-257,1-2-1,-1 0 1,1-2-1,27-4 1,-27-1-6556</inkml:trace>
</inkml:ink>
</file>

<file path=ppt/ink/ink4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9.105"/>
    </inkml:context>
    <inkml:brush xml:id="br0">
      <inkml:brushProperty name="width" value="0.05" units="cm"/>
      <inkml:brushProperty name="height" value="0.05" units="cm"/>
      <inkml:brushProperty name="color" value="#E71224"/>
    </inkml:brush>
  </inkml:definitions>
  <inkml:trace contextRef="#ctx0" brushRef="#br0">2 22 24575,'-1'62'0,"0"8"0,3-1 0,18 119 0,-17-167 0,8 39 0,-11-58 0,0-1 0,1 1 0,-1 0 0,1-1 0,0 1 0,-1 0 0,1-1 0,0 1 0,0-1 0,0 1 0,0-1 0,0 0 0,0 1 0,1-1 0,-1 0 0,0 0 0,1 0 0,-1 0 0,0 0 0,1 0 0,0 0 0,-1 0 0,1 0 0,-1-1 0,1 1 0,2 0 0,-2-1 0,0-1 0,-1 1 0,1 0 0,0-1 0,0 0 0,-1 1 0,1-1 0,0 0 0,-1 0 0,1 0 0,0 0 0,-1 0 0,1 0 0,-1 0 0,0 0 0,1-1 0,-1 1 0,0-1 0,0 1 0,2-3 0,20-38 0,-16 28 0,52-134 0,-47 119 0,0-1 0,7-33 0,-9 31 0,19-47 0,-29 80 0,0-1 0,0 0 0,1 1 0,-1-1 0,0 0 0,0 1 0,0-1 0,0 1 0,0-1 0,1 0 0,-1 1 0,0-1 0,0 0 0,1 1 0,-1-1 0,0 0 0,0 0 0,1 1 0,-1-1 0,0 0 0,1 0 0,-1 1 0,0-1 0,1 0 0,-1 0 0,1 0 0,-1 0 0,0 0 0,1 0 0,-1 0 0,0 1 0,1-1 0,-1 0 0,1 0 0,-1 0 0,0 0 0,1-1 0,-1 1 0,1 0 0,-1 0 0,0 0 0,1 0 0,-1 0 0,1 0 0,-1-1 0,0 1 0,1 0 0,-1 0 0,0 0 0,1-1 0,-1 1 0,0 0 0,0-1 0,1 1 0,-1 0 0,0-1 0,0 1 0,0 0 0,1-1 0,-1 1 0,0 0 0,0-1 0,0 1 0,0-1 0,12 47 0,-9-30 0,36 180 0,-36-171 0,-3-21 0,0 1 0,0-1 0,1 1 0,0-1 0,0 1 0,0-1 0,0 0 0,0 1 0,1-1 0,0 0 0,3 6 0,-4-10 0,-1 0 0,1 0 0,-1 0 0,1 0 0,-1 0 0,0 0 0,1 0 0,-1 0 0,1 0 0,-1 0 0,1 0 0,-1 0 0,1 0 0,-1-1 0,1 1 0,-1 0 0,0 0 0,1-1 0,-1 1 0,1 0 0,-1 0 0,0-1 0,1 1 0,-1 0 0,0-1 0,1 1 0,-1 0 0,0-1 0,0 1 0,1-1 0,-1 1 0,0-1 0,0 1 0,0 0 0,1-1 0,9-20 0,-9 19 0,95-227 0,-81 189-47,-11 27-141,0 1 0,0 1-1,2-1 1,-1 1 0,1-1-1,10-11 1,-3 8-6638</inkml:trace>
</inkml:ink>
</file>

<file path=ppt/ink/ink4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9.631"/>
    </inkml:context>
    <inkml:brush xml:id="br0">
      <inkml:brushProperty name="width" value="0.05" units="cm"/>
      <inkml:brushProperty name="height" value="0.05" units="cm"/>
      <inkml:brushProperty name="color" value="#E71224"/>
    </inkml:brush>
  </inkml:definitions>
  <inkml:trace contextRef="#ctx0" brushRef="#br0">0 1 24575,'59'-1'0,"71"3"0,-127-2 0,1 0 0,-1 1 0,0-1 0,0 1 0,1 0 0,-1 0 0,0 0 0,0 0 0,0 0 0,0 1 0,0 0 0,-1-1 0,1 1 0,0 0 0,-1 0 0,1 0 0,-1 1 0,0-1 0,0 0 0,0 1 0,4 5 0,-4-3 0,0 1 0,0-1 0,-1 1 0,0-1 0,0 1 0,0-1 0,0 1 0,-1-1 0,0 1 0,0 0 0,-2 10 0,-1-1 0,0-1 0,0 0 0,-2 1 0,0-1 0,-1-1 0,0 1 0,-1-1 0,0 0 0,-11 13 0,-72 96 0,87-118 56,5-8-1477</inkml:trace>
</inkml:ink>
</file>

<file path=ppt/ink/ink4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19.962"/>
    </inkml:context>
    <inkml:brush xml:id="br0">
      <inkml:brushProperty name="width" value="0.05" units="cm"/>
      <inkml:brushProperty name="height" value="0.05" units="cm"/>
      <inkml:brushProperty name="color" value="#E71224"/>
    </inkml:brush>
  </inkml:definitions>
  <inkml:trace contextRef="#ctx0" brushRef="#br0">32 0 24575,'2'156'0,"-5"172"0,-25-168-1365,26-133-5461</inkml:trace>
</inkml:ink>
</file>

<file path=ppt/ink/ink4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0.295"/>
    </inkml:context>
    <inkml:brush xml:id="br0">
      <inkml:brushProperty name="width" value="0.05" units="cm"/>
      <inkml:brushProperty name="height" value="0.05" units="cm"/>
      <inkml:brushProperty name="color" value="#E71224"/>
    </inkml:brush>
  </inkml:definitions>
  <inkml:trace contextRef="#ctx0" brushRef="#br0">0 64 24575,'6'0'0,"6"0"0,8 0 0,5 0 0,-1-6 0,0-1 0,3 0 0,-5-4 0,0-1 0,2 3 0,3 2 0,-5 3-8191</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39.597"/>
    </inkml:context>
    <inkml:brush xml:id="br0">
      <inkml:brushProperty name="width" value="0.05" units="cm"/>
      <inkml:brushProperty name="height" value="0.05" units="cm"/>
      <inkml:brushProperty name="color" value="#E71224"/>
    </inkml:brush>
  </inkml:definitions>
  <inkml:trace contextRef="#ctx0" brushRef="#br0">0 281 24575,'1'-1'0,"-1"0"0,0 0 0,1-1 0,-1 1 0,1 0 0,-1 0 0,1 0 0,0 0 0,-1 0 0,1 0 0,0 0 0,0 0 0,0 0 0,0 0 0,0 0 0,0 1 0,0-1 0,0 0 0,0 1 0,0-1 0,0 1 0,1-1 0,-1 1 0,0-1 0,0 1 0,1 0 0,1-1 0,44-6 0,-33 6 0,123-29 0,18-3 0,-77 23 0,-14 1 0,90-1 0,1682 11-1919,-1807-3 2060,0-1 1,39-8-1,-37 5 48,54-4 1,623 8 626,-342 5-516,-325-4-300,23 0 0,-1 3 0,106 16 0,-130-12 0,0-2 0,63-2 0,-64-3 0,0 2 0,72 12 0,-52-4 0,1-3 0,0-2 0,90-7 0,77 6 0,-132 11 0,-62-7 0,56 3 0,598-8 0,-332-5 0,-324 1 0,0 0 0,37-10 0,-35 6 0,54-4 0,-58 8 0,49-11 0,-49 8 0,52-5 0,-44 7 0,51-10 0,-52 7 0,53-3 0,36 9 0,-71 2 0,0-3 0,-1-1 0,75-15 0,-60 3 0,0 2 0,130-6 0,-160 16 0,60-11 0,-58 7 0,58-3 0,-72 9 0,13 0 0,-1-1 0,0-2 0,52-10 0,-40 5 0,1 2 0,0 3 0,99 5 0,-42 1 0,17-5 0,131 5 0,-153 11 0,-64-7 0,67 2 0,874-10 0,-944 3 0,0 2 0,40 9 0,-6-1 0,5 0 0,-34-4 0,73 3 0,903-9 0,-484-5 0,355 3-1365,-861 0-5461</inkml:trace>
</inkml:ink>
</file>

<file path=ppt/ink/ink4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0.626"/>
    </inkml:context>
    <inkml:brush xml:id="br0">
      <inkml:brushProperty name="width" value="0.05" units="cm"/>
      <inkml:brushProperty name="height" value="0.05" units="cm"/>
      <inkml:brushProperty name="color" value="#E71224"/>
    </inkml:brush>
  </inkml:definitions>
  <inkml:trace contextRef="#ctx0" brushRef="#br0">31 0 24575,'0'453'0,"-1"-435"32,-1 0 1,-1 0-1,-6 25 0,-4 23-1526,10-41-5332</inkml:trace>
</inkml:ink>
</file>

<file path=ppt/ink/ink4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1.664"/>
    </inkml:context>
    <inkml:brush xml:id="br0">
      <inkml:brushProperty name="width" value="0.05" units="cm"/>
      <inkml:brushProperty name="height" value="0.05" units="cm"/>
      <inkml:brushProperty name="color" value="#E71224"/>
    </inkml:brush>
  </inkml:definitions>
  <inkml:trace contextRef="#ctx0" brushRef="#br0">103 0 24575,'17'0'0,"0"0"0,0 1 0,-1 1 0,1 1 0,0 0 0,25 8 0,-37-8 0,0-1 0,1 0 0,-2 1 0,1 0 0,0 0 0,-1 1 0,1-1 0,-1 1 0,0 0 0,0 0 0,-1 0 0,1 1 0,-1-1 0,0 1 0,0 0 0,0 0 0,-1 0 0,0 0 0,0 0 0,0 1 0,0-1 0,-1 1 0,1 8 0,-1-4 0,0 1 0,-1-1 0,0 0 0,0 1 0,-1-1 0,-1 0 0,0 0 0,0 0 0,-1 0 0,0 0 0,-1 0 0,-8 16 0,1-7 0,-1-1 0,-1 0 0,-1-1 0,0 0 0,-17 14 0,28-29 0,1 1 0,-1-1 0,1 0 0,-1 1 0,1 0 0,0-1 0,0 1 0,0 0 0,1 0 0,-1 0 0,0 0 0,1 0 0,0 1 0,0-1 0,0 0 0,0 1 0,1-1 0,-1 0 0,1 1 0,0-1 0,0 1 0,0-1 0,0 1 0,1-1 0,-1 0 0,1 1 0,0-1 0,0 0 0,0 1 0,1-1 0,-1 0 0,1 0 0,-1 0 0,1 0 0,0 0 0,4 3 0,-2 1 0,0-1 0,0 1 0,-1-1 0,0 1 0,0 0 0,0 1 0,-1-1 0,0 0 0,-1 1 0,1-1 0,-2 1 0,1-1 0,-1 1 0,0-1 0,0 1 0,-1-1 0,0 1 0,-1-1 0,1 1 0,-1-1 0,-1 0 0,1 0 0,-7 11 0,1-3 0,-1 0 0,0-1 0,-1 0 0,-1 0 0,0-1 0,-1-1 0,0 0 0,-1 0 0,-22 14 0,2-12 0,30-13 0,-1 0 0,1 0 0,0 1 0,-1-1 0,1 1 0,0-1 0,0 1 0,0 0 0,0 0 0,0 0 0,0 1 0,-2 2 0,5-4 0,-1-1 0,1 0 0,0 1 0,0-1 0,0 1 0,0-1 0,0 0 0,0 1 0,0-1 0,0 1 0,1-1 0,-1 1 0,0-1 0,0 0 0,0 1 0,0-1 0,0 0 0,1 1 0,-1-1 0,0 1 0,0-1 0,1 0 0,-1 0 0,0 1 0,1-1 0,-1 0 0,0 1 0,1-1 0,-1 0 0,0 0 0,1 0 0,-1 1 0,0-1 0,1 0 0,-1 0 0,1 0 0,-1 0 0,1 0 0,-1 0 0,0 0 0,1 0 0,-1 0 0,1 0 0,-1 0 0,23 4 0,-22-4 0,52 4 0,1-2 0,67-8 0,-116 6-105,0-1 0,0-1 0,0 1 0,0-1 0,0 0 0,0 0 0,-1 0 0,1 0 0,-1-1 0,1 0 0,-1 0 0,5-5 0,6-5-6721</inkml:trace>
</inkml:ink>
</file>

<file path=ppt/ink/ink4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2.701"/>
    </inkml:context>
    <inkml:brush xml:id="br0">
      <inkml:brushProperty name="width" value="0.05" units="cm"/>
      <inkml:brushProperty name="height" value="0.05" units="cm"/>
      <inkml:brushProperty name="color" value="#E71224"/>
    </inkml:brush>
  </inkml:definitions>
  <inkml:trace contextRef="#ctx0" brushRef="#br0">258 0 24575,'1'15'0,"-2"0"0,0 0 0,-1-1 0,0 1 0,-1-1 0,-5 15 0,4-20 0,0 0 0,0 0 0,-1-1 0,0 1 0,-1-1 0,0 0 0,0-1 0,0 1 0,-1-1 0,-8 6 0,-78 54 0,56-43 0,34-22 0,0 0 0,0 0 0,0 1 0,0-1 0,0 0 0,1 1 0,-1 0 0,1-1 0,0 1 0,-1 0 0,1 0 0,1 1 0,-1-1 0,0 0 0,1 1 0,0-1 0,0 0 0,0 1 0,0 0 0,0-1 0,1 1 0,-1-1 0,1 1 0,0 0 0,0-1 0,1 1 0,-1 0 0,1-1 0,0 1 0,0-1 0,0 1 0,0-1 0,0 1 0,1-1 0,0 0 0,-1 1 0,4 2 0,0 1 0,0 0 0,0 0 0,1-1 0,0 0 0,0 0 0,1 0 0,-1-1 0,1 0 0,1 0 0,-1-1 0,0 0 0,1 0 0,0-1 0,0 0 0,11 3 0,-10-4 0,1-1 0,-1 0 0,1 0 0,-1-1 0,1 0 0,-1-1 0,1 0 0,-1-1 0,1 0 0,-1 0 0,0-1 0,0 0 0,0 0 0,0-1 0,0 0 0,-1-1 0,0 0 0,0-1 0,0 1 0,-1-1 0,0-1 0,0 1 0,0-1 0,-1 0 0,0-1 0,0 0 0,-1 0 0,0 0 0,7-16 0,32-73 0,-17 40 0,-17 36-1365,-2 1-5461</inkml:trace>
</inkml:ink>
</file>

<file path=ppt/ink/ink4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3.016"/>
    </inkml:context>
    <inkml:brush xml:id="br0">
      <inkml:brushProperty name="width" value="0.05" units="cm"/>
      <inkml:brushProperty name="height" value="0.05" units="cm"/>
      <inkml:brushProperty name="color" value="#E71224"/>
    </inkml:brush>
  </inkml:definitions>
  <inkml:trace contextRef="#ctx0" brushRef="#br0">38 0 24575,'0'581'0,"0"-578"-85,-3 42 301,3-44-253,0-1-1,0 1 1,0 0-1,0 0 1,0 0 0,0 0-1,0 0 1,0 0-1,-1 0 1,1-1 0,0 1-1,-1 0 1,1 0-1,0 0 1,-1-1 0,1 1-1,-1 0 1,1 0-1,-1-1 1,0 1 0,1-1-1,-1 1 1,0 0-1,1-1 1,-1 1 0,0-1-1,0 1 1,1-1-1,-1 0 1,0 1 0,0-1-1,0 0 1,0 0-1,1 1 1,-1-1 0,0 0-1,0 0 1,0 0-1,-1 0 1,-11-6-6789</inkml:trace>
</inkml:ink>
</file>

<file path=ppt/ink/ink4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3.497"/>
    </inkml:context>
    <inkml:brush xml:id="br0">
      <inkml:brushProperty name="width" value="0.05" units="cm"/>
      <inkml:brushProperty name="height" value="0.05" units="cm"/>
      <inkml:brushProperty name="color" value="#E71224"/>
    </inkml:brush>
  </inkml:definitions>
  <inkml:trace contextRef="#ctx0" brushRef="#br0">0 0 24575,'6'0'0,"7"0"0,7 0 0,5 0 0,4 0 0,-2 0-8191</inkml:trace>
</inkml:ink>
</file>

<file path=ppt/ink/ink4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4.205"/>
    </inkml:context>
    <inkml:brush xml:id="br0">
      <inkml:brushProperty name="width" value="0.05" units="cm"/>
      <inkml:brushProperty name="height" value="0.05" units="cm"/>
      <inkml:brushProperty name="color" value="#E71224"/>
    </inkml:brush>
  </inkml:definitions>
  <inkml:trace contextRef="#ctx0" brushRef="#br0">163 51 24575,'114'-5'0,"-101"4"0,0-1 0,0-1 0,0 0 0,0-1 0,-1 0 0,18-9 0,-29 13 0,-1 0 0,1 0 0,-1 0 0,1 0 0,-1 0 0,1 0 0,-1 0 0,0-1 0,1 1 0,-1 0 0,1 0 0,-1-1 0,1 1 0,-1 0 0,0-1 0,1 1 0,-1 0 0,1-1 0,-1 1 0,0 0 0,1-1 0,-1 1 0,0-1 0,0 1 0,0-1 0,1 1 0,-1-1 0,0 1 0,0-1 0,0 1 0,0-1 0,0 1 0,0-1 0,0 1 0,0-1 0,0 1 0,0-1 0,0 1 0,0-1 0,-1 0 0,0 1 0,1 0 0,-1 0 0,0 0 0,0 0 0,0 0 0,1 0 0,-1 0 0,0 0 0,0 0 0,0 0 0,0 0 0,1 1 0,-1-1 0,0 0 0,0 0 0,1 1 0,-1-1 0,0 1 0,1-1 0,-1 1 0,0-1 0,1 1 0,-1-1 0,0 2 0,-36 28 0,-74 49 0,95-69 0,1 1 0,0 1 0,1 0 0,0 1 0,1 1 0,1 0 0,0 1 0,-19 31 0,22-33 0,-5 6 0,2 0 0,0 0 0,-15 37 0,25-52 0,1 1 0,-1-1 0,1 1 0,0-1 0,0 1 0,0 0 0,0-1 0,1 1 0,0 0 0,0-1 0,0 1 0,0 0 0,1-1 0,0 1 0,0 0 0,0-1 0,1 1 0,-1-1 0,1 1 0,0-1 0,1 0 0,-1 0 0,1 0 0,3 5 0,-1-5 0,0 1 0,0-1 0,1-1 0,-1 1 0,1-1 0,-1 0 0,1 0 0,0 0 0,1-1 0,-1 0 0,0 0 0,12 1 0,-14-2 0,1 0 0,-1-1 0,1 0 0,0 1 0,-1-2 0,1 1 0,-1 0 0,1-1 0,-1 0 0,1 0 0,-1 0 0,0-1 0,1 0 0,-1 1 0,0-1 0,0-1 0,0 1 0,6-5 0,2-7-205,-1-1 0,0 0 0,-1-1-1,12-23 1,-19 34-134,9-17-6487</inkml:trace>
</inkml:ink>
</file>

<file path=ppt/ink/ink4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4.537"/>
    </inkml:context>
    <inkml:brush xml:id="br0">
      <inkml:brushProperty name="width" value="0.05" units="cm"/>
      <inkml:brushProperty name="height" value="0.05" units="cm"/>
      <inkml:brushProperty name="color" value="#E71224"/>
    </inkml:brush>
  </inkml:definitions>
  <inkml:trace contextRef="#ctx0" brushRef="#br0">0 13 24575,'6'0'0,"6"0"0,8 0 0,6 0 0,3 0 0,3-5 0,-5-2-8191</inkml:trace>
</inkml:ink>
</file>

<file path=ppt/ink/ink4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4.988"/>
    </inkml:context>
    <inkml:brush xml:id="br0">
      <inkml:brushProperty name="width" value="0.05" units="cm"/>
      <inkml:brushProperty name="height" value="0.05" units="cm"/>
      <inkml:brushProperty name="color" value="#E71224"/>
    </inkml:brush>
  </inkml:definitions>
  <inkml:trace contextRef="#ctx0" brushRef="#br0">0 289 24575,'2'-3'0,"-1"0"0,1 0 0,0 0 0,0 0 0,1 1 0,-1-1 0,0 1 0,1-1 0,0 1 0,-1 0 0,1 0 0,0 0 0,0 1 0,5-3 0,17-15 0,-15 6 0,-1-1 0,0-1 0,13-29 0,-1 2 0,-4-2 0,-15 38 0,0-1 0,0 0 0,1 1 0,0-1 0,0 1 0,1 0 0,5-8 0,-9 14 0,1 0 0,-1 0 0,0 0 0,0 0 0,1 0 0,-1 0 0,0 0 0,1 0 0,-1 0 0,0 0 0,0 0 0,1 0 0,-1 0 0,0 0 0,1 0 0,-1 0 0,0 0 0,0 0 0,1 0 0,-1 0 0,0 0 0,0 1 0,1-1 0,-1 0 0,0 0 0,0 0 0,1 0 0,-1 1 0,0-1 0,0 0 0,0 0 0,0 1 0,1-1 0,-1 0 0,0 0 0,0 1 0,0-1 0,0 0 0,0 0 0,0 1 0,0-1 0,0 0 0,0 1 0,0-1 0,0 0 0,0 0 0,0 1 0,0-1 0,0 0 0,0 1 0,0-1 0,0 0 0,0 0 0,0 1 0,2 19 0,-3-2 0,0 0 0,-1 0 0,-1 0 0,-9 28 0,1 2 0,-25 143 0,4-29 0,31-156 4,-1-1 0,0 1 1,0 0-1,-1-1 0,1 1 0,-1-1 0,-1 0 0,-6 9 0,-6 10-1406,7-6-5424</inkml:trace>
</inkml:ink>
</file>

<file path=ppt/ink/ink4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5.351"/>
    </inkml:context>
    <inkml:brush xml:id="br0">
      <inkml:brushProperty name="width" value="0.05" units="cm"/>
      <inkml:brushProperty name="height" value="0.05" units="cm"/>
      <inkml:brushProperty name="color" value="#E71224"/>
    </inkml:brush>
  </inkml:definitions>
  <inkml:trace contextRef="#ctx0" brushRef="#br0">34 1 24575,'-1'0'0,"-1"0"0,1 1 0,-1 0 0,1-1 0,0 1 0,-1 0 0,1 0 0,0 0 0,0 0 0,0 0 0,-1 0 0,1 0 0,0 0 0,0 0 0,1 1 0,-1-1 0,0 0 0,0 0 0,1 1 0,-1-1 0,0 1 0,1-1 0,0 1 0,-1-1 0,1 1 0,0-1 0,-1 3 0,-5 49 0,6-47 0,-1 4 0,1 0 0,0-1 0,0 1 0,1 0 0,0 0 0,1-1 0,4 17 0,-5-23 0,0-1 0,1 1 0,-1-1 0,0 0 0,1 1 0,0-1 0,-1 0 0,1 0 0,0 0 0,0 0 0,0-1 0,0 1 0,0 0 0,0-1 0,1 1 0,-1-1 0,1 0 0,-1 0 0,1 0 0,-1 0 0,1 0 0,-1-1 0,1 1 0,0-1 0,-1 1 0,1-1 0,0 0 0,0 0 0,-1 0 0,1-1 0,0 1 0,4-2 0,-3 1 6,-1 0 0,1 1-1,-1-2 1,1 1 0,-1 0-1,0-1 1,1 0 0,-1 0 0,0 0-1,0 0 1,0 0 0,0 0-1,-1-1 1,1 0 0,-1 1-1,4-7 1,1-1-228,-1-1-1,-1 0 1,7-19-1,-7 18-349,3-9-6254</inkml:trace>
</inkml:ink>
</file>

<file path=ppt/ink/ink4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6.451"/>
    </inkml:context>
    <inkml:brush xml:id="br0">
      <inkml:brushProperty name="width" value="0.05" units="cm"/>
      <inkml:brushProperty name="height" value="0.05" units="cm"/>
      <inkml:brushProperty name="color" value="#E71224"/>
    </inkml:brush>
  </inkml:definitions>
  <inkml:trace contextRef="#ctx0" brushRef="#br0">269 92 24575,'3'-1'0,"1"0"0,0-1 0,-1 1 0,1-1 0,-1 0 0,1 1 0,-1-2 0,0 1 0,0 0 0,0-1 0,4-4 0,24-15 0,-1 9 0,-13 5 0,1 1 0,27-8 0,-119 63 0,-144 77 0,130-77 0,79-43 0,1 0 0,0 0 0,0 1 0,0 0 0,1 0 0,-8 9 0,14-14 0,0 0 0,0 0 0,0 1 0,0-1 0,0 0 0,0 1 0,1-1 0,-1 0 0,1 1 0,-1-1 0,1 1 0,-1-1 0,1 1 0,0 0 0,0-1 0,0 1 0,0-1 0,0 1 0,0-1 0,0 1 0,0-1 0,0 1 0,1 0 0,-1-1 0,1 0 0,-1 1 0,1-1 0,0 1 0,0-1 0,-1 0 0,1 1 0,0-1 0,0 0 0,0 0 0,0 0 0,0 1 0,1-1 0,-1 0 0,0-1 0,0 1 0,1 0 0,-1 0 0,1-1 0,-1 1 0,3 1 0,32 19 0,-22-12 0,0 0 0,0-2 0,0 1 0,1-2 0,0 0 0,1 0 0,23 4 0,-34-9 0,1-1 0,0 1 0,1 0 0,-1 0 0,0 1 0,0 0 0,0 0 0,8 4 0,-12-4 0,-1-1 0,1 0 0,-1 1 0,0-1 0,1 1 0,-1-1 0,0 1 0,0-1 0,0 1 0,0 0 0,-1 0 0,1-1 0,0 1 0,-1 0 0,1 0 0,-1 0 0,1 0 0,-1 0 0,0 0 0,0 0 0,0 0 0,0 0 0,0-1 0,-1 1 0,1 0 0,-1 0 0,1 0 0,-2 3 0,-1 3 0,0 0 0,0-1 0,-1 1 0,0-1 0,0 0 0,-1 0 0,0-1 0,0 1 0,-1-1 0,0 0 0,0 0 0,0-1 0,-10 7 0,-28 28 0,38-35 0,0 1 0,-1-1 0,0 0 0,0-1 0,0 1 0,0-1 0,-9 3 0,8-4 0,0 1 0,1 0 0,0 0 0,-1 1 0,-6 6 0,14-10 0,-1-1 0,1 0 0,0 0 0,0 1 0,0-1 0,0 0 0,0 1 0,0-1 0,0 0 0,0 0 0,0 1 0,0-1 0,0 0 0,0 0 0,0 1 0,1-1 0,-1 0 0,0 1 0,0-1 0,0 0 0,0 0 0,0 1 0,1-1 0,-1 0 0,0 0 0,0 0 0,0 1 0,1-1 0,-1 0 0,0 0 0,0 0 0,0 0 0,1 1 0,-1-1 0,0 0 0,1 0 0,-1 0 0,0 0 0,0 0 0,1 0 0,-1 0 0,0 0 0,0 0 0,1 0 0,-1 0 0,0 0 0,1 0 0,-1 0 0,0 0 0,0 0 0,1 0 0,-1 0 0,0 0 0,1-1 0,19 3 0,304-4 0,-313 0 0,0 0 0,0-1 0,0 0 0,-1 0 0,0-2 0,1 1 0,-2-1 0,1 0 0,0-1 0,-1 0 0,0-1 0,-1 0 0,11-10 0,9-13 0,0-1 0,26-40 0,-46 61 0,21-36-1365,-17 24-5461</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44.172"/>
    </inkml:context>
    <inkml:brush xml:id="br0">
      <inkml:brushProperty name="width" value="0.05" units="cm"/>
      <inkml:brushProperty name="height" value="0.05" units="cm"/>
      <inkml:brushProperty name="color" value="#E71224"/>
    </inkml:brush>
  </inkml:definitions>
  <inkml:trace contextRef="#ctx0" brushRef="#br0">271 32 24575,'339'0'0,"-375"0"0,-1-1 0,1-2 0,-54-12 0,21 3 0,106 15 0,54-5 0,-16 1 0,204 1 0,-804 0 0,510 1 0,0 1 0,-1 0 0,1 1 0,0 1 0,1 1 0,-23 9 0,22-8 0,-1 0 0,-1-1 0,1 0 0,-1-2 0,-19 3 0,8-5-1365,2-1-5461</inkml:trace>
</inkml:ink>
</file>

<file path=ppt/ink/ink4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6.781"/>
    </inkml:context>
    <inkml:brush xml:id="br0">
      <inkml:brushProperty name="width" value="0.05" units="cm"/>
      <inkml:brushProperty name="height" value="0.05" units="cm"/>
      <inkml:brushProperty name="color" value="#E71224"/>
    </inkml:brush>
  </inkml:definitions>
  <inkml:trace contextRef="#ctx0" brushRef="#br0">200 1 24575,'-3'26'0,"-1"0"0,-1 0 0,-1 0 0,-1-1 0,-21 49 0,22-60 0,-5 12 0,2 0 0,-8 29 0,-12 52 0,15-62 0,-9 57 0,22-95-151,0 0-1,-1 0 0,1 0 0,-2 0 1,1-1-1,-1 1 0,0-1 1,-6 11-1,-4-2-6674</inkml:trace>
</inkml:ink>
</file>

<file path=ppt/ink/ink4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7.157"/>
    </inkml:context>
    <inkml:brush xml:id="br0">
      <inkml:brushProperty name="width" value="0.05" units="cm"/>
      <inkml:brushProperty name="height" value="0.05" units="cm"/>
      <inkml:brushProperty name="color" value="#E71224"/>
    </inkml:brush>
  </inkml:definitions>
  <inkml:trace contextRef="#ctx0" brushRef="#br0">67 0 24575,'2'1'0,"-1"-1"0,1 1 0,-1-1 0,0 1 0,1 0 0,-1 0 0,0 0 0,1 0 0,-1 0 0,0 0 0,0 0 0,0 0 0,0 0 0,0 0 0,0 0 0,0 1 0,0-1 0,0 1 0,-1-1 0,2 2 0,14 34 0,-15-33 0,5 13 0,-1-1 0,-1 1 0,0 0 0,-1 0 0,-1 0 0,-1 0 0,0 1 0,-1-1 0,-1 0 0,-1 1 0,0-1 0,-2 0 0,1 0 0,-7 16 0,9-31 4,0 1 1,0-1-1,0 1 0,0-1 0,0 0 0,-1 1 0,1-1 0,-1 0 0,1 0 1,-1 0-1,0 0 0,0-1 0,1 1 0,-1 0 0,-1-1 0,1 1 0,0-1 1,0 0-1,0 1 0,-1-1 0,1 0 0,-1-1 0,1 1 0,-1 0 0,1-1 1,-1 1-1,1-1 0,-5 0 0,5 0-59,-1-1 0,0 0 0,1 1 0,-1-1 0,1-1 0,0 1 0,-1 0 0,1 0 0,0-1 0,0 0 0,0 1 0,0-1 0,0 0 0,0 0 0,0 0 0,0 0 0,1 0 0,-1 0 0,1-1 0,0 1 0,0 0 0,0-1 0,0 1 0,0-1 0,0 1 0,0-6 0,-4-17-6771</inkml:trace>
</inkml:ink>
</file>

<file path=ppt/ink/ink4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8:27.533"/>
    </inkml:context>
    <inkml:brush xml:id="br0">
      <inkml:brushProperty name="width" value="0.05" units="cm"/>
      <inkml:brushProperty name="height" value="0.05" units="cm"/>
      <inkml:brushProperty name="color" value="#E71224"/>
    </inkml:brush>
  </inkml:definitions>
  <inkml:trace contextRef="#ctx0" brushRef="#br0">119 1 24575,'-6'0'0,"-6"5"0,-3 7 0,-2 2 0,0 4 0,-2-1 0,2 2 0,4 3 0,10-2 0,6 1 0,6-3 0,9-5 0,6-4 0,-1-4-8191</inkml:trace>
</inkml:ink>
</file>

<file path=ppt/ink/ink4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9:25.434"/>
    </inkml:context>
    <inkml:brush xml:id="br0">
      <inkml:brushProperty name="width" value="0.05" units="cm"/>
      <inkml:brushProperty name="height" value="0.05" units="cm"/>
      <inkml:brushProperty name="color" value="#E71224"/>
    </inkml:brush>
  </inkml:definitions>
  <inkml:trace contextRef="#ctx0" brushRef="#br0">1 111 24575,'50'2'0,"-35"0"0,1-2 0,-1 1 0,1-2 0,0 0 0,-1-1 0,25-6 0,-37 7 0,0 0 0,-1 0 0,1-1 0,-1 1 0,0-1 0,1 0 0,-1 0 0,0 0 0,0 0 0,0 0 0,0 0 0,0-1 0,-1 1 0,1 0 0,-1-1 0,1 0 0,-1 1 0,0-1 0,1-3 0,0-2 0,0 0 0,0-1 0,-1 1 0,-1 0 0,1-11 0,-8 325 0,6-283 0,-1 0 0,-2 0 0,-6 24 0,4-23 0,2 0 0,-3 35 0,7-51 0,0 0 0,0 0 0,1 0 0,0 0 0,1 0 0,0 0 0,0 0 0,0-1 0,1 1 0,1-1 0,5 11 0,-9-18 0,0 0 0,0 0 0,0 1 0,0-1 0,1 0 0,-1 0 0,0 1 0,0-1 0,0 0 0,0 0 0,0 1 0,0-1 0,0 0 0,0 1 0,0-1 0,0 0 0,0 0 0,0 1 0,0-1 0,0 0 0,0 1 0,0-1 0,0 0 0,0 0 0,0 1 0,0-1 0,0 0 0,-1 0 0,1 1 0,0-1 0,0 0 0,0 0 0,0 1 0,-1-1 0,1 0 0,0 0 0,0 0 0,-1 1 0,1-1 0,0 0 0,0 0 0,-1 0 0,1 0 0,0 0 0,0 1 0,-1-1 0,1 0 0,0 0 0,-1 0 0,1 0 0,0 0 0,0 0 0,-1 0 0,1 0 0,0 0 0,-1 0 0,-31-3 0,-38-15 0,1-5 0,70 22 0,-1 1 0,1-1 0,-1 1 0,0-1 0,1 1 0,-1-1 0,1 1 0,-1 0 0,1-1 0,-1 1 0,1 0 0,-1 0 0,1-1 0,-1 1 0,1 0 0,-1 0 0,1-1 0,0 1 0,-1 0 0,1 0 0,-1 0 0,1 0 0,0 0 0,-1 0 0,1 0 0,-1 0 0,1 0 0,-1 0 0,1 1 0,0-1 0,31-2 0,235 4-1365,-239-2-5461</inkml:trace>
</inkml:ink>
</file>

<file path=ppt/ink/ink4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9:35.141"/>
    </inkml:context>
    <inkml:brush xml:id="br0">
      <inkml:brushProperty name="width" value="0.05" units="cm"/>
      <inkml:brushProperty name="height" value="0.05" units="cm"/>
      <inkml:brushProperty name="color" value="#E71224"/>
    </inkml:brush>
  </inkml:definitions>
  <inkml:trace contextRef="#ctx0" brushRef="#br0">0 0 24575,'6'0'0,"7"0"0,7 0 0,0 6 0,2 1 0,2 0 0,-2 5 0,-5-1-8191</inkml:trace>
</inkml:ink>
</file>

<file path=ppt/ink/ink4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9:35.637"/>
    </inkml:context>
    <inkml:brush xml:id="br0">
      <inkml:brushProperty name="width" value="0.05" units="cm"/>
      <inkml:brushProperty name="height" value="0.05" units="cm"/>
      <inkml:brushProperty name="color" value="#E71224"/>
    </inkml:brush>
  </inkml:definitions>
  <inkml:trace contextRef="#ctx0" brushRef="#br0">0 1 24575,'0'5'0,"6"2"0,7 0 0,7-1 0,5-2 0,-1-2-8191</inkml:trace>
</inkml:ink>
</file>

<file path=ppt/ink/ink4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19:36.494"/>
    </inkml:context>
    <inkml:brush xml:id="br0">
      <inkml:brushProperty name="width" value="0.05" units="cm"/>
      <inkml:brushProperty name="height" value="0.05" units="cm"/>
      <inkml:brushProperty name="color" value="#E71224"/>
    </inkml:brush>
  </inkml:definitions>
  <inkml:trace contextRef="#ctx0" brushRef="#br0">1 0 24575,'12'1'0,"1"0"0,-1 1 0,0 0 0,0 1 0,0 0 0,0 1 0,0 0 0,-1 1 0,0 0 0,0 1 0,0 0 0,0 0 0,-1 2 0,0-1 0,16 17 0,-25-23 0,0 0 0,0 1 0,-1-1 0,1 0 0,0 0 0,-1 0 0,1 1 0,-1-1 0,1 0 0,-1 1 0,0-1 0,0 0 0,1 1 0,-1-1 0,0 1 0,0-1 0,0 0 0,-1 1 0,1-1 0,0 0 0,0 1 0,-1-1 0,0 3 0,-1 0 0,0 0 0,0-1 0,0 1 0,-1 0 0,0-1 0,1 1 0,-7 4 0,-1 2 0,-1-2 0,0 1 0,0-1 0,-14 6 0,2-4-1365,2-2-5461</inkml:trace>
</inkml:ink>
</file>

<file path=ppt/ink/ink4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0:36.199"/>
    </inkml:context>
    <inkml:brush xml:id="br0">
      <inkml:brushProperty name="width" value="0.05" units="cm"/>
      <inkml:brushProperty name="height" value="0.05" units="cm"/>
      <inkml:brushProperty name="color" value="#E71224"/>
    </inkml:brush>
  </inkml:definitions>
  <inkml:trace contextRef="#ctx0" brushRef="#br0">125 33 24575,'33'-2'0,"-1"-1"0,37-8 0,-35 4 0,56-2 0,59 9 0,-653 0-1365,476 0-5461</inkml:trace>
</inkml:ink>
</file>

<file path=ppt/ink/ink4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0:38.005"/>
    </inkml:context>
    <inkml:brush xml:id="br0">
      <inkml:brushProperty name="width" value="0.05" units="cm"/>
      <inkml:brushProperty name="height" value="0.05" units="cm"/>
      <inkml:brushProperty name="color" value="#E71224"/>
    </inkml:brush>
  </inkml:definitions>
  <inkml:trace contextRef="#ctx0" brushRef="#br0">41 0 24575,'-5'0'0,"-3"6"0,2 6 0,0 8 0,2 6 0,2 3 0,-5-3 0,5-5 0,8-7 0,8-6 0,7-4 0,6-3 0,4-1 0,2-1 0,0 0 0,1 0 0,-5 0-8191</inkml:trace>
</inkml:ink>
</file>

<file path=ppt/ink/ink4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0:38.335"/>
    </inkml:context>
    <inkml:brush xml:id="br0">
      <inkml:brushProperty name="width" value="0.05" units="cm"/>
      <inkml:brushProperty name="height" value="0.05" units="cm"/>
      <inkml:brushProperty name="color" value="#E71224"/>
    </inkml:brush>
  </inkml:definitions>
  <inkml:trace contextRef="#ctx0" brushRef="#br0">6 0 24575,'0'5'0,"-5"3"0</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45.840"/>
    </inkml:context>
    <inkml:brush xml:id="br0">
      <inkml:brushProperty name="width" value="0.05" units="cm"/>
      <inkml:brushProperty name="height" value="0.05" units="cm"/>
      <inkml:brushProperty name="color" value="#E71224"/>
    </inkml:brush>
  </inkml:definitions>
  <inkml:trace contextRef="#ctx0" brushRef="#br0">1 63 24575,'15'-1'0,"1"-1"0,-1-1 0,1 0 0,-1-1 0,0 0 0,20-10 0,-19 8 0,1 0 0,-1 0 0,1 2 0,35-5 0,110 9 0,-122 0 0,-76 3 0,0 0 0,-42 11 0,14-8 0,55-6 0,-1 0 0,0 1 0,1 0 0,-1 0 0,1 1 0,-1 1 0,1-1 0,0 1 0,0 1 0,-9 4 0,18-7 0,0-1 0,-1 0 0,1 0 0,0 1 0,0-1 0,0 0 0,0 0 0,0 1 0,0-1 0,0 0 0,0 0 0,0 1 0,0-1 0,0 0 0,0 0 0,0 1 0,1-1 0,-1 0 0,0 0 0,0 1 0,0-1 0,0 0 0,0 0 0,0 1 0,1-1 0,-1 0 0,0 0 0,0 0 0,0 0 0,1 1 0,-1-1 0,0 0 0,0 0 0,1 0 0,-1 0 0,0 0 0,0 1 0,1-1 0,-1 0 0,0 0 0,0 0 0,1 0 0,-1 0 0,0 0 0,0 0 0,1 0 0,-1 0 0,0 0 0,0 0 0,1 0 0,-1 0 0,0 0 0,0-1 0,1 1 0,-1 0 0,0 0 0,20 3 0,50 1 0,108-9 0,-95-9 0,-60 9 0,0 0 0,33-1 0,-35 6 0,-13 1 0,-1-1 0,1 0 0,0 0 0,-1-1 0,1 0 0,0 0 0,-1-1 0,0 0 0,1 0 0,-1 0 0,11-6 0,-18 7 0,0 1 0,0 0 0,0 0 0,0-1 0,0 1 0,0 0 0,0 0 0,0-1 0,0 1 0,0 0 0,0-1 0,0 1 0,0 0 0,0 0 0,0-1 0,0 1 0,0 0 0,0 0 0,0-1 0,0 1 0,0 0 0,0 0 0,-1-1 0,1 1 0,0 0 0,0 0 0,0 0 0,0-1 0,-1 1 0,1 0 0,0 0 0,0 0 0,0 0 0,-1-1 0,1 1 0,0 0 0,0 0 0,-1 0 0,1 0 0,0 0 0,0 0 0,-1 0 0,1 0 0,0 0 0,0 0 0,-1 0 0,1 0 0,0 0 0,0 0 0,-1 0 0,1 0 0,0 0 0,0 0 0,-1 0 0,1 0 0,0 0 0,-1 0 0,-18-3 0,-140 2-33,100 1-1299,32 1-5494</inkml:trace>
</inkml:ink>
</file>

<file path=ppt/ink/ink4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0:38.710"/>
    </inkml:context>
    <inkml:brush xml:id="br0">
      <inkml:brushProperty name="width" value="0.05" units="cm"/>
      <inkml:brushProperty name="height" value="0.05" units="cm"/>
      <inkml:brushProperty name="color" value="#E71224"/>
    </inkml:brush>
  </inkml:definitions>
  <inkml:trace contextRef="#ctx0" brushRef="#br0">1 1 24575,'0'5'0,"6"3"0,6-1 0,8-2 0,5-1 0,5-1 0,-4 4 0,0 0 0,1 0 0,-5-1-8191</inkml:trace>
</inkml:ink>
</file>

<file path=ppt/ink/ink4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0:39.311"/>
    </inkml:context>
    <inkml:brush xml:id="br0">
      <inkml:brushProperty name="width" value="0.05" units="cm"/>
      <inkml:brushProperty name="height" value="0.05" units="cm"/>
      <inkml:brushProperty name="color" value="#E71224"/>
    </inkml:brush>
  </inkml:definitions>
  <inkml:trace contextRef="#ctx0" brushRef="#br0">0 1 24575,'6'0'0,"6"0"0,8 0 0,5 0 0,4 0 0,3 0 0,-5 5 0,-6 8 0,-7 7 0,-6 5 0,-10-1 0,-4-5-8191</inkml:trace>
</inkml:ink>
</file>

<file path=ppt/ink/ink4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0:39.777"/>
    </inkml:context>
    <inkml:brush xml:id="br0">
      <inkml:brushProperty name="width" value="0.05" units="cm"/>
      <inkml:brushProperty name="height" value="0.05" units="cm"/>
      <inkml:brushProperty name="color" value="#E71224"/>
    </inkml:brush>
  </inkml:definitions>
  <inkml:trace contextRef="#ctx0" brushRef="#br0">1 1 24575,'0'5'0,"5"2"0,8 0 0,7 4 0,5 0 0,4-1 0,3-3 0,1-3 0,1-1 0,-6-7 0,-2-4 0,0 1 0,-4 1-8191</inkml:trace>
</inkml:ink>
</file>

<file path=ppt/ink/ink4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0:40.408"/>
    </inkml:context>
    <inkml:brush xml:id="br0">
      <inkml:brushProperty name="width" value="0.05" units="cm"/>
      <inkml:brushProperty name="height" value="0.05" units="cm"/>
      <inkml:brushProperty name="color" value="#E71224"/>
    </inkml:brush>
  </inkml:definitions>
  <inkml:trace contextRef="#ctx0" brushRef="#br0">0 154 24575,'16'-45'0,"-6"22"0,22-62 0,-31 85 0,-1 1 0,1-1 0,-1 0 0,1 1 0,-1-1 0,1 1 0,-1-1 0,0 1 0,1-1 0,-1 1 0,0-1 0,1 1 0,-1-1 0,0 1 0,0-1 0,0 1 0,1 0 0,-1-1 0,0 1 0,0-1 0,0 1 0,0 0 0,0-1 0,0 1 0,0-1 0,0 1 0,0 0 0,-1-1 0,1 2 0,2 29 0,-3 136-1365,1-138-5461</inkml:trace>
</inkml:ink>
</file>

<file path=ppt/ink/ink4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0:41.611"/>
    </inkml:context>
    <inkml:brush xml:id="br0">
      <inkml:brushProperty name="width" value="0.05" units="cm"/>
      <inkml:brushProperty name="height" value="0.05" units="cm"/>
      <inkml:brushProperty name="color" value="#E71224"/>
    </inkml:brush>
  </inkml:definitions>
  <inkml:trace contextRef="#ctx0" brushRef="#br0">0 0 24575,'0'6'0,"6"1"0,7 0 0,1 4 0,4 0 0,-7-2 0,-10-2 0,-6 3 0,4 0 0,2 3 0,6 0 0,7-2 0,7-4 0,6-2 0,3-2 0,-4-2-8191</inkml:trace>
</inkml:ink>
</file>

<file path=ppt/ink/ink4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0:42.740"/>
    </inkml:context>
    <inkml:brush xml:id="br0">
      <inkml:brushProperty name="width" value="0.05" units="cm"/>
      <inkml:brushProperty name="height" value="0.05" units="cm"/>
      <inkml:brushProperty name="color" value="#E71224"/>
    </inkml:brush>
  </inkml:definitions>
  <inkml:trace contextRef="#ctx0" brushRef="#br0">1 1 24575,'0'5'0,"0"8"0,0 7 0,0 5 0,5-1 0,8-5 0,7-6 0,5-4 0,-1-5-8191</inkml:trace>
</inkml:ink>
</file>

<file path=ppt/ink/ink4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06.306"/>
    </inkml:context>
    <inkml:brush xml:id="br0">
      <inkml:brushProperty name="width" value="0.05" units="cm"/>
      <inkml:brushProperty name="height" value="0.05" units="cm"/>
      <inkml:brushProperty name="color" value="#E71224"/>
    </inkml:brush>
  </inkml:definitions>
  <inkml:trace contextRef="#ctx0" brushRef="#br0">1 0 24575,'7'0'0,"0"0"0,0 1 0,0 0 0,0 0 0,0 0 0,0 1 0,0 0 0,-1 0 0,1 1 0,-1 0 0,1 0 0,-1 0 0,9 7 0,-3 0 0,-2 1 0,1 0 0,-1 0 0,-1 1 0,11 17 0,20 27 0,-18-26 0,-1 1 0,30 59 0,-41-71 0,1-1 0,1 0 0,25 29 0,11 17 0,-41-55-170,0 0-1,0-1 0,1 0 1,0 0-1,0-1 0,1 0 1,12 7-1,-3-3-6655</inkml:trace>
</inkml:ink>
</file>

<file path=ppt/ink/ink4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06.756"/>
    </inkml:context>
    <inkml:brush xml:id="br0">
      <inkml:brushProperty name="width" value="0.05" units="cm"/>
      <inkml:brushProperty name="height" value="0.05" units="cm"/>
      <inkml:brushProperty name="color" value="#E71224"/>
    </inkml:brush>
  </inkml:definitions>
  <inkml:trace contextRef="#ctx0" brushRef="#br0">425 1 24575,'0'12'0,"0"0"0,-1-1 0,0 1 0,-1 0 0,0 0 0,-1-1 0,-1 1 0,1-1 0,-2 0 0,0 0 0,0-1 0,-1 1 0,-12 16 0,-37 66 0,41-66 0,-1 0 0,-2-1 0,-1-1 0,-26 30 0,-11 15 0,48-58 0,-1-1 0,-1 1 0,0-1 0,-1 0 0,0-1 0,0-1 0,-21 16 0,-8-1-1365,21-14-5461</inkml:trace>
</inkml:ink>
</file>

<file path=ppt/ink/ink4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10.016"/>
    </inkml:context>
    <inkml:brush xml:id="br0">
      <inkml:brushProperty name="width" value="0.05" units="cm"/>
      <inkml:brushProperty name="height" value="0.05" units="cm"/>
      <inkml:brushProperty name="color" value="#E71224"/>
    </inkml:brush>
  </inkml:definitions>
  <inkml:trace contextRef="#ctx0" brushRef="#br0">195 0 24575,'-5'0'0,"0"1"0,0 0 0,0 0 0,0 0 0,0 0 0,0 1 0,0 0 0,1 0 0,-1 0 0,1 0 0,-1 1 0,1 0 0,0 0 0,0 0 0,0 0 0,0 1 0,1-1 0,0 1 0,-1 0 0,1 0 0,1 0 0,-1 1 0,-3 5 0,-5 13 0,1 1 0,1 0 0,-9 38 0,2-12 0,9-25 0,0 0 0,2 0 0,1 0 0,-2 37 0,7 105 0,1-70 0,-2-88 0,1 0 0,0 0 0,0 0 0,1-1 0,0 1 0,1-1 0,-1 1 0,2-1 0,-1 0 0,1 0 0,1 0 0,-1-1 0,7 8 0,6 6 0,2-1 0,39 34 0,-40-39 0,0 1 0,-1 1 0,-1 1 0,23 30 0,-33-39 18,1-1 0,0 0 0,0 0 0,1-1 0,0 0 0,12 7 0,24 23-1509,-28-18-5335</inkml:trace>
</inkml:ink>
</file>

<file path=ppt/ink/ink4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11.546"/>
    </inkml:context>
    <inkml:brush xml:id="br0">
      <inkml:brushProperty name="width" value="0.05" units="cm"/>
      <inkml:brushProperty name="height" value="0.05" units="cm"/>
      <inkml:brushProperty name="color" value="#E71224"/>
    </inkml:brush>
  </inkml:definitions>
  <inkml:trace contextRef="#ctx0" brushRef="#br0">0 194 24575,'37'-1'0,"-1"-3"0,37-8 0,-36 6 0,70-5 0,1284 11-301,-627 2 602,-740-1-301,0 1 0,44 11 0,-43-7 0,1-1 0,32 1 0,-10-5 0,-10-1 0,0 2 0,0 1 0,38 10 0,-23-5 0,0-2 0,1-2 0,105-7 0,-40 0 0,2742 3 0,-2847-1 0,-1 0 0,1-1 0,-1-1 0,0 0 0,0-1 0,0 0 0,19-10 0,17-5 0,-32 15 0,0 0 0,1 1 0,-1 0 0,1 2 0,18 0 0,-15 1 0,0-1 0,-1-1 0,25-6 0,-13 2 0,1 1 0,62-1 0,-60 4 0,1 0 0,36-8 0,-40 3 0,28-6 0,94-32 0,-137 40 0,1 1 0,0 0 0,1 1 0,-1 1 0,32 0 0,-27 2 0,-1-2 0,1 0 0,24-7 0,-22 4-455,1 0 0,33-2 0,-33 5-6371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0:52.920"/>
    </inkml:context>
    <inkml:brush xml:id="br0">
      <inkml:brushProperty name="width" value="0.05" units="cm"/>
      <inkml:brushProperty name="height" value="0.05" units="cm"/>
      <inkml:brushProperty name="color" value="#E71224"/>
    </inkml:brush>
  </inkml:definitions>
  <inkml:trace contextRef="#ctx0" brushRef="#br0">497 1 24575,'-1'0'0,"0"0"0,0 1 0,-1-1 0,1 1 0,0-1 0,0 1 0,0 0 0,0-1 0,0 1 0,0 0 0,0 0 0,0 0 0,0-1 0,0 1 0,0 0 0,1 0 0,-1 0 0,0 1 0,1-1 0,-2 1 0,-13 30 0,10-20 0,-26 55 0,2 0 0,-20 75 0,43-122 0,-2-1 0,0 1 0,-12 18 0,10-20 0,0 1 0,2 0 0,-7 23 0,5-6 0,-5 23 0,-41 102 0,45-134 0,2 1 0,-6 34 0,9-37 0,-8 34 0,-3-1 0,-34 80 0,46-125 0,1 1 0,0 0 0,1 0 0,1 0 0,0 0 0,0 23 0,1-17 0,-1-1 0,-7 33 0,0-2 0,2-1 0,3 1 0,1 1 0,6 80 0,0-20 0,-3-109 0,0 18 0,0-1 0,5 31 0,-3-42 0,1 0 0,-1 0 0,1 0 0,1 0 0,-1 0 0,1-1 0,1 0 0,7 11 0,-1-4 0,-1 0 0,-1 0 0,0 1 0,-1 0 0,-1 1 0,0 0 0,-1 0 0,7 29 0,-3-9 0,1-1 0,2 0 0,20 37 0,13 36 0,-31-71 0,-2 1 0,-1 0 0,-2 1 0,-2 0 0,6 66 0,-13-87 20,2 1 0,7 31 0,-2-9-1445,-4-19-5401</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47.107"/>
    </inkml:context>
    <inkml:brush xml:id="br0">
      <inkml:brushProperty name="width" value="0.05" units="cm"/>
      <inkml:brushProperty name="height" value="0.05" units="cm"/>
      <inkml:brushProperty name="color" value="#E71224"/>
    </inkml:brush>
  </inkml:definitions>
  <inkml:trace contextRef="#ctx0" brushRef="#br0">223 1 24575,'0'5'0,"-5"7"0,-2 7 0,-4 0 0,-1 2 0,1 2 0,-1-2 0,0 0 0,-3-3 0,1 0 0,-1-2 0,-5-5 0,2 2 0,4 3 0,-1-1 0,2 3 0,-2-3 0,1-2-8191</inkml:trace>
</inkml:ink>
</file>

<file path=ppt/ink/ink5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13.156"/>
    </inkml:context>
    <inkml:brush xml:id="br0">
      <inkml:brushProperty name="width" value="0.05" units="cm"/>
      <inkml:brushProperty name="height" value="0.05" units="cm"/>
      <inkml:brushProperty name="color" value="#E71224"/>
    </inkml:brush>
  </inkml:definitions>
  <inkml:trace contextRef="#ctx0" brushRef="#br0">1 100 24575,'36'-13'0,"-5"0"0,77-9 0,-30 5 0,1 3 0,150-6 0,479 21-591,-674 1 603,0 2 0,38 7 0,-36-4-103,57 3 0,61-11-709,57 2 870,-99 14-65,-70-8-48,54 3 0,-74-10 37,58 2 1,98 15 0,-78-6 432,0-5 1,131-8-1,-71 0-145,4179 2-1647,-4311 0-5461</inkml:trace>
</inkml:ink>
</file>

<file path=ppt/ink/ink5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0.909"/>
    </inkml:context>
    <inkml:brush xml:id="br0">
      <inkml:brushProperty name="width" value="0.05" units="cm"/>
      <inkml:brushProperty name="height" value="0.05" units="cm"/>
      <inkml:brushProperty name="color" value="#E71224"/>
    </inkml:brush>
  </inkml:definitions>
  <inkml:trace contextRef="#ctx0" brushRef="#br0">1 1 24575,'0'1'0,"0"0"0,1 0 0,-1 1 0,1-1 0,-1 0 0,1 0 0,0 0 0,0 0 0,-1 0 0,1 0 0,0 0 0,0 0 0,0 0 0,0 0 0,0 0 0,0 0 0,0-1 0,0 1 0,1 0 0,-1-1 0,0 1 0,0-1 0,1 1 0,-1-1 0,0 0 0,0 1 0,3-1 0,46 7 0,-36-6 0,183 33 0,-124-20 0,-46-8 0,0-1 0,40 2 0,520-7 0,-273-1 0,-297 2-240,1 1 1,-1 0-1,0 2 0,20 6 0,-35-10 74,20 6-6660</inkml:trace>
</inkml:ink>
</file>

<file path=ppt/ink/ink5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2.113"/>
    </inkml:context>
    <inkml:brush xml:id="br0">
      <inkml:brushProperty name="width" value="0.05" units="cm"/>
      <inkml:brushProperty name="height" value="0.05" units="cm"/>
      <inkml:brushProperty name="color" value="#E71224"/>
    </inkml:brush>
  </inkml:definitions>
  <inkml:trace contextRef="#ctx0" brushRef="#br0">101 24 24575,'0'-1'0,"0"0"0,1 0 0,-1-1 0,0 1 0,1 0 0,-1 0 0,1 0 0,-1 0 0,1 0 0,0 0 0,-1 0 0,1 0 0,0 0 0,0 0 0,0 1 0,0-1 0,0 0 0,0 0 0,0 1 0,0-1 0,0 1 0,0-1 0,0 1 0,0-1 0,0 1 0,0 0 0,1-1 0,-1 1 0,0 0 0,0 0 0,0 0 0,0 0 0,1 0 0,0 0 0,1 0 0,0 0 0,-1 0 0,1 0 0,0 0 0,0 1 0,-1-1 0,1 1 0,0-1 0,-1 1 0,1 0 0,-1 0 0,1 1 0,-1-1 0,4 2 0,-3 1 0,-1 0 0,1 0 0,-1 0 0,1 0 0,-1 0 0,0 0 0,-1 0 0,1 1 0,-1-1 0,0 1 0,0 0 0,0-1 0,-1 1 0,1-1 0,-1 1 0,0 0 0,-1 0 0,1-1 0,-1 1 0,0-1 0,0 1 0,0-1 0,-1 1 0,1-1 0,-1 1 0,0-1 0,-1 0 0,1 0 0,-1 0 0,1 0 0,-1-1 0,0 1 0,-1-1 0,1 0 0,0 0 0,-1 0 0,0 0 0,0 0 0,0-1 0,0 0 0,-6 3 0,5-3 0,0-1 0,0 0 0,0 0 0,0 0 0,0 0 0,-1-1 0,1 0 0,0 0 0,0-1 0,0 1 0,0-1 0,0 0 0,0 0 0,0-1 0,0 0 0,-7-3 0,9 3 0,0 0 0,0-1 0,1 1 0,-1-1 0,0 0 0,1 0 0,0 0 0,-1 0 0,1 0 0,0 0 0,1 0 0,-1-1 0,1 1 0,-1-1 0,1 0 0,0 1 0,0-1 0,1 0 0,-1 1 0,1-1 0,0 0 0,0-7 0,0 8-57,0 0 0,0 0 1,1 0-1,-1 1 0,1-1 0,0 0 0,0 0 0,0 0 0,0 1 0,0-1 0,0 0 1,1 1-1,-1-1 0,1 1 0,0 0 0,0 0 0,0-1 0,0 1 0,0 0 1,0 0-1,1 1 0,-1-1 0,5-2 0,14-5-6769</inkml:trace>
</inkml:ink>
</file>

<file path=ppt/ink/ink5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2.490"/>
    </inkml:context>
    <inkml:brush xml:id="br0">
      <inkml:brushProperty name="width" value="0.05" units="cm"/>
      <inkml:brushProperty name="height" value="0.05" units="cm"/>
      <inkml:brushProperty name="color" value="#E71224"/>
    </inkml:brush>
  </inkml:definitions>
  <inkml:trace contextRef="#ctx0" brushRef="#br0">1 1 24575,'6'0'0,"6"0"0,3 5 0,2 2 0,0 0-8191</inkml:trace>
</inkml:ink>
</file>

<file path=ppt/ink/ink5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2.912"/>
    </inkml:context>
    <inkml:brush xml:id="br0">
      <inkml:brushProperty name="width" value="0.05" units="cm"/>
      <inkml:brushProperty name="height" value="0.05" units="cm"/>
      <inkml:brushProperty name="color" value="#E71224"/>
    </inkml:brush>
  </inkml:definitions>
  <inkml:trace contextRef="#ctx0" brushRef="#br0">1 1 24575,'0'5'0,"0"8"0,5 1 0,8-1 0,6-4 0,1-2-8191</inkml:trace>
</inkml:ink>
</file>

<file path=ppt/ink/ink5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3.261"/>
    </inkml:context>
    <inkml:brush xml:id="br0">
      <inkml:brushProperty name="width" value="0.05" units="cm"/>
      <inkml:brushProperty name="height" value="0.05" units="cm"/>
      <inkml:brushProperty name="color" value="#E71224"/>
    </inkml:brush>
  </inkml:definitions>
  <inkml:trace contextRef="#ctx0" brushRef="#br0">0 1 24575,'0'5'0,"0"8"0,0 6 0,0 6 0,0 5 0,0 1 0,0 3 0,0-1 0,0-5-8191</inkml:trace>
</inkml:ink>
</file>

<file path=ppt/ink/ink5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3.908"/>
    </inkml:context>
    <inkml:brush xml:id="br0">
      <inkml:brushProperty name="width" value="0.05" units="cm"/>
      <inkml:brushProperty name="height" value="0.05" units="cm"/>
      <inkml:brushProperty name="color" value="#E71224"/>
    </inkml:brush>
  </inkml:definitions>
  <inkml:trace contextRef="#ctx0" brushRef="#br0">1 1 24575,'5'1'0,"1"1"0,-1 0 0,0 0 0,0 0 0,0 1 0,0-1 0,9 7 0,-2-1 0,3 0 0,0 1 0,0 1 0,-1 1 0,0 0 0,-1 0 0,-1 1 0,1 1 0,-2 0 0,0 1 0,-1 0 0,0 1 0,13 26 0,-22-38 0,0 0 0,0 0 0,0 0 0,0 0 0,-1 0 0,1 0 0,-1 0 0,0 0 0,0 0 0,0 0 0,0 0 0,-1 0 0,1 0 0,-1 0 0,0 0 0,0 0 0,-1 3 0,-2 2 0,-1 0 0,0-1 0,0 1 0,-9 8 0,10-12 0,1-1 0,-1 1 0,1 0 0,0 0 0,0 1 0,0-1 0,0 0 0,1 1 0,0 0 0,0 0 0,0 0 0,1 0 0,-1 0 0,1 0 0,0 0 0,1 0 0,-1 0 0,1 8 0,2-7 0,-1 0 0,2 0 0,-1 0 0,1 0 0,-1 0 0,2 0 0,-1-1 0,1 0 0,-1 1 0,2-1 0,-1-1 0,0 1 0,1-1 0,0 1 0,0-1 0,8 5 0,4 1 0,0 0 0,1-1 0,0-1 0,21 7 0,-37-14-65,0 0 0,1 0 0,-1-1 0,1 1 0,-1-1 0,1 0 0,-1 0 0,1 0 0,-1 0 0,0 0 0,1 0 0,-1-1 0,1 1 0,-1-1 0,1 0 0,-1 0 0,0 1 0,0-1 0,1-1 0,2-1 0,7-7-6761</inkml:trace>
</inkml:ink>
</file>

<file path=ppt/ink/ink5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4.253"/>
    </inkml:context>
    <inkml:brush xml:id="br0">
      <inkml:brushProperty name="width" value="0.05" units="cm"/>
      <inkml:brushProperty name="height" value="0.05" units="cm"/>
      <inkml:brushProperty name="color" value="#E71224"/>
    </inkml:brush>
  </inkml:definitions>
  <inkml:trace contextRef="#ctx0" brushRef="#br0">1 13 24575,'5'0'0,"8"0"0,1-5 0,-1-3-8191</inkml:trace>
</inkml:ink>
</file>

<file path=ppt/ink/ink5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4.585"/>
    </inkml:context>
    <inkml:brush xml:id="br0">
      <inkml:brushProperty name="width" value="0.05" units="cm"/>
      <inkml:brushProperty name="height" value="0.05" units="cm"/>
      <inkml:brushProperty name="color" value="#E71224"/>
    </inkml:brush>
  </inkml:definitions>
  <inkml:trace contextRef="#ctx0" brushRef="#br0">0 0 24575,'5'0'0,"3"5"0,4 3 0,1 4 0,-2 6 0,-3 6 0,-3 4 0,-2 2 0,-1 3 0,-2 0 0,0 0 0,-1 0 0,1 0 0,-1 0 0,1 0 0,0-1 0,-6-6 0,-2-6-8191</inkml:trace>
</inkml:ink>
</file>

<file path=ppt/ink/ink5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5.096"/>
    </inkml:context>
    <inkml:brush xml:id="br0">
      <inkml:brushProperty name="width" value="0.05" units="cm"/>
      <inkml:brushProperty name="height" value="0.05" units="cm"/>
      <inkml:brushProperty name="color" value="#E71224"/>
    </inkml:brush>
  </inkml:definitions>
  <inkml:trace contextRef="#ctx0" brushRef="#br0">0 2 24575,'26'0'0,"-2"-1"0,0 1 0,0 1 0,0 1 0,38 9 0,-58-11 0,0 1 0,-1 0 0,1 0 0,0 1 0,-1-1 0,1 1 0,-1-1 0,0 1 0,1 0 0,-1 1 0,0-1 0,0 0 0,0 1 0,-1 0 0,1 0 0,0-1 0,-1 1 0,0 1 0,0-1 0,0 0 0,0 1 0,0-1 0,-1 1 0,0-1 0,1 1 0,-1 0 0,-1-1 0,1 1 0,0 0 0,-1 0 0,0 0 0,0-1 0,0 1 0,0 0 0,-1 0 0,0 4 0,-1-1 0,-1 1 0,0-1 0,0 0 0,0 0 0,-1 0 0,0 0 0,0-1 0,0 1 0,-1-1 0,-7 7 0,0 0 0,0-2 0,-1 1 0,-24 16 0,34-27-114,1 1 1,-1-1-1,0 1 0,0-1 0,1 0 1,-1 0-1,0 0 0,0 0 0,0-1 1,0 1-1,-5-1 0,-8-2-6712</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47.515"/>
    </inkml:context>
    <inkml:brush xml:id="br0">
      <inkml:brushProperty name="width" value="0.05" units="cm"/>
      <inkml:brushProperty name="height" value="0.05" units="cm"/>
      <inkml:brushProperty name="color" value="#E71224"/>
    </inkml:brush>
  </inkml:definitions>
  <inkml:trace contextRef="#ctx0" brushRef="#br0">0 1 24575,'4'0'0,"0"0"0,0 0 0,0 0 0,1 1 0,-1-1 0,0 1 0,-1 0 0,1 0 0,0 0 0,0 1 0,0-1 0,-1 1 0,1 0 0,0 0 0,5 5 0,-6-3 0,0-1 0,0 1 0,-1 0 0,0 0 0,1 0 0,-2 0 0,1 1 0,0-1 0,-1 0 0,0 1 0,0-1 0,0 1 0,0-1 0,-1 6 0,4 31-120,-1 3-191,3 0 0,1 0-1,15 50 1,-15-75-6515</inkml:trace>
</inkml:ink>
</file>

<file path=ppt/ink/ink5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5.457"/>
    </inkml:context>
    <inkml:brush xml:id="br0">
      <inkml:brushProperty name="width" value="0.05" units="cm"/>
      <inkml:brushProperty name="height" value="0.05" units="cm"/>
      <inkml:brushProperty name="color" value="#E71224"/>
    </inkml:brush>
  </inkml:definitions>
  <inkml:trace contextRef="#ctx0" brushRef="#br0">13 1 24575,'0'5'0,"0"7"0,0 8 0,0 5 0,0 4 0,0 3 0,0 1 0,0 0 0,0 1 0,0-1 0,0 1 0,0-2 0,0 1 0,0-1 0,0 0 0,0 0 0,-5-5 0,-2-8-8191</inkml:trace>
</inkml:ink>
</file>

<file path=ppt/ink/ink5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5.790"/>
    </inkml:context>
    <inkml:brush xml:id="br0">
      <inkml:brushProperty name="width" value="0.05" units="cm"/>
      <inkml:brushProperty name="height" value="0.05" units="cm"/>
      <inkml:brushProperty name="color" value="#E71224"/>
    </inkml:brush>
  </inkml:definitions>
  <inkml:trace contextRef="#ctx0" brushRef="#br0">0 0 24575,'6'0'0,"6"0"0,8 0 0,6 0 0,3 0 0,-3 0-8191</inkml:trace>
</inkml:ink>
</file>

<file path=ppt/ink/ink5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1:46.120"/>
    </inkml:context>
    <inkml:brush xml:id="br0">
      <inkml:brushProperty name="width" value="0.05" units="cm"/>
      <inkml:brushProperty name="height" value="0.05" units="cm"/>
      <inkml:brushProperty name="color" value="#E71224"/>
    </inkml:brush>
  </inkml:definitions>
  <inkml:trace contextRef="#ctx0" brushRef="#br0">0 1 24575,'6'0'0,"1"5"0,0 8 0,-1 7 0,-2 5 0,-1 5 0,-2 1 0,-1 2 0,1 1 0,-2 0 0,1-1 0,0 0 0,-1-1 0,1 1 0,-5-1 0,-3-5-8191</inkml:trace>
</inkml:ink>
</file>

<file path=ppt/ink/ink5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39.890"/>
    </inkml:context>
    <inkml:brush xml:id="br0">
      <inkml:brushProperty name="width" value="0.05" units="cm"/>
      <inkml:brushProperty name="height" value="0.05" units="cm"/>
      <inkml:brushProperty name="color" value="#E71224"/>
    </inkml:brush>
  </inkml:definitions>
  <inkml:trace contextRef="#ctx0" brushRef="#br0">0 0 24575,'0'26'0,"2"-1"0,0 0 0,11 44 0,-11-60 0,1 0 0,0 0 0,0 0 0,1 0 0,0 0 0,0-1 0,1 1 0,0-1 0,1 0 0,0-1 0,0 1 0,1-1 0,7 6 0,-9-9 0,0-1 0,0 0 0,0 0 0,1-1 0,-1 0 0,1 0 0,0 0 0,-1 0 0,1-1 0,0 0 0,0 0 0,0-1 0,0 1 0,0-1 0,10-2 0,-13 2 0,1-1 0,-1 0 0,0 1 0,1-1 0,-1-1 0,0 1 0,0 0 0,0-1 0,0 0 0,0 0 0,0 0 0,0 0 0,-1 0 0,1 0 0,0-1 0,-1 1 0,0-1 0,0 0 0,0 0 0,0 1 0,0-1 0,-1-1 0,1 1 0,-1 0 0,0 0 0,0 0 0,1-5 0,1-14-163,-1 1-1,-1 0 0,-3-30 1,2 38-548,-1-17-6115</inkml:trace>
</inkml:ink>
</file>

<file path=ppt/ink/ink5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0.326"/>
    </inkml:context>
    <inkml:brush xml:id="br0">
      <inkml:brushProperty name="width" value="0.05" units="cm"/>
      <inkml:brushProperty name="height" value="0.05" units="cm"/>
      <inkml:brushProperty name="color" value="#E71224"/>
    </inkml:brush>
  </inkml:definitions>
  <inkml:trace contextRef="#ctx0" brushRef="#br0">0 1 24575,'6'0'0,"7"0"0,7 0 0,5 0 0,4 0 0,3 0 0,1 0 0,-5 0-8191</inkml:trace>
</inkml:ink>
</file>

<file path=ppt/ink/ink5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0.657"/>
    </inkml:context>
    <inkml:brush xml:id="br0">
      <inkml:brushProperty name="width" value="0.05" units="cm"/>
      <inkml:brushProperty name="height" value="0.05" units="cm"/>
      <inkml:brushProperty name="color" value="#E71224"/>
    </inkml:brush>
  </inkml:definitions>
  <inkml:trace contextRef="#ctx0" brushRef="#br0">0 0 24575,'0'548'-1365,"0"-520"-5461</inkml:trace>
</inkml:ink>
</file>

<file path=ppt/ink/ink5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0.987"/>
    </inkml:context>
    <inkml:brush xml:id="br0">
      <inkml:brushProperty name="width" value="0.05" units="cm"/>
      <inkml:brushProperty name="height" value="0.05" units="cm"/>
      <inkml:brushProperty name="color" value="#E71224"/>
    </inkml:brush>
  </inkml:definitions>
  <inkml:trace contextRef="#ctx0" brushRef="#br0">0 64 24575,'5'0'0,"8"0"0,7 0 0,-1-6 0,3-1 0,3 0 0,-3-4 0,1 0 0,1 1 0,2 3 0,-3 3-8191</inkml:trace>
</inkml:ink>
</file>

<file path=ppt/ink/ink5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1.468"/>
    </inkml:context>
    <inkml:brush xml:id="br0">
      <inkml:brushProperty name="width" value="0.05" units="cm"/>
      <inkml:brushProperty name="height" value="0.05" units="cm"/>
      <inkml:brushProperty name="color" value="#E71224"/>
    </inkml:brush>
  </inkml:definitions>
  <inkml:trace contextRef="#ctx0" brushRef="#br0">133 0 24575,'1'4'0,"0"0"0,0-1 0,1 1 0,-1 0 0,1-1 0,0 0 0,0 1 0,0-1 0,1 0 0,-1 0 0,5 4 0,15 24 0,-16-11 0,-1 0 0,-1 1 0,-1-1 0,-1 1 0,0 0 0,-2 0 0,0-1 0,-5 29 0,4-46 0,0 1 0,1 0 0,-2-1 0,1 1 0,0-1 0,-1 1 0,0-1 0,1 0 0,-1 1 0,-1-1 0,1 0 0,0 0 0,-1-1 0,1 1 0,-1 0 0,0-1 0,0 0 0,0 1 0,0-1 0,0 0 0,-1-1 0,1 1 0,-1-1 0,1 1 0,-1-1 0,1 0 0,-1 0 0,0 0 0,0-1 0,1 0 0,-1 1 0,-7-2 0,7 1 0,0 0 0,0 0 0,-1 0 0,1-1 0,0 1 0,0-1 0,0 0 0,0-1 0,0 1 0,0-1 0,0 1 0,0-1 0,1 0 0,-1-1 0,1 1 0,-1-1 0,1 1 0,0-1 0,0 0 0,0 0 0,0 0 0,1-1 0,-1 1 0,1-1 0,0 0 0,0 1 0,0-1 0,0 0 0,-1-6 0,2 6 5,0-1-1,1 0 0,-1 0 0,1 0 1,0 0-1,0 0 0,0 0 0,1 0 1,0 0-1,0 0 0,0 1 1,0-1-1,1 0 0,0 1 0,0-1 1,0 1-1,1-1 0,-1 1 1,1 0-1,0 0 0,0 0 0,0 1 1,1-1-1,0 1 0,-1-1 0,1 1 1,6-3-1,0 0-139,1 0 0,0 1 0,0 1 0,0 0 0,1 0 0,-1 1 0,1 1 0,0-1 0,0 2 0,15-1 0,0 2-6691</inkml:trace>
</inkml:ink>
</file>

<file path=ppt/ink/ink5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2.359"/>
    </inkml:context>
    <inkml:brush xml:id="br0">
      <inkml:brushProperty name="width" value="0.05" units="cm"/>
      <inkml:brushProperty name="height" value="0.05" units="cm"/>
      <inkml:brushProperty name="color" value="#E71224"/>
    </inkml:brush>
  </inkml:definitions>
  <inkml:trace contextRef="#ctx0" brushRef="#br0">0 0 24575,'0'6'0,"0"7"0,0 6 0,0 6 0,0 5 0,0 1 0,0 2 0,0 1 0,0-6-8191</inkml:trace>
</inkml:ink>
</file>

<file path=ppt/ink/ink5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2.749"/>
    </inkml:context>
    <inkml:brush xml:id="br0">
      <inkml:brushProperty name="width" value="0.05" units="cm"/>
      <inkml:brushProperty name="height" value="0.05" units="cm"/>
      <inkml:brushProperty name="color" value="#E71224"/>
    </inkml:brush>
  </inkml:definitions>
  <inkml:trace contextRef="#ctx0" brushRef="#br0">0 0 24575,'6'0'0,"7"0"0,6 0 0,7 0 0,-2 6 0,-6 1-8191</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47.951"/>
    </inkml:context>
    <inkml:brush xml:id="br0">
      <inkml:brushProperty name="width" value="0.05" units="cm"/>
      <inkml:brushProperty name="height" value="0.05" units="cm"/>
      <inkml:brushProperty name="color" value="#E71224"/>
    </inkml:brush>
  </inkml:definitions>
  <inkml:trace contextRef="#ctx0" brushRef="#br0">0 0 24575,'6'0'0,"6"0"0,6 0 0,6 0 0,-1 0-8191</inkml:trace>
</inkml:ink>
</file>

<file path=ppt/ink/ink5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3.095"/>
    </inkml:context>
    <inkml:brush xml:id="br0">
      <inkml:brushProperty name="width" value="0.05" units="cm"/>
      <inkml:brushProperty name="height" value="0.05" units="cm"/>
      <inkml:brushProperty name="color" value="#E71224"/>
    </inkml:brush>
  </inkml:definitions>
  <inkml:trace contextRef="#ctx0" brushRef="#br0">0 1 24575,'0'5'0,"6"2"0,7 0 0,6-2 0,7-1 0,-2-1-8191</inkml:trace>
</inkml:ink>
</file>

<file path=ppt/ink/ink5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3.666"/>
    </inkml:context>
    <inkml:brush xml:id="br0">
      <inkml:brushProperty name="width" value="0.05" units="cm"/>
      <inkml:brushProperty name="height" value="0.05" units="cm"/>
      <inkml:brushProperty name="color" value="#E71224"/>
    </inkml:brush>
  </inkml:definitions>
  <inkml:trace contextRef="#ctx0" brushRef="#br0">148 0 24575,'13'2'0,"1"-1"0,-1 2 0,1 0 0,17 6 0,11 3 0,-39-12 0,-1 0 0,1 1 0,0-1 0,-1 1 0,1 0 0,-1 0 0,1 0 0,-1 0 0,1 0 0,-1 1 0,1-1 0,-1 1 0,0-1 0,0 1 0,0 0 0,0 0 0,0 0 0,0 0 0,-1 0 0,1 0 0,-1 1 0,1-1 0,-1 0 0,0 1 0,0-1 0,0 1 0,0-1 0,0 1 0,-1 0 0,1-1 0,-1 1 0,0 0 0,1-1 0,-1 1 0,-1 0 0,1 0 0,0-1 0,-1 1 0,1 0 0,-1-1 0,0 1 0,0 0 0,0-1 0,0 1 0,0-1 0,0 0 0,-1 1 0,1-1 0,-1 0 0,0 0 0,0 0 0,1 0 0,-1 0 0,0 0 0,-1-1 0,-3 3 0,-3 3 0,0-1 0,-1-1 0,1 0 0,-1 0 0,0-1 0,-1 0 0,1-1 0,-1 0 0,-20 3 0,9-4 0,-1-1 0,0 0 0,-39-5 0,59 3 0,0 1 0,0 0 0,1-1 0,-1 1 0,0-1 0,0 0 0,1 0 0,-1 0 0,0 0 0,1 0 0,-1-1 0,1 1 0,0-1 0,-1 1 0,-1-4 0,3 4 0,0 0 0,0 0 0,0-1 0,1 1 0,-1 0 0,1-1 0,-1 1 0,1 0 0,-1-1 0,1 1 0,0-1 0,0 1 0,-1-1 0,1 1 0,0-1 0,1 1 0,-1-1 0,0 1 0,0-1 0,1 1 0,-1-2 0,3-2 0,-1 0 0,1 0 0,-1 0 0,1 0 0,1 0 0,-1 1 0,1-1 0,-1 1 0,1 0 0,1 0 0,-1 0 0,0 1 0,8-5 0,8-5-1365,-2 0-5461</inkml:trace>
</inkml:ink>
</file>

<file path=ppt/ink/ink5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3.984"/>
    </inkml:context>
    <inkml:brush xml:id="br0">
      <inkml:brushProperty name="width" value="0.05" units="cm"/>
      <inkml:brushProperty name="height" value="0.05" units="cm"/>
      <inkml:brushProperty name="color" value="#E71224"/>
    </inkml:brush>
  </inkml:definitions>
  <inkml:trace contextRef="#ctx0" brushRef="#br0">1 1 24575,'12'36'0,"0"-4"0,16 138 0,-20-125-26,-3 0-1,-2 0 0,-5 81 0,0-45-1231,2-54-5568</inkml:trace>
</inkml:ink>
</file>

<file path=ppt/ink/ink5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4.331"/>
    </inkml:context>
    <inkml:brush xml:id="br0">
      <inkml:brushProperty name="width" value="0.05" units="cm"/>
      <inkml:brushProperty name="height" value="0.05" units="cm"/>
      <inkml:brushProperty name="color" value="#E71224"/>
    </inkml:brush>
  </inkml:definitions>
  <inkml:trace contextRef="#ctx0" brushRef="#br0">0 45 24575,'6'0'0,"7"0"0,7 0 0,5 0 0,-1-5 0,0-2 0,2 0 0,2 1 0,2 2 0,-5-3 0,-6-2-8191</inkml:trace>
</inkml:ink>
</file>

<file path=ppt/ink/ink5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4.662"/>
    </inkml:context>
    <inkml:brush xml:id="br0">
      <inkml:brushProperty name="width" value="0.05" units="cm"/>
      <inkml:brushProperty name="height" value="0.05" units="cm"/>
      <inkml:brushProperty name="color" value="#E71224"/>
    </inkml:brush>
  </inkml:definitions>
  <inkml:trace contextRef="#ctx0" brushRef="#br0">1 0 24575,'516'0'-1365,"-489"0"-5461</inkml:trace>
</inkml:ink>
</file>

<file path=ppt/ink/ink5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5.128"/>
    </inkml:context>
    <inkml:brush xml:id="br0">
      <inkml:brushProperty name="width" value="0.05" units="cm"/>
      <inkml:brushProperty name="height" value="0.05" units="cm"/>
      <inkml:brushProperty name="color" value="#E71224"/>
    </inkml:brush>
  </inkml:definitions>
  <inkml:trace contextRef="#ctx0" brushRef="#br0">71 120 24575,'2'50'0,"0"-35"0,-1 1 0,-1 0 0,0-1 0,-2 1 0,1-1 0,-7 26 0,7-39 0,0 0 0,1-1 0,-1 1 0,0 0 0,0 0 0,0-1 0,0 1 0,0 0 0,-1-1 0,1 1 0,-3 1 0,3-2 0,1-1 0,-1 1 0,1-1 0,-1 0 0,0 0 0,1 1 0,-1-1 0,1 0 0,-1 0 0,0 0 0,1 0 0,-1 0 0,0 0 0,1 0 0,-1 0 0,0 0 0,1 0 0,-1 0 0,0 0 0,1 0 0,-1-1 0,1 1 0,-2-1 0,0 0 0,0-1 0,0 0 0,0 1 0,1-1 0,-1 0 0,0 0 0,1 0 0,0 0 0,-1-1 0,1 1 0,0 0 0,0 0 0,0-1 0,1 1 0,-1-1 0,0-3 0,-4-19 0,2-1 0,1 1 0,1 0 0,1-1 0,2 1 0,0 0 0,6-25 0,-7 44-195,1 1 0,0 0 0,0-1 0,0 1 0,1 0 0,5-9 0,5-1-6631</inkml:trace>
</inkml:ink>
</file>

<file path=ppt/ink/ink5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6.133"/>
    </inkml:context>
    <inkml:brush xml:id="br0">
      <inkml:brushProperty name="width" value="0.05" units="cm"/>
      <inkml:brushProperty name="height" value="0.05" units="cm"/>
      <inkml:brushProperty name="color" value="#E71224"/>
    </inkml:brush>
  </inkml:definitions>
  <inkml:trace contextRef="#ctx0" brushRef="#br0">1 0 24575,'5'0'0,"8"0"0,7 0 0,5 0 0,5 0 0,1 0 0,-3 6 0,-7 7 0,-13 1 0,-7 4 0,-10-1 0,-3 2 0,-4-3 0,-1 3 0,-2-3 0,2-4-8191</inkml:trace>
</inkml:ink>
</file>

<file path=ppt/ink/ink5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6.463"/>
    </inkml:context>
    <inkml:brush xml:id="br0">
      <inkml:brushProperty name="width" value="0.05" units="cm"/>
      <inkml:brushProperty name="height" value="0.05" units="cm"/>
      <inkml:brushProperty name="color" value="#E71224"/>
    </inkml:brush>
  </inkml:definitions>
  <inkml:trace contextRef="#ctx0" brushRef="#br0">1 0 24575,'5'0'0,"8"0"0,7 0 0,5 0 0,4 0 0,3 0 0,-5 6 0,-6 6 0,-7 3-8191</inkml:trace>
</inkml:ink>
</file>

<file path=ppt/ink/ink5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6.898"/>
    </inkml:context>
    <inkml:brush xml:id="br0">
      <inkml:brushProperty name="width" value="0.05" units="cm"/>
      <inkml:brushProperty name="height" value="0.05" units="cm"/>
      <inkml:brushProperty name="color" value="#E71224"/>
    </inkml:brush>
  </inkml:definitions>
  <inkml:trace contextRef="#ctx0" brushRef="#br0">0 96 24575,'6'0'0,"1"-5"0,6-3 0,5 2 0,6 0 0,-2-3 0,2-1 0,-5-4 0,-4-5 0,-5 1-8191</inkml:trace>
</inkml:ink>
</file>

<file path=ppt/ink/ink5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7.229"/>
    </inkml:context>
    <inkml:brush xml:id="br0">
      <inkml:brushProperty name="width" value="0.05" units="cm"/>
      <inkml:brushProperty name="height" value="0.05" units="cm"/>
      <inkml:brushProperty name="color" value="#E71224"/>
    </inkml:brush>
  </inkml:definitions>
  <inkml:trace contextRef="#ctx0" brushRef="#br0">13 0 24575,'0'6'0,"0"7"0,0 6 0,0 7 0,0 3 0,0 3 0,0 1 0,-5-5 0,-3-7-8191</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48.822"/>
    </inkml:context>
    <inkml:brush xml:id="br0">
      <inkml:brushProperty name="width" value="0.05" units="cm"/>
      <inkml:brushProperty name="height" value="0.05" units="cm"/>
      <inkml:brushProperty name="color" value="#E71224"/>
    </inkml:brush>
  </inkml:definitions>
  <inkml:trace contextRef="#ctx0" brushRef="#br0">1 1 24575,'0'5'0,"5"2"0,2 5 0,5 0 0,5-1 0,6-4 0,3-2 0,-2 3 0,0 1 0,0-2 0,3-2 0,-10-2 0,-12-1 0,-12-1 0,-6-1-8191</inkml:trace>
</inkml:ink>
</file>

<file path=ppt/ink/ink5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48.041"/>
    </inkml:context>
    <inkml:brush xml:id="br0">
      <inkml:brushProperty name="width" value="0.05" units="cm"/>
      <inkml:brushProperty name="height" value="0.05" units="cm"/>
      <inkml:brushProperty name="color" value="#E71224"/>
    </inkml:brush>
  </inkml:definitions>
  <inkml:trace contextRef="#ctx0" brushRef="#br0">1 95 24575,'50'-2'0,"-35"0"0,1 1 0,-1 1 0,1 1 0,0 0 0,-1 0 0,26 7 0,-38-5 0,1-1 0,0 1 0,-1-1 0,0 1 0,1 0 0,-1 0 0,-1 1 0,1-1 0,0 1 0,-1-1 0,1 1 0,-1 0 0,0 0 0,-1 0 0,1 0 0,-1 0 0,1 0 0,-1 0 0,0 1 0,-1-1 0,1 0 0,-1 1 0,0 8 0,0 3 0,0 1 0,-1-1 0,0 0 0,-2 1 0,-4 17 0,5-25 0,0-1 0,-1 0 0,0 0 0,-1 0 0,0 0 0,0-1 0,0 1 0,-8 8 0,10-14 0,0 1 0,-1-1 0,0 0 0,1 0 0,-1 0 0,0 0 0,0-1 0,0 1 0,0-1 0,-1 1 0,1-1 0,0 0 0,0 0 0,-1-1 0,1 1 0,0-1 0,-1 0 0,1 1 0,-1-1 0,1-1 0,-1 1 0,1-1 0,-6-1 0,1 1 0,0-1 0,0 0 0,0-1 0,0 0 0,1 0 0,-11-6 0,15 8 0,1-1 0,0 1 0,0-1 0,1 0 0,-1 0 0,0 0 0,0 1 0,1-1 0,-1-1 0,1 1 0,0 0 0,0 0 0,0 0 0,0-1 0,0 1 0,0-1 0,0 1 0,1-1 0,-1 1 0,1-1 0,0 1 0,0-1 0,0 1 0,0-1 0,0-2 0,3-8 0,-1 1 0,2-1 0,0 1 0,0 0 0,1 0 0,1 0 0,0 1 0,0-1 0,9-10 0,-12 17 0,7-14 0,-2-1 0,0 0 0,-1 0 0,8-39 0,-13 51 0,3-18-1365,-2 2-5461</inkml:trace>
</inkml:ink>
</file>

<file path=ppt/ink/ink5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54.534"/>
    </inkml:context>
    <inkml:brush xml:id="br0">
      <inkml:brushProperty name="width" value="0.05" units="cm"/>
      <inkml:brushProperty name="height" value="0.05" units="cm"/>
      <inkml:brushProperty name="color" value="#E71224"/>
    </inkml:brush>
  </inkml:definitions>
  <inkml:trace contextRef="#ctx0" brushRef="#br0">0 0 24575,'1673'0'-1365,"-1645"0"-5461</inkml:trace>
</inkml:ink>
</file>

<file path=ppt/ink/ink5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2:55.931"/>
    </inkml:context>
    <inkml:brush xml:id="br0">
      <inkml:brushProperty name="width" value="0.05" units="cm"/>
      <inkml:brushProperty name="height" value="0.05" units="cm"/>
      <inkml:brushProperty name="color" value="#E71224"/>
    </inkml:brush>
  </inkml:definitions>
  <inkml:trace contextRef="#ctx0" brushRef="#br0">0 0 24575,'1688'0'-857,"-1632"3"595,106 21 1,-96-13 309,38 3 298,205-1 0,-280-11-351,1 0 0,44 11 1,-41-7 331,55 4 0,311-9-327,-187-3 0,-180 4 0,0 1 0,37 9 0,-34-6 0,54 4 0,-45-7 0,0 3 0,69 17 0,-72-13 0,0-1 0,0-3 0,51 2 0,-49-7 0,0 1 0,66 13 0,-35-5 0,1-3 0,0-4 0,76-7 0,-12 1 0,310 3-1365,-421 0-5461</inkml:trace>
</inkml:ink>
</file>

<file path=ppt/ink/ink5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3:17.046"/>
    </inkml:context>
    <inkml:brush xml:id="br0">
      <inkml:brushProperty name="width" value="0.05" units="cm"/>
      <inkml:brushProperty name="height" value="0.05" units="cm"/>
      <inkml:brushProperty name="color" value="#E71224"/>
    </inkml:brush>
  </inkml:definitions>
  <inkml:trace contextRef="#ctx0" brushRef="#br0">157 49 24575,'44'0'0,"-73"0"0,57 0 0,-26 0 0,-17 0 0,4 0 0,14 3 0,17 13 0,-19-14 0,1 1 0,-1-1 0,1 0 0,-1 0 0,0 1 0,0-1 0,0 1 0,0-1 0,-1 1 0,1-1 0,-1 1 0,1 0 0,-1-1 0,0 1 0,0-1 0,0 1 0,-1 0 0,1-1 0,0 1 0,-1-1 0,0 1 0,1-1 0,-1 1 0,-2 2 0,1-2 0,0 1 0,-1-1 0,0 0 0,0 0 0,0 0 0,0 0 0,-1 0 0,1-1 0,-1 0 0,1 1 0,-1-1 0,0-1 0,-7 4 0,5-3 0,1 0 0,-1 0 0,0 0 0,0-1 0,0 0 0,0 0 0,0 0 0,-1-1 0,1 0 0,0 0 0,0-1 0,0 0 0,0 0 0,0 0 0,0 0 0,0-1 0,0 0 0,0-1 0,1 1 0,-1-1 0,-4-3 0,8 4 0,1 1 0,-1 0 0,1-1 0,0 1 0,-1-1 0,1 1 0,0-1 0,0 0 0,0 1 0,0-1 0,1 0 0,-1 0 0,0 0 0,1 0 0,-1 1 0,1-1 0,0 0 0,-1 0 0,1 0 0,0 0 0,0 0 0,1-4 0,0 3 0,0 1 0,0-1 0,1 1 0,-1-1 0,1 1 0,-1-1 0,1 1 0,0 0 0,0 0 0,0 0 0,0 0 0,0 0 0,1 0 0,1-1 0,5-2 0,0 0 0,0 0 0,0 1 0,0 1 0,1-1 0,-1 1 0,1 1 0,10-2 0,-13 4 0,-1 0 0,0 0 0,0 1 0,1-1 0,-1 1 0,0 1 0,0-1 0,0 1 0,7 3 0,-12-4 0,0-1 0,0 1 0,1-1 0,-1 1 0,0 0 0,0-1 0,0 1 0,0 0 0,0 0 0,0 0 0,0 0 0,0 0 0,0 0 0,0 0 0,0 0 0,-1 0 0,1 0 0,0 0 0,-1 1 0,1-1 0,-1 0 0,1 1 0,-1-1 0,0 0 0,0 1 0,0-1 0,1 0 0,-1 1 0,0-1 0,0 0 0,-1 1 0,1-1 0,0 0 0,0 1 0,-1-1 0,1 0 0,-1 0 0,1 1 0,-1-1 0,1 0 0,-1 0 0,0 0 0,0 1 0,1-1 0,-1 0 0,0 0 0,0 0 0,-2 1 0,2-1 0,1 0 0,-1 1 0,0-1 0,0 0 0,1 0 0,-1 0 0,0 0 0,0 0 0,0 0 0,0 0 0,-1-1 0,1 1 0,0 0 0,0 0 0,0-1 0,-1 1 0,1-1 0,0 1 0,-1-1 0,1 0 0,0 1 0,-1-1 0,1 0 0,0 0 0,-1 0 0,1 0 0,-1 0 0,1 0 0,0 0 0,-1-1 0,1 1 0,0 0 0,-1-1 0,1 1 0,0-1 0,0 1 0,-1-1 0,1 0 0,0 0 0,0 1 0,0-1 0,0 0 0,0 0 0,0 0 0,0 0 0,0 0 0,0 0 0,0 0 0,1-1 0,-1 1 0,0 0 0,1 0 0,-1-3 0,-2 0 0,1-1 0,0 0 0,0 0 0,1 0 0,0 0 0,0 0 0,0 0 0,0 0 0,1 0 0,-1 0 0,1 0 0,1-1 0,1-8 0,-2 12 0,0 1 0,1-1 0,-1 1 0,0-1 0,1 1 0,0-1 0,-1 1 0,1 0 0,0-1 0,0 1 0,0 0 0,0 0 0,0 0 0,0-1 0,0 1 0,0 0 0,0 0 0,0 1 0,1-1 0,-1 0 0,0 0 0,1 0 0,-1 1 0,1-1 0,-1 1 0,1-1 0,-1 1 0,1 0 0,-1 0 0,1-1 0,-1 1 0,1 0 0,-1 0 0,1 0 0,-1 1 0,1-1 0,2 1 0,-2 0 0,1 0 0,-1 0 0,0 0 0,0 1 0,1-1 0,-1 1 0,0-1 0,0 1 0,0 0 0,0 0 0,-1 0 0,1 0 0,0 0 0,-1 0 0,0 0 0,1 1 0,-1-1 0,0 0 0,0 1 0,0-1 0,0 5 0,0-3 0,-1-1 0,0 1 0,0-1 0,0 1 0,0-1 0,-1 1 0,1-1 0,-1 0 0,0 1 0,0-1 0,0 0 0,-1 1 0,1-1 0,-1 0 0,0 0 0,0 0 0,0 0 0,0-1 0,0 1 0,0-1 0,-1 1 0,1-1 0,-1 0 0,0 1 0,0-1 0,0-1 0,0 1 0,-3 1 0,3-1 0,1-1 0,-1 0 0,1 0 0,-1 0 0,1 0 0,-1-1 0,0 1 0,1-1 0,-1 1 0,0-1 0,0 0 0,0 0 0,1 0 0,-1 0 0,0-1 0,0 1 0,1-1 0,-1 0 0,0 0 0,1 1 0,-1-2 0,1 1 0,-1 0 0,1 0 0,0-1 0,-1 0 0,1 1 0,0-1 0,0 0 0,0 0 0,0 0 0,1 0 0,-1 0 0,0-1 0,-1-2 0,3 4 0,-1 0 0,1-1 0,-1 1 0,1-1 0,0 1 0,0-1 0,-1 1 0,1-1 0,0 1 0,0-1 0,0 1 0,1-1 0,-1 1 0,0-1 0,1 1 0,-1-1 0,0 1 0,1-1 0,0 1 0,-1-1 0,1 1 0,0 0 0,0 0 0,0-1 0,0 1 0,0 0 0,0 0 0,0 0 0,0 0 0,0 0 0,0 0 0,1 0 0,-1 0 0,0 1 0,1-1 0,-1 0 0,1 1 0,-1-1 0,1 1 0,-1 0 0,1-1 0,-1 1 0,1 0 0,-1 0 0,1 0 0,-1 0 0,1 0 0,-1 0 0,1 0 0,-1 1 0,1-1 0,-1 0 0,3 2 0,-5-2-73,0-1-3,0 0 0,-1 0 0,1 0 0,0 0 0,0 0 0,0 0 0,0 0 0,0 0 0,0 0 0,0 0 0,0 0 0,0-1 0,1 1 0,-1 0 0,0-1 0,0-1 0,-5-14-6750</inkml:trace>
</inkml:ink>
</file>

<file path=ppt/ink/ink5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3:38.230"/>
    </inkml:context>
    <inkml:brush xml:id="br0">
      <inkml:brushProperty name="width" value="0.05" units="cm"/>
      <inkml:brushProperty name="height" value="0.05" units="cm"/>
      <inkml:brushProperty name="color" value="#E71224"/>
    </inkml:brush>
  </inkml:definitions>
  <inkml:trace contextRef="#ctx0" brushRef="#br0">1 1 24575,'0'1'0,"1"1"0,-1-1 0,1 0 0,0 1 0,-1-1 0,1 0 0,0 1 0,0-1 0,0 0 0,0 0 0,0 0 0,0 0 0,0 0 0,1 0 0,-1 0 0,0 0 0,1-1 0,-1 1 0,0 0 0,1-1 0,-1 1 0,1-1 0,-1 1 0,1-1 0,-1 0 0,1 0 0,2 1 0,48 4 0,-46-4 0,452 2 0,-235-6 0,291 3 0,-502 1-227,0-1-1,-1 1 1,1 1-1,-1 0 1,15 5-1,-6 0-6598</inkml:trace>
</inkml:ink>
</file>

<file path=ppt/ink/ink5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04.803"/>
    </inkml:context>
    <inkml:brush xml:id="br0">
      <inkml:brushProperty name="width" value="0.05" units="cm"/>
      <inkml:brushProperty name="height" value="0.05" units="cm"/>
      <inkml:brushProperty name="color" value="#E71224"/>
    </inkml:brush>
  </inkml:definitions>
  <inkml:trace contextRef="#ctx0" brushRef="#br0">128 1 24575,'-5'0'0,"0"0"0,0 0 0,0 1 0,0 0 0,0 0 0,0 0 0,0 1 0,0 0 0,1 0 0,-1 0 0,0 0 0,1 1 0,0 0 0,0-1 0,-1 2 0,2-1 0,-1 0 0,0 1 0,1 0 0,-1 0 0,1 0 0,0 0 0,1 0 0,-1 1 0,-2 7 0,1-4 0,1 0 0,1 0 0,-1 1 0,2 0 0,-1-1 0,1 1 0,0 0 0,1 0 0,0 0 0,0 0 0,1-1 0,0 1 0,5 16 0,3 5 0,1 0 0,2-1 0,15 29 0,-20-47 0,0 1 0,0-1 0,1-1 0,1 1 0,0-2 0,0 1 0,1-1 0,0 0 0,21 13 0,-13-10-1365,-2 0-5461</inkml:trace>
</inkml:ink>
</file>

<file path=ppt/ink/ink5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07.535"/>
    </inkml:context>
    <inkml:brush xml:id="br0">
      <inkml:brushProperty name="width" value="0.05" units="cm"/>
      <inkml:brushProperty name="height" value="0.05" units="cm"/>
      <inkml:brushProperty name="color" value="#E71224"/>
    </inkml:brush>
  </inkml:definitions>
  <inkml:trace contextRef="#ctx0" brushRef="#br0">0 1 24575,'6'0'0,"-1"1"0,0-1 0,0 1 0,0 0 0,0 1 0,0-1 0,0 1 0,-1 0 0,1 0 0,-1 0 0,1 1 0,-1 0 0,0 0 0,0 0 0,0 0 0,0 1 0,0-1 0,-1 1 0,1 0 0,-1 0 0,0 0 0,-1 0 0,1 1 0,-1-1 0,0 1 0,0 0 0,0 0 0,0 0 0,0 5 0,4 12 0,-1 1 0,-2-1 0,0 1 0,-1-1 0,-2 27 0,-3 339 0,3-379 15,0 0 0,0-1 0,-1 1 0,-1 0 0,0-1 0,0 0 0,-3 9 0,4-14-89,-1 0-1,1 1 1,-1-1 0,0 0 0,0 0-1,0-1 1,-1 1 0,1 0 0,-1-1-1,1 1 1,-1-1 0,0 0 0,0 0-1,0 0 1,0 0 0,0-1 0,0 1-1,0-1 1,-6 2 0,-13 2-6752</inkml:trace>
</inkml:ink>
</file>

<file path=ppt/ink/ink5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14.189"/>
    </inkml:context>
    <inkml:brush xml:id="br0">
      <inkml:brushProperty name="width" value="0.05" units="cm"/>
      <inkml:brushProperty name="height" value="0.05" units="cm"/>
      <inkml:brushProperty name="color" value="#E71224"/>
    </inkml:brush>
  </inkml:definitions>
  <inkml:trace contextRef="#ctx0" brushRef="#br0">1 1 24575,'808'0'0,"-776"1"0,0 2 0,36 9 0,-33-6 0,53 4 0,-1-8 0,6-1 0,98 15 0,-56 4 0,228 5 0,-271-27 0,136 4 0,-221-1-151,-1 0-1,1 0 0,-1 0 0,1 1 1,-1 0-1,1 0 0,-1 0 1,7 5-1</inkml:trace>
</inkml:ink>
</file>

<file path=ppt/ink/ink5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15.164"/>
    </inkml:context>
    <inkml:brush xml:id="br0">
      <inkml:brushProperty name="width" value="0.05" units="cm"/>
      <inkml:brushProperty name="height" value="0.05" units="cm"/>
      <inkml:brushProperty name="color" value="#E71224"/>
    </inkml:brush>
  </inkml:definitions>
  <inkml:trace contextRef="#ctx0" brushRef="#br0">0 53 24575,'30'0'0,"1"-2"0,-1-1 0,50-12 0,-53 11 27,0 0-1,0 2 0,35 2 1,-39 0-321,1 0 0,-1-2-1,1 0 1,38-9 0,-41 4-6532</inkml:trace>
</inkml:ink>
</file>

<file path=ppt/ink/ink5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16.816"/>
    </inkml:context>
    <inkml:brush xml:id="br0">
      <inkml:brushProperty name="width" value="0.05" units="cm"/>
      <inkml:brushProperty name="height" value="0.05" units="cm"/>
      <inkml:brushProperty name="color" value="#E71224"/>
    </inkml:brush>
  </inkml:definitions>
  <inkml:trace contextRef="#ctx0" brushRef="#br0">1 33 24575,'516'0'0,"-491"-2"0,-1 0 0,43-10 0,-41 6 0,1 1 0,29-1 0,265 7-1365,-293-1-5461</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49.394"/>
    </inkml:context>
    <inkml:brush xml:id="br0">
      <inkml:brushProperty name="width" value="0.05" units="cm"/>
      <inkml:brushProperty name="height" value="0.05" units="cm"/>
      <inkml:brushProperty name="color" value="#E71224"/>
    </inkml:brush>
  </inkml:definitions>
  <inkml:trace contextRef="#ctx0" brushRef="#br0">192 0 24575,'-5'0'0,"-2"6"0,-5 0 0,0 6 0,-4 0 0,2 4 0,2 4 0,-1-1 0,1 1 0,2 2 0,-1-2 0,0 0 0,3 3 0,-3-3 0,0 0 0,-3-3 0,2-5-8191</inkml:trace>
</inkml:ink>
</file>

<file path=ppt/ink/ink5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27.006"/>
    </inkml:context>
    <inkml:brush xml:id="br0">
      <inkml:brushProperty name="width" value="0.05" units="cm"/>
      <inkml:brushProperty name="height" value="0.05" units="cm"/>
      <inkml:brushProperty name="color" value="#E71224"/>
    </inkml:brush>
  </inkml:definitions>
  <inkml:trace contextRef="#ctx0" brushRef="#br0">1 35 24575,'517'0'0,"-485"-2"0,0-1 0,37-9 0,-34 6 0,54-4 0,632 8 0,-349 5 0,271-3 0,-618 1 0,-1 2 0,42 9 0,-39-6 0,-1-2 0,30 2 0,39-5-1365,-67-2-5461</inkml:trace>
</inkml:ink>
</file>

<file path=ppt/ink/ink5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29.294"/>
    </inkml:context>
    <inkml:brush xml:id="br0">
      <inkml:brushProperty name="width" value="0.05" units="cm"/>
      <inkml:brushProperty name="height" value="0.05" units="cm"/>
      <inkml:brushProperty name="color" value="#E71224"/>
    </inkml:brush>
  </inkml:definitions>
  <inkml:trace contextRef="#ctx0" brushRef="#br0">617 0 24575,'-5'2'0,"0"0"0,0 0 0,0 1 0,0-1 0,1 1 0,0 0 0,-1 1 0,1-1 0,0 1 0,1 0 0,-1-1 0,-3 6 0,-3 2 0,-8 9 0,0 0 0,2 2 0,-25 42 0,25-37 0,-2 0 0,-24 28 0,-23 25 0,37-44 0,-35 35 0,32-37 0,-28 38 0,-28 31 0,82-97 0,0 0 0,1 1 0,-1 0 0,1 0 0,1 0 0,-1 1 0,2-1 0,-1 1 0,1 0 0,0 0 0,0 0 0,1 0 0,-1 14 0,1 8 0,1-1 0,6 41 0,-6-66 0,0 1 0,1 0 0,0-1 0,0 1 0,0-1 0,1 1 0,-1-1 0,1 0 0,0 1 0,0-1 0,1 0 0,-1 0 0,1-1 0,0 1 0,0 0 0,0-1 0,6 5 0,-3-4 0,-1-1 0,1 0 0,0-1 0,0 1 0,1-1 0,-1 0 0,0-1 0,1 0 0,-1 0 0,1 0 0,12-1 0,12 0-1365,-3 0-5461</inkml:trace>
</inkml:ink>
</file>

<file path=ppt/ink/ink5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29.911"/>
    </inkml:context>
    <inkml:brush xml:id="br0">
      <inkml:brushProperty name="width" value="0.05" units="cm"/>
      <inkml:brushProperty name="height" value="0.05" units="cm"/>
      <inkml:brushProperty name="color" value="#E71224"/>
    </inkml:brush>
  </inkml:definitions>
  <inkml:trace contextRef="#ctx0" brushRef="#br0">40 0 24575,'5'0'0,"8"0"0,7 0 0,0 5 0,-4 8 0,-9 1 0,-12-1 0,-5 2 0,-6-1 0,-1 2 0,-2-2 0,1 3 0,-1-2 0,2-3-8191</inkml:trace>
</inkml:ink>
</file>

<file path=ppt/ink/ink5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0.736"/>
    </inkml:context>
    <inkml:brush xml:id="br0">
      <inkml:brushProperty name="width" value="0.05" units="cm"/>
      <inkml:brushProperty name="height" value="0.05" units="cm"/>
      <inkml:brushProperty name="color" value="#E71224"/>
    </inkml:brush>
  </inkml:definitions>
  <inkml:trace contextRef="#ctx0" brushRef="#br0">1 1 24575,'5'0'0,"8"0"0,6 0 0,7 0 0,3 0 0,3 0 0,-5 5 0,-6 8 0,-7 7 0,-11 0 0,-12-3 0,-5 0 0,1-2-8191</inkml:trace>
</inkml:ink>
</file>

<file path=ppt/ink/ink5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1.831"/>
    </inkml:context>
    <inkml:brush xml:id="br0">
      <inkml:brushProperty name="width" value="0.05" units="cm"/>
      <inkml:brushProperty name="height" value="0.05" units="cm"/>
      <inkml:brushProperty name="color" value="#E71224"/>
    </inkml:brush>
  </inkml:definitions>
  <inkml:trace contextRef="#ctx0" brushRef="#br0">99 0 24575,'-1'13'0,"0"0"0,-1 0 0,-1 0 0,0 0 0,0 0 0,-2-1 0,-6 15 0,-1 4 0,11-29 0,0 0 0,0 0 0,1 0 0,-1 0 0,1 0 0,-1 1 0,1-1 0,0 0 0,-1 0 0,1 0 0,0 1 0,1-1 0,-1 0 0,0 0 0,1 0 0,-1 0 0,1 1 0,-1-1 0,1 0 0,0 0 0,0 0 0,0 0 0,0 0 0,0-1 0,1 1 0,-1 0 0,1 0 0,-1-1 0,1 1 0,-1-1 0,1 0 0,0 1 0,0-1 0,0 0 0,0 0 0,-1 0 0,2 0 0,-1 0 0,0 0 0,0-1 0,0 1 0,0-1 0,3 1 0,12 2 0,0-1 0,1 0 0,-1-1 0,25-2 0,-28 0 0,3 1 0,20 0 0,-37 0 0,0 0 0,0 0 0,1 0 0,-1 0 0,0 0 0,0 0 0,0 0 0,0 1 0,0-1 0,0 0 0,0 0 0,1 0 0,-1 0 0,0 0 0,0 0 0,0 0 0,0 0 0,0 0 0,0 0 0,0 0 0,0 1 0,0-1 0,0 0 0,1 0 0,-1 0 0,0 0 0,0 0 0,0 0 0,0 0 0,0 1 0,0-1 0,0 0 0,0 0 0,0 0 0,0 0 0,0 0 0,0 0 0,0 1 0,0-1 0,0 0 0,0 0 0,0 0 0,0 0 0,0 0 0,-1 0 0,1 1 0,0-1 0,0 0 0,0 0 0,0 0 0,0 0 0,0 0 0,0 0 0,0 0 0,0 0 0,0 0 0,-1 0 0,1 1 0,0-1 0,0 0 0,0 0 0,0 0 0,-22 12 0,-57 20 0,54-24 0,0 2 0,1 1 0,0 1 0,1 0 0,-25 19 0,48-31 0,-1 0 0,1 1 0,-1-1 0,1 0 0,-1 0 0,1 1 0,0-1 0,-1 0 0,1 1 0,-1-1 0,1 0 0,0 1 0,-1-1 0,1 0 0,0 1 0,-1-1 0,1 1 0,0-1 0,0 1 0,0-1 0,-1 1 0,1-1 0,0 1 0,0-1 0,0 1 0,0-1 0,0 1 0,0-1 0,0 1 0,0-1 0,0 1 0,0-1 0,0 1 0,0-1 0,0 1 0,1-1 0,-1 2 0,22 6 0,40-6 0,-57-2 0,130-2-1365,-106 2-5461</inkml:trace>
</inkml:ink>
</file>

<file path=ppt/ink/ink5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2.674"/>
    </inkml:context>
    <inkml:brush xml:id="br0">
      <inkml:brushProperty name="width" value="0.05" units="cm"/>
      <inkml:brushProperty name="height" value="0.05" units="cm"/>
      <inkml:brushProperty name="color" value="#E71224"/>
    </inkml:brush>
  </inkml:definitions>
  <inkml:trace contextRef="#ctx0" brushRef="#br0">62 18 24575,'0'0'0,"0"0"0,1 0 0,-1 0 0,1 0 0,-1 0 0,0 0 0,1 0 0,-1 0 0,0 0 0,1 0 0,-1 0 0,1-1 0,-1 1 0,0 0 0,1 0 0,-1 0 0,0 0 0,1-1 0,-1 1 0,0 0 0,1 0 0,-1 0 0,0-1 0,1 1 0,-1 0 0,0-1 0,0 1 0,0 0 0,1-1 0,-1 1 0,0 0 0,0-1 0,0 1 0,0 0 0,1-1 0,-1 1 0,0-1 0,0 1 0,0 0 0,0-1 0,0 1 0,0 0 0,0-1 0,0 1 0,0-1 0,0 1 0,0 0 0,-1-1 0,1 1 0,0-1 0,-1 0 0,1 1 0,-1-1 0,1 1 0,-1 0 0,1-1 0,-1 1 0,1 0 0,-1-1 0,1 1 0,-1 0 0,0 0 0,1 0 0,-1-1 0,0 1 0,1 0 0,-1 0 0,0 0 0,1 0 0,-1 0 0,0 0 0,1 0 0,-1 0 0,1 0 0,-1 1 0,0-1 0,1 0 0,-1 0 0,0 1 0,1-1 0,-1 0 0,1 1 0,-1-1 0,1 0 0,-1 1 0,1-1 0,-1 1 0,1-1 0,-1 1 0,1-1 0,-1 1 0,-3 2 0,0 0 0,1 1 0,-1-1 0,1 1 0,0 0 0,-1 0 0,2 0 0,-1 0 0,0 0 0,1 1 0,0-1 0,0 1 0,0-1 0,1 1 0,-1 0 0,1 0 0,0 0 0,1 0 0,-1 0 0,1-1 0,0 1 0,0 0 0,0 0 0,1 0 0,0 0 0,0 0 0,0 0 0,1 0 0,-1-1 0,1 1 0,0 0 0,1-1 0,-1 0 0,1 1 0,-1-1 0,1 0 0,1-1 0,-1 1 0,0 0 0,1-1 0,0 0 0,0 0 0,7 5 0,0-1-195,1-1 0,0 0 0,0-1 0,0 0 0,0-1 0,21 4 0,-8-4-6631</inkml:trace>
</inkml:ink>
</file>

<file path=ppt/ink/ink5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3.004"/>
    </inkml:context>
    <inkml:brush xml:id="br0">
      <inkml:brushProperty name="width" value="0.05" units="cm"/>
      <inkml:brushProperty name="height" value="0.05" units="cm"/>
      <inkml:brushProperty name="color" value="#E71224"/>
    </inkml:brush>
  </inkml:definitions>
  <inkml:trace contextRef="#ctx0" brushRef="#br0">0 120 24575,'0'-5'0,"6"-3"0,1-4 0,0-6 0,-1-6 0,3-4 0,1 3-8191</inkml:trace>
</inkml:ink>
</file>

<file path=ppt/ink/ink5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3.334"/>
    </inkml:context>
    <inkml:brush xml:id="br0">
      <inkml:brushProperty name="width" value="0.05" units="cm"/>
      <inkml:brushProperty name="height" value="0.05" units="cm"/>
      <inkml:brushProperty name="color" value="#E71224"/>
    </inkml:brush>
  </inkml:definitions>
  <inkml:trace contextRef="#ctx0" brushRef="#br0">0 0 24575,'0'5'0,"0"8"0,0 6 0,0 7 0,0 3 0,0 2 0,0 2 0,0 1 0,0 0 0,6-6 0,6-14 0,3-8-8191</inkml:trace>
</inkml:ink>
</file>

<file path=ppt/ink/ink5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3.664"/>
    </inkml:context>
    <inkml:brush xml:id="br0">
      <inkml:brushProperty name="width" value="0.05" units="cm"/>
      <inkml:brushProperty name="height" value="0.05" units="cm"/>
      <inkml:brushProperty name="color" value="#E71224"/>
    </inkml:brush>
  </inkml:definitions>
  <inkml:trace contextRef="#ctx0" brushRef="#br0">1 0 24575,'5'0'0,"3"5"0,-1 8 0,-2 7 0,-1 5 0,-1 4 0,-2 3 0,0 1 0,-1 1 0,0-1 0,-6-5 0,-7-8 0,-2-7-8191</inkml:trace>
</inkml:ink>
</file>

<file path=ppt/ink/ink5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3.997"/>
    </inkml:context>
    <inkml:brush xml:id="br0">
      <inkml:brushProperty name="width" value="0.05" units="cm"/>
      <inkml:brushProperty name="height" value="0.05" units="cm"/>
      <inkml:brushProperty name="color" value="#E71224"/>
    </inkml:brush>
  </inkml:definitions>
  <inkml:trace contextRef="#ctx0" brushRef="#br0">0 2 24575,'22'0'0,"-10"-1"0,0 1 0,0 0 0,0 1 0,0 0 0,22 6 0,-32-6 0,0 0 0,1 0 0,-1 0 0,0 0 0,0 0 0,0 1 0,0-1 0,0 1 0,0-1 0,0 1 0,-1 0 0,1-1 0,-1 1 0,1 0 0,-1 0 0,1 0 0,-1 0 0,0 1 0,0-1 0,0 0 0,0 0 0,-1 1 0,1-1 0,-1 1 0,1-1 0,-1 0 0,0 1 0,0-1 0,0 1 0,0-1 0,0 1 0,-1-1 0,1 0 0,-2 5 0,0 1 0,0-1 0,-1 1 0,0-1 0,0 0 0,-1 0 0,0 0 0,0-1 0,-9 11 0,6-9 0,2 0 0,-1 1 0,1-1 0,-5 13 0,9-20-36,1 0 0,0 1 0,-1-1 1,1 0-1,0 1 0,-1-1 0,1 1 0,0-1 0,0 0 0,0 1 0,0-1 0,0 0 0,1 1 0,-1-1 0,0 1 0,0-1 0,1 0 1,-1 0-1,1 1 0,0-1 0,-1 0 0,1 0 0,0 0 0,0 1 0,-1-1 0,1 0 0,0 0 0,0 0 0,0 0 0,0-1 0,0 1 1,1 0-1,-1 0 0,0-1 0,0 1 0,1 0 0,1 0 0,15 5-6790</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0.145"/>
    </inkml:context>
    <inkml:brush xml:id="br0">
      <inkml:brushProperty name="width" value="0.05" units="cm"/>
      <inkml:brushProperty name="height" value="0.05" units="cm"/>
      <inkml:brushProperty name="color" value="#E71224"/>
    </inkml:brush>
  </inkml:definitions>
  <inkml:trace contextRef="#ctx0" brushRef="#br0">0 58 24575,'3'0'0,"0"1"0,0-1 0,0 1 0,0-1 0,0 1 0,0 0 0,0 0 0,0 0 0,0 0 0,-1 1 0,1-1 0,-1 1 0,1 0 0,-1 0 0,1 0 0,-1 0 0,0 0 0,0 0 0,0 0 0,0 1 0,0-1 0,-1 1 0,1 0 0,-1-1 0,2 5 0,3 8 0,0 0 0,-2 1 0,6 28 0,-1-4 0,0-9 0,21 47 0,-26-68 0,1-1 0,0 0 0,0-1 0,1 1 0,0-1 0,1 0 0,0 0 0,0-1 0,10 8 0,-15-13 0,0 0 0,0-1 0,1 1 0,-1-1 0,0 0 0,1 0 0,-1 0 0,1 0 0,-1 0 0,1 0 0,-1-1 0,1 1 0,-1-1 0,1 0 0,0 0 0,-1 0 0,1 0 0,-1 0 0,1 0 0,0-1 0,-1 1 0,1-1 0,2-1 0,-1 0 0,1-1 0,-1 1 0,0-1 0,-1 0 0,1 0 0,0-1 0,-1 1 0,0-1 0,0 0 0,0 0 0,4-7 0,1-4 0,0 0 0,-1-1 0,-1 0 0,-1 0 0,0-1 0,3-20 0,-4-9-46,-3-90 0,-2 78-1227,1 32-5553</inkml:trace>
</inkml:ink>
</file>

<file path=ppt/ink/ink5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4.807"/>
    </inkml:context>
    <inkml:brush xml:id="br0">
      <inkml:brushProperty name="width" value="0.05" units="cm"/>
      <inkml:brushProperty name="height" value="0.05" units="cm"/>
      <inkml:brushProperty name="color" value="#E71224"/>
    </inkml:brush>
  </inkml:definitions>
  <inkml:trace contextRef="#ctx0" brushRef="#br0">0 2 24575,'354'0'0,"-353"0"0,1-1 0,-1 1 0,0 0 0,0 0 0,0 0 0,0 0 0,0 0 0,1 0 0,-1 0 0,0 0 0,0 0 0,0 1 0,0-1 0,0 0 0,1 1 0,-1-1 0,0 1 0,0-1 0,0 1 0,0 0 0,0-1 0,-1 1 0,1 0 0,0 0 0,0 0 0,0-1 0,-1 1 0,1 0 0,1 2 0,-2-1 0,-1 0 0,1 0 0,0 0 0,-1-1 0,1 1 0,-1 0 0,0 0 0,0 0 0,1-1 0,-1 1 0,0 0 0,0-1 0,-1 1 0,1-1 0,-3 3 0,-7 8 0,-1-1 0,-1 0 0,-16 11 0,-197 116 0,225-138 0,1 0 0,-1 0 0,1 0 0,-1 0 0,0 1 0,1-1 0,-1 0 0,1 0 0,-1 1 0,1-1 0,-1 0 0,1 1 0,0-1 0,-1 0 0,1 1 0,-1-1 0,1 1 0,0-1 0,-1 0 0,1 1 0,0-1 0,-1 1 0,1-1 0,0 1 0,0 0 0,0-1 0,-1 1 0,1-1 0,0 1 0,0-1 0,0 1 0,0-1 0,0 2 0,19 4 0,41-4 0,-55-2 0,8 0 0,0 0 0,1-1 0,-1 0 0,0-1 0,0-1 0,-1 0 0,1 0 0,0-1 0,-1-1 0,0 0 0,13-8 0,-15 8-195,-1 1 0,2 0 0,-1 0 0,0 1 0,1 0 0,18-2 0,-17 4-6631</inkml:trace>
</inkml:ink>
</file>

<file path=ppt/ink/ink5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5.138"/>
    </inkml:context>
    <inkml:brush xml:id="br0">
      <inkml:brushProperty name="width" value="0.05" units="cm"/>
      <inkml:brushProperty name="height" value="0.05" units="cm"/>
      <inkml:brushProperty name="color" value="#E71224"/>
    </inkml:brush>
  </inkml:definitions>
  <inkml:trace contextRef="#ctx0" brushRef="#br0">65 1 24575,'0'5'0,"0"8"0,0 6 0,-5 1 0,-3 2 0,1 3 0,-4-4 0,-5-4 0,-1-5-8191</inkml:trace>
</inkml:ink>
</file>

<file path=ppt/ink/ink5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5.469"/>
    </inkml:context>
    <inkml:brush xml:id="br0">
      <inkml:brushProperty name="width" value="0.05" units="cm"/>
      <inkml:brushProperty name="height" value="0.05" units="cm"/>
      <inkml:brushProperty name="color" value="#E71224"/>
    </inkml:brush>
  </inkml:definitions>
  <inkml:trace contextRef="#ctx0" brushRef="#br0">0 321 24575,'31'0'0,"-1"-2"0,1-1 0,49-11 0,-59 9 0,-1 0 0,-1 0 0,1-2 0,-1-1 0,27-14 0,-18 7 0,47-16 0,-58 26 0,-1-1 0,0-1 0,0-1 0,0 0 0,-1 0 0,0-2 0,-1 0 0,0-1 0,17-17 0,-10 5-50,-11 14-279,-1 0 1,-1-1-1,13-21 0,-10 10-6497</inkml:trace>
</inkml:ink>
</file>

<file path=ppt/ink/ink5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5.799"/>
    </inkml:context>
    <inkml:brush xml:id="br0">
      <inkml:brushProperty name="width" value="0.05" units="cm"/>
      <inkml:brushProperty name="height" value="0.05" units="cm"/>
      <inkml:brushProperty name="color" value="#E71224"/>
    </inkml:brush>
  </inkml:definitions>
  <inkml:trace contextRef="#ctx0" brushRef="#br0">169 0 24575,'0'43'0,"-2"0"0,-11 61 0,10-87 0,-1 0 0,-1 0 0,0-1 0,-1 0 0,-1 0 0,-1 0 0,0-1 0,-21 28 0,23-34 24,0 1 0,1 0 0,0-1 0,-6 16 0,7-15-321,0 0 0,-1 0 0,0-1 0,-10 14 0,2-8-6529</inkml:trace>
  <inkml:trace contextRef="#ctx0" brushRef="#br0" timeOffset="1">73 355 24575,'1'-2'0,"-1"1"0,1-1 0,0 0 0,-1 1 0,1-1 0,0 1 0,0-1 0,0 1 0,0-1 0,0 1 0,1 0 0,-1-1 0,0 1 0,1 0 0,-1 0 0,1 0 0,-1 0 0,3-1 0,36-19 0,-31 17 0,26-13 0,-1 3 0,2 0 0,0 2 0,43-8 0,50-11 0,-115 26-170,0 1-1,0-2 0,0 1 1,0-2-1,-1 0 0,-1-1 1,21-15-1,-18 11-6655</inkml:trace>
</inkml:ink>
</file>

<file path=ppt/ink/ink5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6.128"/>
    </inkml:context>
    <inkml:brush xml:id="br0">
      <inkml:brushProperty name="width" value="0.05" units="cm"/>
      <inkml:brushProperty name="height" value="0.05" units="cm"/>
      <inkml:brushProperty name="color" value="#E71224"/>
    </inkml:brush>
  </inkml:definitions>
  <inkml:trace contextRef="#ctx0" brushRef="#br0">1 58 24575,'5'0'0,"2"-5"0,6-2 0,5 0 0,0-4 0,2 0 0,4 2 0,-3 2-8191</inkml:trace>
</inkml:ink>
</file>

<file path=ppt/ink/ink5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6.458"/>
    </inkml:context>
    <inkml:brush xml:id="br0">
      <inkml:brushProperty name="width" value="0.05" units="cm"/>
      <inkml:brushProperty name="height" value="0.05" units="cm"/>
      <inkml:brushProperty name="color" value="#E71224"/>
    </inkml:brush>
  </inkml:definitions>
  <inkml:trace contextRef="#ctx0" brushRef="#br0">45 0 24575,'0'5'0,"0"8"0,-5 6 0,-8 1 0,-1 2 0,1-3-8191</inkml:trace>
  <inkml:trace contextRef="#ctx0" brushRef="#br0" timeOffset="1">141 63 24575,'0'6'0,"0"7"0,0 6 0,0 7 0,0 3 0,0 3 0,-5-5 0,-2 0 0,-6-6 0,0-6-8191</inkml:trace>
</inkml:ink>
</file>

<file path=ppt/ink/ink5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6.788"/>
    </inkml:context>
    <inkml:brush xml:id="br0">
      <inkml:brushProperty name="width" value="0.05" units="cm"/>
      <inkml:brushProperty name="height" value="0.05" units="cm"/>
      <inkml:brushProperty name="color" value="#E71224"/>
    </inkml:brush>
  </inkml:definitions>
  <inkml:trace contextRef="#ctx0" brushRef="#br0">0 46 24575,'6'0'0,"6"0"0,8 0 0,5 0 0,4 0 0,2 0 0,-3-5 0,-2-3 0,1 1 0,1 1 0,1 2 0,-4-4 0,-7 0-8191</inkml:trace>
</inkml:ink>
</file>

<file path=ppt/ink/ink5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7.119"/>
    </inkml:context>
    <inkml:brush xml:id="br0">
      <inkml:brushProperty name="width" value="0.05" units="cm"/>
      <inkml:brushProperty name="height" value="0.05" units="cm"/>
      <inkml:brushProperty name="color" value="#E71224"/>
    </inkml:brush>
  </inkml:definitions>
  <inkml:trace contextRef="#ctx0" brushRef="#br0">148 1 24575,'0'5'0,"-5"2"0,-3 6 0,2 5 0,-5 0 0,-1 3 0,3 2 0,-4-2 0,2 1 0,1 2 0,-2-3 0,1 0 0,-4-3 0,1 1 0,3-4-8191</inkml:trace>
</inkml:ink>
</file>

<file path=ppt/ink/ink5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7.450"/>
    </inkml:context>
    <inkml:brush xml:id="br0">
      <inkml:brushProperty name="width" value="0.05" units="cm"/>
      <inkml:brushProperty name="height" value="0.05" units="cm"/>
      <inkml:brushProperty name="color" value="#E71224"/>
    </inkml:brush>
  </inkml:definitions>
  <inkml:trace contextRef="#ctx0" brushRef="#br0">194 0 24575,'5'0'0,"3"6"0,-1 7 0,-2 6 0,-1 6 0,-7-1 0,-3 1 0,-6-5 0,-1 1 0,-3-4 0,-5-4 0,-5-5 0,3 2 0,5-1-8191</inkml:trace>
  <inkml:trace contextRef="#ctx0" brushRef="#br0" timeOffset="1">0 225 24575,'6'0'0,"7"0"0,1-5 0,4-2 0,4 0 0,5 1 0,-4-3 0,1-1 0,1 1 0,3 3 0,-5-3 0,0-1 0,-3-3 0,-1 0 0,2 2 0,-2-2 0,1 1 0,-3 2-8191</inkml:trace>
</inkml:ink>
</file>

<file path=ppt/ink/ink5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8.112"/>
    </inkml:context>
    <inkml:brush xml:id="br0">
      <inkml:brushProperty name="width" value="0.05" units="cm"/>
      <inkml:brushProperty name="height" value="0.05" units="cm"/>
      <inkml:brushProperty name="color" value="#E71224"/>
    </inkml:brush>
  </inkml:definitions>
  <inkml:trace contextRef="#ctx0" brushRef="#br0">231 0 24575,'2'0'0,"1"0"0,0 1 0,-1-1 0,1 1 0,0-1 0,-1 1 0,1 0 0,-1 0 0,1 0 0,-1 0 0,1 1 0,-1-1 0,0 1 0,0-1 0,1 1 0,-1 0 0,0 0 0,-1 0 0,1 0 0,0 0 0,0 0 0,-1 0 0,0 1 0,1-1 0,-1 0 0,0 1 0,0-1 0,0 1 0,0 0 0,-1-1 0,1 1 0,-1 0 0,0-1 0,0 6 0,1 0 0,-1-1 0,0 1 0,0-1 0,-1 1 0,0-1 0,0 1 0,-1-1 0,0 0 0,0 1 0,-1-1 0,-6 11 0,-4 1 0,-2-1 0,0 0 0,-1-1 0,-27 23 0,23-22 0,1 0 0,-31 38 0,41-45 0,-1-1 0,1 1 0,-2-2 0,0 1 0,-15 9 0,26-19 0,0 1 0,0-1 0,-1 0 0,1 0 0,0 0 0,0 0 0,0 0 0,0 0 0,0 0 0,0 0 0,0 0 0,0 0 0,0 0 0,0 0 0,0 0 0,-1 0 0,1 1 0,0-1 0,0 0 0,0 0 0,0 0 0,0 0 0,0 0 0,0 0 0,0 0 0,0 0 0,-1 0 0,1 0 0,0 0 0,0 0 0,0 0 0,0 0 0,0 0 0,0 0 0,0-1 0,0 1 0,-1 0 0,1 0 0,0 0 0,0 0 0,0 0 0,0 0 0,0 0 0,0 0 0,0 0 0,0 0 0,0 0 0,0 0 0,0 0 0,0 0 0,0-1 0,-1 1 0,1 0 0,0 0 0,0 0 0,0 0 0,0 0 0,0 0 0,0 0 0,0 0 0,0-1 0,0 1 0,0 0 0,0 0 0,0 0 0,0 0 0,3-12 0,7-12 0,-1 14 0,-1-1 0,2 1 0,-1 0 0,1 1 0,23-16 0,-23 18 0,-1 0 0,0 0 0,0-1 0,0 0 0,-1-1 0,0 0 0,-1 0 0,11-18 0,-4 4 0,0 1 0,2 0 0,18-20 0,-17 21 0,-11 15-35,1 0 1,0 1-1,-1 0 0,2 0 0,-1 1 0,0-1 0,1 2 0,0-1 0,13-3 0,-3 0-981,1-1-5810</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0.535"/>
    </inkml:context>
    <inkml:brush xml:id="br0">
      <inkml:brushProperty name="width" value="0.05" units="cm"/>
      <inkml:brushProperty name="height" value="0.05" units="cm"/>
      <inkml:brushProperty name="color" value="#E71224"/>
    </inkml:brush>
  </inkml:definitions>
  <inkml:trace contextRef="#ctx0" brushRef="#br0">1 37 24575,'5'0'0,"7"0"0,7 0 0,4 0 0,5 0 0,2 0 0,2 0 0,0 0 0,0 0 0,-1 0 0,1 0 0,-1 0 0,0 0 0,-6-6 0,-11-1 0,-10-4 0,-4-2-8191</inkml:trace>
</inkml:ink>
</file>

<file path=ppt/ink/ink5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8.441"/>
    </inkml:context>
    <inkml:brush xml:id="br0">
      <inkml:brushProperty name="width" value="0.05" units="cm"/>
      <inkml:brushProperty name="height" value="0.05" units="cm"/>
      <inkml:brushProperty name="color" value="#E71224"/>
    </inkml:brush>
  </inkml:definitions>
  <inkml:trace contextRef="#ctx0" brushRef="#br0">1 108 24575,'5'0'0,"8"0"0,7 0 0,5 0 0,-1-5 0,-5-8 0,0-1 0,-4-4 0,2 1 0,3 4 0,-2-2 0,-4 2-8191</inkml:trace>
</inkml:ink>
</file>

<file path=ppt/ink/ink5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8.786"/>
    </inkml:context>
    <inkml:brush xml:id="br0">
      <inkml:brushProperty name="width" value="0.05" units="cm"/>
      <inkml:brushProperty name="height" value="0.05" units="cm"/>
      <inkml:brushProperty name="color" value="#E71224"/>
    </inkml:brush>
  </inkml:definitions>
  <inkml:trace contextRef="#ctx0" brushRef="#br0">68 0 24575,'1'55'0,"1"-29"0,-2 1 0,0 0 0,-2 0 0,-1 0 0,-1-1 0,-15 50 0,-15 29 0,32-93 0,-1 0 0,1 0 0,1 0 0,0 0 0,1 1 0,2 22 0,-2-34-32,0-1-1,0 1 1,0-1-1,0 1 1,0-1-1,0 1 1,0-1-1,1 0 1,-1 1-1,0-1 1,0 1-1,0-1 1,0 1-1,1-1 1,-1 1-1,0-1 1,0 0-1,1 1 1,-1-1-1,0 0 1,1 1-1,-1-1 1,0 0-1,1 1 1,-1-1-1,0 0 1,1 1-1,-1-1 1,1 0-1,-1 0 1,1 0-1,-1 0 1,0 1-1,1-1 1,-1 0-1,1 0 0,-1 0 1,1 0-1,-1 0 1,1 0-1,0 0 1</inkml:trace>
</inkml:ink>
</file>

<file path=ppt/ink/ink5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9.131"/>
    </inkml:context>
    <inkml:brush xml:id="br0">
      <inkml:brushProperty name="width" value="0.05" units="cm"/>
      <inkml:brushProperty name="height" value="0.05" units="cm"/>
      <inkml:brushProperty name="color" value="#E71224"/>
    </inkml:brush>
  </inkml:definitions>
  <inkml:trace contextRef="#ctx0" brushRef="#br0">13 1 24575,'6'0'0,"1"5"0,0 8 0,-2 7 0,-1 5 0,-1 4 0,-2 3 0,-1 1 0,0 1 0,0-1 0,-6-5 0,-7-7 0,-1-14 0,1-7-8191</inkml:trace>
</inkml:ink>
</file>

<file path=ppt/ink/ink5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39.702"/>
    </inkml:context>
    <inkml:brush xml:id="br0">
      <inkml:brushProperty name="width" value="0.05" units="cm"/>
      <inkml:brushProperty name="height" value="0.05" units="cm"/>
      <inkml:brushProperty name="color" value="#E71224"/>
    </inkml:brush>
  </inkml:definitions>
  <inkml:trace contextRef="#ctx0" brushRef="#br0">0 2 24575,'82'-2'0,"93"4"0,-173-2 0,1 1 0,-1-1 0,0 0 0,1 0 0,-1 1 0,1 0 0,-1-1 0,0 1 0,1 0 0,-1 0 0,0 0 0,0 0 0,0 1 0,0-1 0,0 1 0,0-1 0,0 1 0,0 0 0,-1-1 0,1 1 0,0 0 0,-1 0 0,2 2 0,-3-2 0,0 0 0,1 0 0,-1 0 0,0 0 0,0 0 0,0 0 0,0 0 0,-1 0 0,1 0 0,0 0 0,-1 0 0,1-1 0,-1 1 0,0 0 0,0 0 0,0 0 0,0-1 0,0 1 0,0 0 0,0-1 0,0 1 0,0-1 0,-1 1 0,1-1 0,-1 0 0,1 0 0,-1 1 0,-2 0 0,-16 12 0,-35 29 0,53-41 0,-1 0 0,1 0 0,0 0 0,0 1 0,0-1 0,1 0 0,-1 1 0,1 0 0,-1-1 0,1 1 0,0 0 0,0 0 0,0 0 0,0 0 0,0-1 0,1 1 0,0 0 0,-1 5 0,1-7-65,1 1 0,-1-1 0,1 0 0,-1 0 0,1 1 0,0-1 0,-1 0 0,1 0 0,0 0 0,0 1 0,-1-1 0,1 0 0,0 0 0,0 0 0,0-1 0,1 1 0,-1 0 0,0 0 0,0-1 0,3 2 0,12 5-6761</inkml:trace>
</inkml:ink>
</file>

<file path=ppt/ink/ink5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40.769"/>
    </inkml:context>
    <inkml:brush xml:id="br0">
      <inkml:brushProperty name="width" value="0.05" units="cm"/>
      <inkml:brushProperty name="height" value="0.05" units="cm"/>
      <inkml:brushProperty name="color" value="#E71224"/>
    </inkml:brush>
  </inkml:definitions>
  <inkml:trace contextRef="#ctx0" brushRef="#br0">1 141 24575,'2'-4'0,"0"1"0,1-1 0,0 0 0,0 1 0,0-1 0,0 1 0,1 0 0,-1 0 0,1 0 0,0 1 0,0-1 0,7-2 0,7-8 0,68-64 0,-85 76 0,-1 0 0,1 1 0,0-1 0,0 1 0,-1-1 0,1 1 0,0 0 0,0-1 0,-1 1 0,1 0 0,0 0 0,0-1 0,0 1 0,0 0 0,-1 0 0,1 0 0,0 0 0,0 0 0,0 0 0,0 0 0,0 0 0,-1 0 0,1 1 0,0-1 0,0 0 0,0 1 0,-1-1 0,1 0 0,1 1 0,-1 1 0,0-1 0,1 1 0,-1-1 0,0 1 0,0-1 0,0 1 0,-1 0 0,1 0 0,0 0 0,0-1 0,-1 1 0,1 3 0,4 62 0,-5-61 0,-2 70 0,2 49 0,0-123 0,0 1 0,0 0 0,1-1 0,-1 1 0,1-1 0,0 1 0,-1-1 0,1 1 0,0-1 0,1 1 0,-1-1 0,0 0 0,1 0 0,-1 1 0,1-1 0,0 0 0,-1 0 0,1-1 0,0 1 0,0 0 0,0-1 0,1 1 0,-1-1 0,0 0 0,1 1 0,-1-1 0,0 0 0,1-1 0,-1 1 0,1 0 0,3 0 0,-2 0 0,1 0 0,-1 1 0,1 0 0,-1 0 0,0 0 0,0 1 0,0-1 0,7 6 0,-10-7 3,-1 0 1,1 0-1,0 0 0,-1 0 0,1 0 0,-1 0 0,0 0 0,1 0 1,-1 0-1,0 0 0,0 0 0,1 0 0,-1 0 0,0 0 0,0 0 1,0 0-1,0 0 0,0 0 0,-1 0 0,1 0 0,0 1 0,0-1 1,-1 0-1,1 0 0,0 0 0,-1 0 0,1-1 0,-1 1 0,0 0 1,1 0-1,-1 0 0,0 0 0,1 0 0,-1-1 0,0 1 0,0 0 1,-1 0-1,-33 24-1488,15-16-5341</inkml:trace>
</inkml:ink>
</file>

<file path=ppt/ink/ink5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4:41.371"/>
    </inkml:context>
    <inkml:brush xml:id="br0">
      <inkml:brushProperty name="width" value="0.05" units="cm"/>
      <inkml:brushProperty name="height" value="0.05" units="cm"/>
      <inkml:brushProperty name="color" value="#E71224"/>
    </inkml:brush>
  </inkml:definitions>
  <inkml:trace contextRef="#ctx0" brushRef="#br0">48 0 24575,'0'6'0,"0"7"0,-5 1 0,-3 4 0,1 4 0,2 4 0,-5-3 0,1 1 0,6-4 0,9-5 0,10-6 0,7-4 0,5-2 0,4-3 0,-5 0-8191</inkml:trace>
</inkml:ink>
</file>

<file path=ppt/ink/ink5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5:40.963"/>
    </inkml:context>
    <inkml:brush xml:id="br0">
      <inkml:brushProperty name="width" value="0.05" units="cm"/>
      <inkml:brushProperty name="height" value="0.05" units="cm"/>
      <inkml:brushProperty name="color" value="#E71224"/>
    </inkml:brush>
  </inkml:definitions>
  <inkml:trace contextRef="#ctx0" brushRef="#br0">94 42 24575,'1'0'0,"0"0"0,1 1 0,-1-1 0,0 0 0,0 1 0,0-1 0,0 1 0,0 0 0,0-1 0,0 1 0,0 0 0,0 0 0,0-1 0,0 1 0,0 0 0,0 0 0,0 0 0,-1 0 0,1 0 0,0 0 0,-1 0 0,1 1 0,-1-1 0,1 0 0,-1 0 0,0 0 0,1 1 0,-1-1 0,0 0 0,0 0 0,0 1 0,0-1 0,0 0 0,0 2 0,0 2 0,0 0 0,0 1 0,-1-1 0,1 0 0,-1 1 0,-3 8 0,3-12 0,0 1 0,0-1 0,-1 1 0,1-1 0,-1 1 0,0-1 0,0 0 0,1 0 0,-1 0 0,-1 0 0,1 0 0,0 0 0,0-1 0,-1 1 0,1-1 0,-1 1 0,-3 0 0,6-2 0,0 0 0,-1 1 0,1-1 0,0 0 0,-1 0 0,1 0 0,-1 0 0,1 0 0,0 0 0,-1 0 0,1 0 0,0 0 0,-1 0 0,1 0 0,0 0 0,-1 0 0,1 0 0,-1 0 0,1-1 0,0 1 0,-1 0 0,1 0 0,0 0 0,0 0 0,-1-1 0,1 1 0,0 0 0,-1 0 0,1-1 0,0 1 0,0 0 0,-1-1 0,1 1 0,0 0 0,0 0 0,0-1 0,0 1 0,-1-1 0,1-1 0,0 0 0,1 0 0,-1-1 0,0 1 0,1 0 0,-1 0 0,1 0 0,0 0 0,-1 0 0,1 1 0,0-1 0,2-3 0,0 1 0,0 1 0,0-1 0,0 1 0,0 0 0,0 0 0,0 0 0,1 0 0,0 1 0,-1-1 0,1 1 0,0 0 0,7-3 0,-9 5 0,-1-1 0,0 0 0,1 1 0,0-1 0,-1 1 0,1-1 0,-1 1 0,1 0 0,-1 0 0,1-1 0,0 1 0,-1 0 0,1 1 0,0-1 0,-1 0 0,1 0 0,-1 1 0,1-1 0,-1 1 0,1-1 0,-1 1 0,1 0 0,-1-1 0,1 1 0,-1 0 0,0 0 0,1 0 0,-1 0 0,0 0 0,0 0 0,0 1 0,0-1 0,0 0 0,0 1 0,0-1 0,1 2 0,-46 42 0,36-35 0,-1 1 0,-1-1 0,0 0 0,0-1 0,-12 8 0,21-16 0,0 0 0,0 0 0,0 0 0,0 0 0,0 0 0,-1 0 0,1-1 0,0 1 0,-1-1 0,1 1 0,-1-1 0,1 1 0,0-1 0,-1 0 0,1 0 0,-1 1 0,1-1 0,-1 0 0,1 0 0,-1-1 0,1 1 0,-1 0 0,1 0 0,0-1 0,-1 1 0,1-1 0,-1 1 0,1-1 0,0 1 0,0-1 0,-1 0 0,1 0 0,0 0 0,0 0 0,0 0 0,0 0 0,0 0 0,0 0 0,0 0 0,0 0 0,0-1 0,0 1 0,1 0 0,-1 0 0,1-1 0,-2-2 0,1-1 0,0 1 0,0-1 0,0 0 0,1 0 0,-1 0 0,1 0 0,0 0 0,1 0 0,-1 0 0,1 1 0,0-1 0,0 0 0,0 0 0,1 0 0,0 1 0,0-1 0,0 1 0,0 0 0,1-1 0,0 1 0,4-5 0,3-4 0,0 1 0,1 1 0,0 0 0,1 0 0,19-12 0,-31 22 0,1 0 0,0 0 0,0 1 0,0-1 0,0 0 0,0 1 0,0-1 0,0 1 0,0-1 0,0 1 0,0-1 0,0 1 0,0 0 0,0 0 0,0-1 0,0 1 0,0 0 0,1 0 0,-1 0 0,0 0 0,0 0 0,0 1 0,0-1 0,0 0 0,0 0 0,0 1 0,0-1 0,0 1 0,0-1 0,0 1 0,0-1 0,0 1 0,0-1 0,0 1 0,0 0 0,0 0 0,-1-1 0,1 1 0,0 0 0,0 0 0,-1 0 0,1 0 0,-1 0 0,1 0 0,-1 0 0,1 0 0,-1 0 0,0 0 0,1 0 0,-1 0 0,0 0 0,0 0 0,0 2 0,1 2 0,0 1 0,0-1 0,0 1 0,-1 0 0,0-1 0,-1 1 0,1-1 0,-1 1 0,-2 9 0,-6 3 0,0 5 0,9-22 0,1 0 0,-1-1 0,1 1 0,-1 0 0,1-1 0,-1 1 0,1 0 0,0-1 0,-1 1 0,1 0 0,0-1 0,0 1 0,-1-1 0,1 0 0,0 1 0,0-1 0,0 1 0,-1-1 0,1 0 0,0 0 0,0 0 0,0 1 0,0-1 0,0 0 0,0 0 0,0 0 0,-1 0 0,1 0 0,0-1 0,1 1 0,5 0 0,0 1 0,0 0 0,0 0 0,-1 1 0,1 0 0,11 5 0,-17-7 0,1 1 0,-1-1 0,0 1 0,0-1 0,0 1 0,0-1 0,0 1 0,0 0 0,0 0 0,0 0 0,0-1 0,-1 1 0,1 0 0,0 0 0,0 0 0,-1 0 0,1 0 0,-1 0 0,1 0 0,-1 1 0,1-1 0,-1 0 0,0 0 0,1 0 0,-1 0 0,0 1 0,0-1 0,0 0 0,0 0 0,0 0 0,0 1 0,0-1 0,0 0 0,-1 0 0,1 0 0,0 1 0,-1-1 0,1 0 0,-1 0 0,1 0 0,-1 0 0,1 0 0,-1 0 0,0 0 0,0 0 0,0 0 0,1 0 0,-2 0 0,-3 3 0,1 0 0,-1-1 0,0 0 0,0 0 0,0 0 0,0-1 0,-1 1 0,1-1 0,-1-1 0,1 1 0,-1-1 0,0 0 0,1 0 0,-11 0 0,11 0 0,-1-1 0,1 1 0,-1-1 0,0-1 0,1 1 0,-1-1 0,1 0 0,-1 0 0,1 0 0,0-1 0,-1 0 0,1 0 0,0-1 0,0 1 0,-4-4 0,8 5 0,-1 0 0,1 0 0,0 0 0,0 0 0,1 0 0,-1 0 0,0 0 0,0 0 0,0 0 0,1 0 0,-1-1 0,1 1 0,-1 0 0,1 0 0,-1-1 0,1 1 0,0 0 0,0-1 0,-1 1 0,1-1 0,0 1 0,0 0 0,0-1 0,1 1 0,-1 0 0,0-1 0,0 1 0,1 0 0,-1-1 0,1 1 0,-1 0 0,1-1 0,0 1 0,-1 0 0,1 0 0,0 0 0,0 0 0,0 0 0,0 0 0,0 0 0,0 0 0,0 0 0,0 0 0,0 0 0,0 1 0,2-2 0,3-2 0,1 1 0,-1-1 0,1 1 0,-1 1 0,1-1 0,0 1 0,11-2 0,-13 3 0,0 1 0,1-1 0,-1 1 0,0 1 0,1-1 0,-1 1 0,0 0 0,1 0 0,-1 0 0,10 4 0,-14-4 0,0 0 0,1-1 0,-1 1 0,0 0 0,1 0 0,-1 0 0,0 0 0,0 0 0,0 1 0,0-1 0,0 0 0,0 0 0,0 1 0,0-1 0,0 0 0,-1 1 0,1-1 0,0 1 0,-1-1 0,0 1 0,1-1 0,-1 1 0,0 0 0,0-1 0,1 1 0,-1-1 0,-1 1 0,1 0 0,0-1 0,0 1 0,0-1 0,-1 1 0,1-1 0,-1 1 0,0-1 0,1 1 0,-1-1 0,0 1 0,0-1 0,-1 2 0,-1 2-65,0 0 0,-1-1 0,1 1 0,-1-1 0,0 0 0,0 0 0,-1-1 0,1 1 0,-1-1 0,0 0 0,1 0 0,-1-1 0,-1 1 0,1-1 0,0 0 0,0 0 0,-1-1 0,1 0 0,-1 0 0,-8 1 0,-13 1-6761</inkml:trace>
</inkml:ink>
</file>

<file path=ppt/ink/ink5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6:12.264"/>
    </inkml:context>
    <inkml:brush xml:id="br0">
      <inkml:brushProperty name="width" value="0.05" units="cm"/>
      <inkml:brushProperty name="height" value="0.05" units="cm"/>
      <inkml:brushProperty name="color" value="#E71224"/>
    </inkml:brush>
  </inkml:definitions>
  <inkml:trace contextRef="#ctx0" brushRef="#br0">0 0 24575,'1448'0'-1365,"-1420"0"-5461</inkml:trace>
</inkml:ink>
</file>

<file path=ppt/ink/ink5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6:13.959"/>
    </inkml:context>
    <inkml:brush xml:id="br0">
      <inkml:brushProperty name="width" value="0.05" units="cm"/>
      <inkml:brushProperty name="height" value="0.05" units="cm"/>
      <inkml:brushProperty name="color" value="#E71224"/>
    </inkml:brush>
  </inkml:definitions>
  <inkml:trace contextRef="#ctx0" brushRef="#br0">0 66 24575,'31'-1'0,"0"-2"0,41-10 0,-39 7 0,58-4 0,97 12 0,75-5 0,-163-11 0,-66 7 0,57-3 0,310 9 86,-192 3-1537,-181-2-5375</inkml:trace>
</inkml:ink>
</file>

<file path=ppt/ink/ink5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9:49.173"/>
    </inkml:context>
    <inkml:brush xml:id="br0">
      <inkml:brushProperty name="width" value="0.05" units="cm"/>
      <inkml:brushProperty name="height" value="0.05" units="cm"/>
      <inkml:brushProperty name="color" value="#E71224"/>
    </inkml:brush>
  </inkml:definitions>
  <inkml:trace contextRef="#ctx0" brushRef="#br0">0 1 24575,'0'0'-8191</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0.881"/>
    </inkml:context>
    <inkml:brush xml:id="br0">
      <inkml:brushProperty name="width" value="0.05" units="cm"/>
      <inkml:brushProperty name="height" value="0.05" units="cm"/>
      <inkml:brushProperty name="color" value="#E71224"/>
    </inkml:brush>
  </inkml:definitions>
  <inkml:trace contextRef="#ctx0" brushRef="#br0">1 0 24575,'12'34'0,"0"-3"0,-5 24-1,-3 0 0,-5 111 0,-2-58-1361,3-95-5464</inkml:trace>
</inkml:ink>
</file>

<file path=ppt/ink/ink5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29:49.775"/>
    </inkml:context>
    <inkml:brush xml:id="br0">
      <inkml:brushProperty name="width" value="0.05" units="cm"/>
      <inkml:brushProperty name="height" value="0.05" units="cm"/>
      <inkml:brushProperty name="color" value="#E71224"/>
    </inkml:brush>
  </inkml:definitions>
  <inkml:trace contextRef="#ctx0" brushRef="#br0">1 1 24575,'0'0'-8191</inkml:trace>
</inkml:ink>
</file>

<file path=ppt/ink/ink5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39:47.450"/>
    </inkml:context>
    <inkml:brush xml:id="br0">
      <inkml:brushProperty name="width" value="0.05" units="cm"/>
      <inkml:brushProperty name="height" value="0.05" units="cm"/>
      <inkml:brushProperty name="color" value="#E71224"/>
    </inkml:brush>
  </inkml:definitions>
  <inkml:trace contextRef="#ctx0" brushRef="#br0">0 181 24575,'45'1'0,"2"0"0,0-2 0,0-2 0,71-14 0,-65 9 0,0 2 0,1 2 0,106 7 0,-42 0 0,846-3 0,-939 1 0,-1 2 0,43 9 0,-41-6 0,1-2 0,29 2 0,76-8 0,57 4 0,-101 13 0,-61-9 0,45 4 0,430-6 0,-258-7 0,914 3 0,-1142-1 0,0-1 0,0-1 0,0 0 0,0-1 0,-1-1 0,23-9 0,-21 7 0,0 1 0,0 0 0,0 2 0,1 0 0,19-2 0,8 1 0,-1-2 0,0-2 0,0-1 0,-1-3 0,46-20 0,-70 27 0,0 1 0,36-5 0,-39 8 0,-1 0 0,1-2 0,0 0 0,-1 0 0,21-10 0,-16 3-1365,-2 2-5461</inkml:trace>
</inkml:ink>
</file>

<file path=ppt/ink/ink5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39:51.447"/>
    </inkml:context>
    <inkml:brush xml:id="br0">
      <inkml:brushProperty name="width" value="0.05" units="cm"/>
      <inkml:brushProperty name="height" value="0.05" units="cm"/>
      <inkml:brushProperty name="color" value="#E71224"/>
    </inkml:brush>
  </inkml:definitions>
  <inkml:trace contextRef="#ctx0" brushRef="#br0">405 1 24575,'2'23'0,"-2"0"0,-1 1 0,-1-1 0,-1 0 0,0 0 0,-2 0 0,-1-1 0,-17 42 0,-32 32 0,10-20 0,-52 80 0,13-25 0,14-28-1365,58-80-5461</inkml:trace>
</inkml:ink>
</file>

<file path=ppt/ink/ink5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05.207"/>
    </inkml:context>
    <inkml:brush xml:id="br0">
      <inkml:brushProperty name="width" value="0.05" units="cm"/>
      <inkml:brushProperty name="height" value="0.05" units="cm"/>
      <inkml:brushProperty name="color" value="#E71224"/>
    </inkml:brush>
  </inkml:definitions>
  <inkml:trace contextRef="#ctx0" brushRef="#br0">1 0 24575,'5'0'0,"8"0"0,7 0 0,5 0 0,4 0 0,-3 6 0,0 1 0,0 0 0,2-2 0,-4-1-8191</inkml:trace>
</inkml:ink>
</file>

<file path=ppt/ink/ink5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06.670"/>
    </inkml:context>
    <inkml:brush xml:id="br0">
      <inkml:brushProperty name="width" value="0.05" units="cm"/>
      <inkml:brushProperty name="height" value="0.05" units="cm"/>
      <inkml:brushProperty name="color" value="#E71224"/>
    </inkml:brush>
  </inkml:definitions>
  <inkml:trace contextRef="#ctx0" brushRef="#br0">1 33 24575,'0'-1'0,"1"-1"0,-1 1 0,1-1 0,0 1 0,0 0 0,-1-1 0,1 1 0,0 0 0,0 0 0,0 0 0,0 0 0,1 0 0,-1 0 0,0 0 0,0 0 0,1 0 0,-1 0 0,0 1 0,1-1 0,-1 0 0,1 1 0,-1 0 0,1-1 0,-1 1 0,1 0 0,-1-1 0,3 1 0,49-6 0,-47 6 0,218-2 0,-121 4 0,-78-1 0,0 1 0,40 11 0,-38-8 0,0 0 0,29 1 0,109 10 0,-107-8 0,73 1 0,318-10-1365,-421 1-5461</inkml:trace>
</inkml:ink>
</file>

<file path=ppt/ink/ink5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07.557"/>
    </inkml:context>
    <inkml:brush xml:id="br0">
      <inkml:brushProperty name="width" value="0.05" units="cm"/>
      <inkml:brushProperty name="height" value="0.05" units="cm"/>
      <inkml:brushProperty name="color" value="#E71224"/>
    </inkml:brush>
  </inkml:definitions>
  <inkml:trace contextRef="#ctx0" brushRef="#br0">0 1 24575,'6'0'0,"6"0"0,8 0 0,5 0 0,4 0 0,3 0 0,1 0 0,1 0 0,-1 0 0,-5 0-8191</inkml:trace>
</inkml:ink>
</file>

<file path=ppt/ink/ink5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09.008"/>
    </inkml:context>
    <inkml:brush xml:id="br0">
      <inkml:brushProperty name="width" value="0.05" units="cm"/>
      <inkml:brushProperty name="height" value="0.05" units="cm"/>
      <inkml:brushProperty name="color" value="#E71224"/>
    </inkml:brush>
  </inkml:definitions>
  <inkml:trace contextRef="#ctx0" brushRef="#br0">1 1 24575,'5'0'0,"8"0"0,7 0 0,5 0 0,4 0 0,3 0 0,1 0 0,0 0 0,1 0 0,-1 0 0,0 0 0,0 0 0,-1 0 0,1 0 0,-7 0-8191</inkml:trace>
</inkml:ink>
</file>

<file path=ppt/ink/ink5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10.287"/>
    </inkml:context>
    <inkml:brush xml:id="br0">
      <inkml:brushProperty name="width" value="0.05" units="cm"/>
      <inkml:brushProperty name="height" value="0.05" units="cm"/>
      <inkml:brushProperty name="color" value="#E71224"/>
    </inkml:brush>
  </inkml:definitions>
  <inkml:trace contextRef="#ctx0" brushRef="#br0">0 85 24575,'4'0'0,"-1"1"0,1 1 0,-1-1 0,0 0 0,1 1 0,-1 0 0,0-1 0,0 1 0,0 1 0,0-1 0,0 0 0,2 4 0,27 15 0,-30-20 0,1 0 0,-1 0 0,1-1 0,0 1 0,0-1 0,-1 0 0,1 0 0,0 0 0,0 0 0,0 0 0,-1-1 0,1 1 0,0-1 0,-1 0 0,1 1 0,0-1 0,-1-1 0,1 1 0,-1 0 0,0 0 0,1-1 0,2-2 0,3-4 0,-1 1 0,1-1 0,-2-1 0,11-15 0,-14 18 0,2-1 0,-1 1 0,1 0 0,-1 0 0,2 0 0,-1 1 0,1 0 0,11-8 0,-16 12 0,0 1 0,1-1 0,-1 1 0,1-1 0,-1 1 0,0 0 0,1 0 0,-1 0 0,1 0 0,-1 0 0,1 0 0,-1 0 0,1 0 0,-1 0 0,0 1 0,1-1 0,-1 1 0,1-1 0,-1 1 0,0-1 0,0 1 0,1 0 0,-1 0 0,0 0 0,0 0 0,0 0 0,0 0 0,0 0 0,0 0 0,0 0 0,0 0 0,0 0 0,0 2 0,28 51 0,-22-38 0,7 17 0,-11-24 0,1 0 0,1 1 0,0-1 0,8 11 0,-11-17 0,1 0 0,0 0 0,0 0 0,0-1 0,0 1 0,0-1 0,1 1 0,-1-1 0,1-1 0,-1 1 0,1 0 0,0-1 0,0 0 0,7 2 0,8 0 0,0 0 0,-1-1 0,1-1 0,0-1 0,35-4 0,-48 3 0,1 0 0,0 0 0,-1-1 0,1 0 0,-1 0 0,1-1 0,-1 1 0,0-1 0,0 0 0,0-1 0,-1 0 0,1 0 0,-1 0 0,0 0 0,0-1 0,0 0 0,-1 0 0,1 0 0,4-8 0,26-64-1365,-26 56-5461</inkml:trace>
</inkml:ink>
</file>

<file path=ppt/ink/ink5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11.736"/>
    </inkml:context>
    <inkml:brush xml:id="br0">
      <inkml:brushProperty name="width" value="0.05" units="cm"/>
      <inkml:brushProperty name="height" value="0.05" units="cm"/>
      <inkml:brushProperty name="color" value="#E71224"/>
    </inkml:brush>
  </inkml:definitions>
  <inkml:trace contextRef="#ctx0" brushRef="#br0">178 1 24575,'0'613'0,"0"-607"0,0-1 0,0 1 0,0 0 0,-1-1 0,0 1 0,0 0 0,-1-1 0,1 0 0,-6 11 0,6-14 0,0-1 0,-1 1 0,1-1 0,0 0 0,-1 1 0,1-1 0,-1 0 0,1 0 0,-1 0 0,0 0 0,1 0 0,-1 0 0,0 0 0,0-1 0,0 1 0,0 0 0,0-1 0,1 0 0,-1 1 0,0-1 0,0 0 0,0 0 0,0 0 0,0-1 0,0 1 0,0 0 0,0-1 0,0 1 0,0-1 0,1 1 0,-1-1 0,-2-1 0,-3-1 0,0 0 0,0-1 0,0 1 0,1-2 0,-1 1 0,1-1 0,0 0 0,0 0 0,1 0 0,0-1 0,0 0 0,0 0 0,0 0 0,1-1 0,0 1 0,1-1 0,-1 0 0,-3-11 0,28 33 0,-1 24 0,-15-28 0,0-1 0,1 1 0,0-1 0,1 1 0,9 9 0,-14-18 0,-1-1 0,1 1 0,0-1 0,-1 1 0,1-1 0,0 0 0,0 1 0,0-1 0,0 0 0,1 0 0,-1-1 0,0 1 0,0 0 0,1-1 0,-1 1 0,0-1 0,0 0 0,1 0 0,-1 0 0,0 0 0,1 0 0,-1 0 0,0 0 0,1-1 0,-1 1 0,0-1 0,0 0 0,0 0 0,1 0 0,-1 0 0,3-2 0,6-5 0,0-1 0,-1 0 0,0 0 0,-1-1 0,0 0 0,0-1 0,-1 0 0,0 0 0,7-17 0,-4 10 0,1-1 0,24-26 0,-1 8 0,2 0 0,2 3 0,1 1 0,2 2 0,1 2 0,1 2 0,65-29 0,-93 51 120,-16 5-144,0 0 0,0 1 0,0-1 0,-1 0 0,1 0 0,0 0 0,0 0 0,0 0 0,0 1 0,0-1 1,0 0-1,0 0 0,0 0 0,0 0 0,0 1 0,0-1 0,0 0 0,0 0 0,0 0 0,0 0 0,0 1 0,0-1 0,1 0 0,-1 0 0,0 0 0,0 0 0,0 0 0,0 1 0,0-1 0,0 0 0,0 0 1,0 0-1,0 0 0,1 0 0,-1 0 0,0 0 0,0 1 0,0-1 0,0 0 0,0 0 0,1 0 0,-1 0 0,0 0 0,0 0 0,0 0 0,0 0 0,1 0 0,-1 0 0,0 0 0,0 0 0,0 0 0,0 0 1,1 0-1,-1 0 0,0 0 0,0 0 0,0 0 0,0 0 0,0 0 0,1 0 0,-1-1 0</inkml:trace>
</inkml:ink>
</file>

<file path=ppt/ink/ink5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12.655"/>
    </inkml:context>
    <inkml:brush xml:id="br0">
      <inkml:brushProperty name="width" value="0.05" units="cm"/>
      <inkml:brushProperty name="height" value="0.05" units="cm"/>
      <inkml:brushProperty name="color" value="#E71224"/>
    </inkml:brush>
  </inkml:definitions>
  <inkml:trace contextRef="#ctx0" brushRef="#br0">334 0 24575,'-4'1'0,"-1"-1"0,0 1 0,1 0 0,-1 0 0,1 0 0,-1 1 0,1 0 0,0 0 0,0 0 0,0 0 0,0 1 0,0-1 0,0 1 0,0 0 0,1 0 0,0 1 0,-1-1 0,1 1 0,1-1 0,-1 1 0,0 0 0,-2 5 0,1-3 0,0 0 0,0 0 0,-1-1 0,0 1 0,-1-1 0,1 0 0,-1 0 0,-9 5 0,-46 17 0,45-20 0,-1 0 0,1 1 0,-27 17 0,14-9 0,22-13 0,19-14 0,74-38 0,-68 40 0,1 0 0,-1-2 0,-1 0 0,28-23 0,-43 31 0,0 1 0,0 0 0,0 0 0,1 1 0,-1-1 0,0 0 0,1 1 0,-1 0 0,1-1 0,0 1 0,-1 0 0,1 0 0,0 1 0,0-1 0,-1 0 0,1 1 0,0 0 0,0-1 0,0 1 0,0 1 0,0-1 0,3 1 0,-3 0 0,0 0 0,0 1 0,0 0 0,-1-1 0,1 1 0,0 0 0,-1 0 0,0 1 0,1-1 0,-1 0 0,0 1 0,0-1 0,0 1 0,0 0 0,-1 0 0,1 0 0,-1 0 0,0 0 0,0 0 0,1 3 0,5 13-118,-4-11-7,0 0 1,0 1-1,0-1 0,-1 1 0,0 0 1,-1 0-1,0 0 0,-1 0 1,0 9-1,-3 0-6701</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1.605"/>
    </inkml:context>
    <inkml:brush xml:id="br0">
      <inkml:brushProperty name="width" value="0.05" units="cm"/>
      <inkml:brushProperty name="height" value="0.05" units="cm"/>
      <inkml:brushProperty name="color" value="#E71224"/>
    </inkml:brush>
  </inkml:definitions>
  <inkml:trace contextRef="#ctx0" brushRef="#br0">1 86 24575,'9'-7'0,"1"0"0,0 1 0,0 0 0,1 1 0,0 0 0,-1 1 0,2 0 0,12-3 0,-7 2 0,7-4 0,-15 5 0,1 0 0,0 1 0,0 0 0,0 1 0,0 0 0,11 0 0,-19 2 0,0 0 0,0 0 0,0 0 0,0 1 0,0-1 0,0 1 0,0-1 0,0 1 0,0 0 0,0 0 0,0-1 0,-1 2 0,1-1 0,0 0 0,-1 0 0,1 0 0,-1 1 0,1-1 0,-1 1 0,0-1 0,1 1 0,-1 0 0,0-1 0,0 1 0,0 0 0,-1 0 0,1 0 0,0-1 0,-1 1 0,1 0 0,-1 0 0,1 0 0,-1 0 0,0 0 0,0 0 0,0 0 0,0 3 0,0 0 0,0 0 0,0 0 0,-1 0 0,1 0 0,-1 0 0,-1 0 0,1 0 0,0 0 0,-1 0 0,0 0 0,-1 0 0,1-1 0,-1 1 0,1-1 0,-1 0 0,-4 5 0,-7 6 0,-1-1 0,-30 24 0,-17 16 0,-7-2 0,69-52 0,0 0 0,0 0 0,0 0 0,-1 0 0,1 0 0,0 1 0,0-1 0,-1 0 0,1 0 0,0 0 0,0 0 0,0 1 0,0-1 0,-1 0 0,1 0 0,0 1 0,0-1 0,0 0 0,0 0 0,0 0 0,0 1 0,0-1 0,-1 0 0,1 1 0,0-1 0,0 0 0,0 0 0,0 1 0,0-1 0,0 0 0,0 0 0,0 1 0,1-1 0,-1 0 0,0 0 0,0 1 0,0-1 0,0 0 0,0 0 0,0 1 0,0-1 0,1 0 0,-1 0 0,0 1 0,15 0 0,24-9 0,-36 7 0,5-1-115,-4 2 1,1-1 0,-1 0 1,1-1-1,-1 1 1,0-1-1,1 1 0,-1-2 1,0 1-1,0 0 1,6-6-1,-3 0-6712</inkml:trace>
</inkml:ink>
</file>

<file path=ppt/ink/ink5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13.033"/>
    </inkml:context>
    <inkml:brush xml:id="br0">
      <inkml:brushProperty name="width" value="0.05" units="cm"/>
      <inkml:brushProperty name="height" value="0.05" units="cm"/>
      <inkml:brushProperty name="color" value="#E71224"/>
    </inkml:brush>
  </inkml:definitions>
  <inkml:trace contextRef="#ctx0" brushRef="#br0">0 1 24575,'6'0'0,"7"0"0,7 0 0,5 0 0,4 0 0,3 0 0,1 0 0,1 0 0,-1 0 0,0 0 0,0 0 0,0 0 0,-1 0 0,1 0 0,-1 0 0,-5 5 0,-8 2-8191</inkml:trace>
</inkml:ink>
</file>

<file path=ppt/ink/ink5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13.379"/>
    </inkml:context>
    <inkml:brush xml:id="br0">
      <inkml:brushProperty name="width" value="0.05" units="cm"/>
      <inkml:brushProperty name="height" value="0.05" units="cm"/>
      <inkml:brushProperty name="color" value="#E71224"/>
    </inkml:brush>
  </inkml:definitions>
  <inkml:trace contextRef="#ctx0" brushRef="#br0">0 0 24575,'0'6'0,"0"7"0,0 7 0,0 5 0,0 4 0,0 3 0,0 1 0,0 1 0,0-1 0,0-5-8191</inkml:trace>
</inkml:ink>
</file>

<file path=ppt/ink/ink5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14.300"/>
    </inkml:context>
    <inkml:brush xml:id="br0">
      <inkml:brushProperty name="width" value="0.05" units="cm"/>
      <inkml:brushProperty name="height" value="0.05" units="cm"/>
      <inkml:brushProperty name="color" value="#E71224"/>
    </inkml:brush>
  </inkml:definitions>
  <inkml:trace contextRef="#ctx0" brushRef="#br0">10 0 24575,'38'0'0,"0"2"0,0 1 0,52 11 0,-72-10 0,-9-2 0,1 0 0,-1 0 0,0 1 0,0 0 0,0 0 0,9 6 0,-16-8 0,0 0 0,-1 0 0,1 1 0,0-1 0,-1 1 0,0-1 0,1 1 0,-1 0 0,0-1 0,1 1 0,-1 0 0,0 0 0,-1 0 0,1 0 0,0 0 0,0 0 0,-1 0 0,1 0 0,-1 0 0,0 0 0,1 0 0,-1 0 0,0 0 0,0 1 0,-1-1 0,1 0 0,0 0 0,-1 0 0,1 0 0,-1 0 0,0 0 0,1 0 0,-3 3 0,-1 1 0,0 0 0,-1 0 0,1 0 0,-1-1 0,0 1 0,-1-1 0,0 0 0,0-1 0,0 1 0,0-1 0,-13 6 0,-22 17 0,38-24 0,-22 18 0,-1 0 0,0-2 0,-1 0 0,-51 24 0,58-38 0,28-15 0,31-14 0,-26 20 15,1 0 0,0 0 0,0 2 0,0 0 0,0 0 0,0 1 0,28 2 0,-37 0-74,0-1-1,0 1 1,0 0-1,0 0 1,1 1 0,-2-1-1,1 1 1,0 0-1,0 1 1,-1-1 0,1 1-1,-1 0 1,1 0-1,-1 0 1,0 0 0,-1 1-1,1 0 1,-1-1-1,1 2 1,-1-1 0,0 0-1,0 1 1,-1-1-1,3 7 1,2 10-6767</inkml:trace>
</inkml:ink>
</file>

<file path=ppt/ink/ink5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14.677"/>
    </inkml:context>
    <inkml:brush xml:id="br0">
      <inkml:brushProperty name="width" value="0.05" units="cm"/>
      <inkml:brushProperty name="height" value="0.05" units="cm"/>
      <inkml:brushProperty name="color" value="#E71224"/>
    </inkml:brush>
  </inkml:definitions>
  <inkml:trace contextRef="#ctx0" brushRef="#br0">0 0 24575,'0'6'0,"0"7"0,0 6 0,0 7 0,0 3 0,0 3 0,0 1 0,0 0 0,0 1 0,0-1 0,0 0 0,0 0 0,0-1 0,0 0 0,0 1 0,0-7-8191</inkml:trace>
</inkml:ink>
</file>

<file path=ppt/ink/ink5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15.355"/>
    </inkml:context>
    <inkml:brush xml:id="br0">
      <inkml:brushProperty name="width" value="0.05" units="cm"/>
      <inkml:brushProperty name="height" value="0.05" units="cm"/>
      <inkml:brushProperty name="color" value="#E71224"/>
    </inkml:brush>
  </inkml:definitions>
  <inkml:trace contextRef="#ctx0" brushRef="#br0">0 0 24575,'6'0'0,"7"0"0,7 0 0,5 0 0,4 0 0,-2 6 0,-7 6 0,-6 8 0,-6 5 0,-4 4 0,-2 3 0,-3 1 0,0 1 0,0-1 0,-6-5 0,-1-8-8191</inkml:trace>
</inkml:ink>
</file>

<file path=ppt/ink/ink5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2:21.682"/>
    </inkml:context>
    <inkml:brush xml:id="br0">
      <inkml:brushProperty name="width" value="0.05" units="cm"/>
      <inkml:brushProperty name="height" value="0.05" units="cm"/>
      <inkml:brushProperty name="color" value="#E71224"/>
    </inkml:brush>
  </inkml:definitions>
  <inkml:trace contextRef="#ctx0" brushRef="#br0">420 0 24575,'0'52'0,"-3"0"0,-13 68 0,8-74 0,-2 0 0,-27 77 0,23-82 0,-10 48 0,18-66 0,-25 137 0,-1 21 0,0 26 0,25-166 0,-4 64 0,-3 25 0,-5-50 0,12-55 0,1-1 0,1 1 0,-3 46 0,5-36 0,-1 0 0,-2 0 0,-14 48 0,-4 25 0,20-79 0,2 1 0,1 33 0,2-39 0,-1 0 0,-2 0 0,0 0 0,-7 28 0,-1 0 0,3-1 0,2 1 0,2 1 0,7 86 0,-2-23 0,-2 335 0,-1-428 0,-2 1 0,-10 44 0,8-43 0,0 1 0,-1 32 0,5-23 0,3 283 0,17-221 0,-6-32 0,1 1 0,-8-40 0,-1 1 0,3 46 0,-5-30 0,10 54 0,-6-55 0,3 65 0,-8-81 0,1-1 0,1 1 0,2-1 0,14 43 0,6 21 0,-17-55 0,25 58 0,2 6 0,-15-43 0,2 0 0,2-1 0,63 97 0,-65-112 0,-14-27 0,0 0 0,0 0 0,1-2 0,16 15 0,20 21 0,44 37 0,-57-41-1365,-20-23-5461</inkml:trace>
</inkml:ink>
</file>

<file path=ppt/ink/ink5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7.301"/>
    </inkml:context>
    <inkml:brush xml:id="br0">
      <inkml:brushProperty name="width" value="0.05" units="cm"/>
      <inkml:brushProperty name="height" value="0.05" units="cm"/>
      <inkml:brushProperty name="color" value="#E71224"/>
    </inkml:brush>
  </inkml:definitions>
  <inkml:trace contextRef="#ctx0" brushRef="#br0">1 1 24575,'9'0'0,"1"0"0,-1 1 0,0 0 0,0 0 0,0 1 0,1 0 0,-2 0 0,1 1 0,11 6 0,-14-6 0,0 1 0,0 0 0,-1 0 0,0 1 0,0 0 0,0 0 0,0 0 0,-1 1 0,0-1 0,0 1 0,0 0 0,-1 0 0,4 9 0,56 105 0,-54-101 0,-1 1 0,-1 1 0,-1 0 0,6 29 0,-9-35 0,-1-8 0,-1 0 0,0 0 0,0 0 0,-1 0 0,0 0 0,0 0 0,-1 0 0,1 0 0,-5 13 0,5-18 0,-1 0 0,0-1 0,0 1 0,0 0 0,0 0 0,0-1 0,0 1 0,0-1 0,0 1 0,-1-1 0,1 1 0,-1-1 0,1 0 0,-1 0 0,1 0 0,-1 0 0,0 0 0,1 0 0,-1 0 0,0 0 0,0-1 0,0 1 0,0-1 0,1 1 0,-1-1 0,0 0 0,0 0 0,0 0 0,0 0 0,0 0 0,0 0 0,0 0 0,0-1 0,0 1 0,0-1 0,0 1 0,1-1 0,-1 0 0,0 0 0,-2-1 0,-1 0 0,0-1 0,0 0 0,0-1 0,0 1 0,1-1 0,0 0 0,-1 0 0,1 0 0,1-1 0,-1 0 0,1 1 0,-1-1 0,1 0 0,1-1 0,-1 1 0,1 0 0,0-1 0,-2-7 0,1 3 0,0 0 0,1 0 0,1 0 0,-1-1 0,1 1 0,1 0 0,0-1 0,1 1 0,2-17 0,0 17 0,0 1 0,1 0 0,0-1 0,0 2 0,0-1 0,1 0 0,1 1 0,0 0 0,8-10 0,-11 15 0,-1 0 0,1 0 0,0 1 0,0-1 0,1 0 0,-1 1 0,1 0 0,-1 0 0,1 0 0,0 0 0,-1 0 0,1 1 0,0 0 0,0 0 0,0 0 0,0 0 0,0 0 0,0 1 0,0 0 0,1 0 0,-1 0 0,0 0 0,0 1 0,8 1 0,-10-1 0,0 0 0,1 0 0,-1 1 0,0-1 0,0 0 0,0 1 0,0-1 0,0 1 0,0 0 0,-1 0 0,1 0 0,-1 0 0,1 0 0,-1 0 0,1 0 0,-1 0 0,0 0 0,0 1 0,0-1 0,-1 0 0,2 3 0,6 60 0,-4-26 0,6 15 0,-2 0 0,-3 1 0,-3-1 0,-6 93 0,0-127 0,-1 0 0,-1-1 0,0 1 0,-2-1 0,0-1 0,-1 1 0,-1-2 0,-20 29 0,-25 48 0,-51 98 0,96-173 0,9-19 0,0 1 0,0 0 0,1 0 0,-1 0 0,1 0 0,-1-1 0,1 1 0,-1 0 0,1 0 0,-1 0 0,1 0 0,0 0 0,0 0 0,-1 0 0,1 0 0,0 0 0,0 0 0,0 0 0,0 1 0,0-1 0,0 0 0,1 0 0,-1 0 0,0 0 0,0 0 0,1 0 0,0 1 0,0-1 0,1 0 0,-1 0 0,0-1 0,1 1 0,-1-1 0,1 0 0,-1 1 0,0-1 0,1 0 0,-1 0 0,1 0 0,-1 1 0,1-2 0,-1 1 0,1 0 0,2-1 0,8-1 0,1-1 0,-1-1 0,17-7 0,35-15 0,0 3 0,110-26 0,-164 47 0,12-1 0,-1-2 0,1 0 0,-1-1 0,-1-1 0,1-1 0,25-15 0,-44 22 3,-1 0 0,0 1 0,1-1 0,-1 0 0,1 0 0,-1 0-1,0 0 1,0-1 0,0 1 0,0 0 0,0 0 0,0-1 0,0 1 0,0 0-1,0-1 1,-1 1 0,1-1 0,-1 1 0,1-1 0,-1 0 0,1 1 0,-1-1-1,0 1 1,0-1 0,0 0 0,0 1 0,0-1 0,0 0 0,0 1 0,0-1-1,-1 1 1,0-3 0,-2-1-110,0 0 0,0 0 0,-1 0 0,0 1 0,0-1 0,0 1 0,-6-5 0,2 2-497,-7-8-6222</inkml:trace>
</inkml:ink>
</file>

<file path=ppt/ink/ink5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8.058"/>
    </inkml:context>
    <inkml:brush xml:id="br0">
      <inkml:brushProperty name="width" value="0.05" units="cm"/>
      <inkml:brushProperty name="height" value="0.05" units="cm"/>
      <inkml:brushProperty name="color" value="#E71224"/>
    </inkml:brush>
  </inkml:definitions>
  <inkml:trace contextRef="#ctx0" brushRef="#br0">0 2 24575,'27'-1'0,"-14"0"0,0 1 0,0 0 0,20 4 0,-30-4 0,0 1 0,0-1 0,0 1 0,0 0 0,-1 0 0,1 1 0,0-1 0,0 1 0,-1-1 0,1 1 0,-1 0 0,1 0 0,-1 0 0,0 0 0,0 0 0,0 0 0,0 1 0,0-1 0,3 6 0,18 49 0,-20-46 0,1 0 0,0 0 0,1 0 0,0-1 0,1 1 0,0-2 0,0 1 0,1 0 0,9 8 0,-7-9 0,-1 0 0,0 0 0,0 1 0,-1 0 0,-1 0 0,0 1 0,0 0 0,-1 0 0,0 0 0,-1 1 0,0-1 0,-1 1 0,0 0 0,-1 0 0,-1 0 0,1 1 0,-2-1 0,0 13 0,-1-10 0,-1 1 0,0-1 0,-1 0 0,-1 1 0,-1-1 0,0-1 0,0 1 0,-1-1 0,-1 0 0,-1 0 0,0-1 0,-1 0 0,-16 19 0,-100 93 0,54-55 0,70-69 0,0 0 0,-1 0 0,1 0 0,0 0 0,0 0 0,0 0 0,0 0 0,0 1 0,0-1 0,0 0 0,0 1 0,1-1 0,-1 1 0,1-1 0,-1 1 0,1-1 0,-1 1 0,1-1 0,0 1 0,0-1 0,-1 1 0,1 0 0,1 2 0,0-2 0,0-1 0,0 0 0,0 0 0,0 1 0,0-1 0,0 0 0,1 0 0,-1 0 0,0 0 0,1 0 0,-1-1 0,1 1 0,-1 0 0,1-1 0,-1 1 0,1-1 0,-1 1 0,4 0 0,13 1 0,0 0 0,-1-1 0,24-1 0,-31-1 0,10 2 0,1-2 0,-1 0 0,-1-1 0,1-1 0,0-1 0,-1-1 0,1 0 0,-1-2 0,-1 0 0,1-1 0,-1-1 0,20-14 0,1 0-72,-28 18-57,-1 0 0,0-1-1,0 0 1,-1-1 0,0 0-1,0-1 1,0 0 0,-1 0-1,10-13 1,-9 3-6697</inkml:trace>
</inkml:ink>
</file>

<file path=ppt/ink/ink5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8.388"/>
    </inkml:context>
    <inkml:brush xml:id="br0">
      <inkml:brushProperty name="width" value="0.05" units="cm"/>
      <inkml:brushProperty name="height" value="0.05" units="cm"/>
      <inkml:brushProperty name="color" value="#E71224"/>
    </inkml:brush>
  </inkml:definitions>
  <inkml:trace contextRef="#ctx0" brushRef="#br0">118 0 24575,'-2'49'0,"-13"72"0,-1 32 0,11-104 0,-1-1 0,-25 92 0,10-53 0,6-39-1365,8-29-5461</inkml:trace>
</inkml:ink>
</file>

<file path=ppt/ink/ink5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8.704"/>
    </inkml:context>
    <inkml:brush xml:id="br0">
      <inkml:brushProperty name="width" value="0.05" units="cm"/>
      <inkml:brushProperty name="height" value="0.05" units="cm"/>
      <inkml:brushProperty name="color" value="#E71224"/>
    </inkml:brush>
  </inkml:definitions>
  <inkml:trace contextRef="#ctx0" brushRef="#br0">0 206 24575,'0'-6'0,"6"-1"0,1-5 0,5 0 0,1-5 0,-2-3 0,3 0 0,4 5 0,-1-2 0,2 3 0,-2-2 0,2 2 0,3 3 0,-3-2 0,-4 1-8191</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1.934"/>
    </inkml:context>
    <inkml:brush xml:id="br0">
      <inkml:brushProperty name="width" value="0.05" units="cm"/>
      <inkml:brushProperty name="height" value="0.05" units="cm"/>
      <inkml:brushProperty name="color" value="#E71224"/>
    </inkml:brush>
  </inkml:definitions>
  <inkml:trace contextRef="#ctx0" brushRef="#br0">0 139 24575,'0'-5'0,"6"-2"0,6 1 0,6 1 0,6 1 0,-1-4 0,0 0 0,2 2 0,2 0 0,1 3 0,-4-5 0,0 0 0,-6-4 0,1 0 0,-4-3 0,2 1 0,-3 2-8191</inkml:trace>
</inkml:ink>
</file>

<file path=ppt/ink/ink5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9.051"/>
    </inkml:context>
    <inkml:brush xml:id="br0">
      <inkml:brushProperty name="width" value="0.05" units="cm"/>
      <inkml:brushProperty name="height" value="0.05" units="cm"/>
      <inkml:brushProperty name="color" value="#E71224"/>
    </inkml:brush>
  </inkml:definitions>
  <inkml:trace contextRef="#ctx0" brushRef="#br0">97 1 24575,'2'136'0,"-5"148"0,-3-236 0,-19 67 0,14-68 0,-8 64 0,19-106 0,0 4 0,-1-1 0,0 0 0,0 0 0,0 1 0,-1-1 0,-1 0 0,1-1 0,-1 1 0,-6 10 0,9-17-20,0-1 0,-1 0 0,1 0 0,0 0-1,0 0 1,-1 0 0,1 0 0,0 0 0,0 0-1,-1 0 1,1 0 0,0 0 0,-1 0 0,1 0 0,0 0-1,0 0 1,-1 0 0,1 0 0,0 0 0,0 0-1,-1 0 1,1 0 0,0 0 0,0-1 0,-1 1-1,1 0 1,0 0 0,0 0 0,0 0 0,-1-1 0,1 1-1,0 0 1,0 0 0,0 0 0,-1-1 0,1 1-1,0 0 1,0 0 0,0-1 0,0 1 0,0 0 0,0 0-1,0-1 1,0 1 0,0 0 0,0-1 0,0 1-1,0 0 1,0 0 0,0-1 0,0 1 0,0 0 0,0 0-1,0-1 1,0 1 0,0 0 0,0-1 0,0 1-175,-2-15-6631</inkml:trace>
</inkml:ink>
</file>

<file path=ppt/ink/ink5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9.537"/>
    </inkml:context>
    <inkml:brush xml:id="br0">
      <inkml:brushProperty name="width" value="0.05" units="cm"/>
      <inkml:brushProperty name="height" value="0.05" units="cm"/>
      <inkml:brushProperty name="color" value="#E71224"/>
    </inkml:brush>
  </inkml:definitions>
  <inkml:trace contextRef="#ctx0" brushRef="#br0">0 40 24575,'10'-1'0,"0"0"0,0 0 0,0-2 0,0 1 0,10-5 0,39-7 0,96 4 0,-154 10 0,1 0 0,0 0 0,-1 0 0,1 0 0,-1 0 0,1 0 0,0 0 0,-1 0 0,1 1 0,-1-1 0,1 0 0,-1 1 0,1 0 0,-1-1 0,1 1 0,-1 0 0,1 0 0,-1-1 0,0 1 0,0 0 0,1 0 0,-1 1 0,0-1 0,0 0 0,0 0 0,0 0 0,0 1 0,0-1 0,-1 1 0,1-1 0,0 0 0,-1 1 0,1-1 0,-1 1 0,1 0 0,-1-1 0,0 4 0,2 6 0,-2 1 0,1 0 0,-1 0 0,-3 15 0,1-5 0,1-7 0,-1 1 0,0-1 0,-2 1 0,0-1 0,0 0 0,-1-1 0,-1 1 0,-9 16 0,-7 6 0,-44 58 0,49-69 0,13-20 0,0 1 0,-1-1 0,1 0 0,-1 0 0,0 0 0,-6 5 0,7-11 0,7-10 0,9-12 0,1 5-1365,-1-1-5461</inkml:trace>
</inkml:ink>
</file>

<file path=ppt/ink/ink5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9.869"/>
    </inkml:context>
    <inkml:brush xml:id="br0">
      <inkml:brushProperty name="width" value="0.05" units="cm"/>
      <inkml:brushProperty name="height" value="0.05" units="cm"/>
      <inkml:brushProperty name="color" value="#E71224"/>
    </inkml:brush>
  </inkml:definitions>
  <inkml:trace contextRef="#ctx0" brushRef="#br0">0 151 24575,'6'0'0,"1"-6"0,5-1 0,1-5 0,3-1 0,-1-4 0,3 2 0,3 3 0,-1-2 0,1 1 0,2 3 0,-2-2 0,0 1 0,-3 2-8191</inkml:trace>
</inkml:ink>
</file>

<file path=ppt/ink/ink5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5:00.215"/>
    </inkml:context>
    <inkml:brush xml:id="br0">
      <inkml:brushProperty name="width" value="0.05" units="cm"/>
      <inkml:brushProperty name="height" value="0.05" units="cm"/>
      <inkml:brushProperty name="color" value="#E71224"/>
    </inkml:brush>
  </inkml:definitions>
  <inkml:trace contextRef="#ctx0" brushRef="#br0">83 1 24575,'2'125'0,"-5"138"0,-27-70 0,29-171-195,-2 0 0,0-1 0,-2 1 0,0 0 0,-2-1 0,-11 28 0,8-28-6631</inkml:trace>
</inkml:ink>
</file>

<file path=ppt/ink/ink5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5:00.636"/>
    </inkml:context>
    <inkml:brush xml:id="br0">
      <inkml:brushProperty name="width" value="0.05" units="cm"/>
      <inkml:brushProperty name="height" value="0.05" units="cm"/>
      <inkml:brushProperty name="color" value="#E71224"/>
    </inkml:brush>
  </inkml:definitions>
  <inkml:trace contextRef="#ctx0" brushRef="#br0">0 80 24575,'12'-1'0,"-1"-1"0,0 0 0,0-1 0,0 0 0,0 0 0,-1-1 0,12-6 0,38-13 0,-27 12 0,-26 8 0,0 0 0,0 0 0,1 1 0,-1 0 0,1 1 0,-1 0 0,14-1 0,-20 2 0,1 1 0,-1-1 0,1 1 0,0 0 0,-1-1 0,1 1 0,-1 0 0,0 0 0,1 0 0,-1 0 0,0 0 0,1 1 0,-1-1 0,0 0 0,0 0 0,0 1 0,0-1 0,0 1 0,-1-1 0,1 1 0,0-1 0,-1 1 0,1 0 0,-1-1 0,1 1 0,-1 0 0,0-1 0,1 1 0,-1 0 0,0-1 0,0 1 0,-1 0 0,1-1 0,0 1 0,0 0 0,-2 2 0,0 8 0,0-1 0,-1 0 0,-8 22 0,0-10 0,-2-1 0,0 0 0,-26 32 0,22-32 0,-9 4 0,19-20 0,0 1 0,0-1 0,1 1 0,0 1 0,-10 13 0,16-20 0,-1 1 0,1-1 0,-1 1 0,1-1 0,-1 0 0,1 1 0,0-1 0,0 1 0,-1-1 0,1 1 0,0-1 0,1 1 0,-1-1 0,0 1 0,0-1 0,1 1 0,-1-1 0,0 0 0,1 1 0,-1-1 0,1 0 0,0 1 0,0-1 0,-1 0 0,1 1 0,0-1 0,0 0 0,0 0 0,0 0 0,0 0 0,0 0 0,1 0 0,-1 0 0,0-1 0,0 1 0,1 0 0,-1-1 0,0 1 0,1-1 0,-1 1 0,1-1 0,2 1 0,10 3-105,0-1 0,0 0 0,1-1 0,0 0 0,-1-1 0,1-1 0,-1 0 0,1-1 0,0-1 0,-1 0 0,1-1 0,19-7 0,-12 3-6721</inkml:trace>
</inkml:ink>
</file>

<file path=ppt/ink/ink5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5:01.449"/>
    </inkml:context>
    <inkml:brush xml:id="br0">
      <inkml:brushProperty name="width" value="0.05" units="cm"/>
      <inkml:brushProperty name="height" value="0.05" units="cm"/>
      <inkml:brushProperty name="color" value="#E71224"/>
    </inkml:brush>
  </inkml:definitions>
  <inkml:trace contextRef="#ctx0" brushRef="#br0">1 31 24575,'35'-12'0,"-3"-1"0,-25 11 0,1 1 0,-1 0 0,1 0 0,-1 1 0,0 0 0,1 0 0,-1 1 0,12 2 0,-16-2 0,0 0 0,0 0 0,-1 0 0,1 1 0,-1-1 0,1 1 0,-1 0 0,1-1 0,-1 1 0,0 0 0,0 1 0,0-1 0,0 0 0,0 0 0,0 1 0,-1-1 0,1 1 0,-1 0 0,0-1 0,0 1 0,0 0 0,0 0 0,0 0 0,0 4 0,2 5 0,0 1 0,-1 0 0,-1 0 0,0 0 0,-1 0 0,0 0 0,-1 0 0,-1 0 0,0-1 0,0 1 0,-1 0 0,-1-1 0,0 0 0,-1 1 0,0-2 0,-9 16 0,1-11 0,7-9 0,-1 1 0,2 0 0,-1 0 0,-8 17 0,14-24 0,-1 1 0,1-1 0,-1 0 0,1 1 0,-1-1 0,1 1 0,0-1 0,0 0 0,0 1 0,0-1 0,0 1 0,0-1 0,0 0 0,0 1 0,1-1 0,-1 1 0,0-1 0,1 0 0,-1 1 0,1-1 0,-1 0 0,1 1 0,0-1 0,0 0 0,0 0 0,-1 0 0,1 0 0,0 0 0,0 0 0,0 0 0,1 0 0,-1 0 0,0 0 0,0-1 0,0 1 0,1 0 0,-1-1 0,0 1 0,1-1 0,1 1 0,4 2 0,0-1 0,1 0 0,-1-1 0,1 1 0,-1-1 0,1-1 0,0 0 0,-1 0 0,1 0 0,-1-1 0,1 0 0,0 0 0,-1-1 0,0 0 0,1 0 0,-1-1 0,8-4 0,8-6 0,0 0 0,-1-2 0,32-28 0,-43 35 0,6-8-1365,-4 1-5461</inkml:trace>
</inkml:ink>
</file>

<file path=ppt/ink/ink5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5:01.796"/>
    </inkml:context>
    <inkml:brush xml:id="br0">
      <inkml:brushProperty name="width" value="0.05" units="cm"/>
      <inkml:brushProperty name="height" value="0.05" units="cm"/>
      <inkml:brushProperty name="color" value="#E71224"/>
    </inkml:brush>
  </inkml:definitions>
  <inkml:trace contextRef="#ctx0" brushRef="#br0">86 1 24575,'0'31'0,"-2"1"0,-1-1 0,-11 46 0,9-50 0,2 1 0,0 44 0,3-47 0,-2-1 0,0 1 0,-9 41 0,-22 94-1365,26-140-5461</inkml:trace>
</inkml:ink>
</file>

<file path=ppt/ink/ink5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5:02.127"/>
    </inkml:context>
    <inkml:brush xml:id="br0">
      <inkml:brushProperty name="width" value="0.05" units="cm"/>
      <inkml:brushProperty name="height" value="0.05" units="cm"/>
      <inkml:brushProperty name="color" value="#E71224"/>
    </inkml:brush>
  </inkml:definitions>
  <inkml:trace contextRef="#ctx0" brushRef="#br0">86 1 24575,'0'5'0,"-6"3"0,-1 4 0,0 7 0,2 4 0,-5-1 0,1 2 0,0 1 0,3 2 0,2 3 0,-4-5 0,0-1 0,1-4-8191</inkml:trace>
</inkml:ink>
</file>

<file path=ppt/ink/ink5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5:02.894"/>
    </inkml:context>
    <inkml:brush xml:id="br0">
      <inkml:brushProperty name="width" value="0.05" units="cm"/>
      <inkml:brushProperty name="height" value="0.05" units="cm"/>
      <inkml:brushProperty name="color" value="#E71224"/>
    </inkml:brush>
  </inkml:definitions>
  <inkml:trace contextRef="#ctx0" brushRef="#br0">190 78 24575,'15'-1'0,"0"-2"0,-1 1 0,1-2 0,0 0 0,20-9 0,15-4 0,-14 3 0,-30 10 0,1 1 0,0 1 0,0-1 0,0 1 0,1 0 0,-1 1 0,13-2 0,-19 4 0,1-1 0,-1 1 0,1-1 0,-1 1 0,1-1 0,-1 1 0,0 0 0,1 0 0,-1 0 0,0 0 0,0 0 0,0 0 0,1 0 0,-1 0 0,0 1 0,0-1 0,-1 0 0,1 1 0,0-1 0,0 0 0,-1 1 0,1-1 0,-1 1 0,1-1 0,-1 1 0,1-1 0,-1 1 0,0 0 0,0 2 0,2 53 0,-2-47 0,0 7 0,0 8 0,0 1 0,-2-1 0,-1 1 0,-11 43 0,12-63 0,0 0 0,0 0 0,0-1 0,-1 1 0,0-1 0,0 1 0,-1-1 0,1 0 0,-1 0 0,0-1 0,0 1 0,-1-1 0,0 0 0,1 0 0,-1 0 0,-1 0 0,1-1 0,0 0 0,-1 0 0,0-1 0,1 0 0,-1 0 0,0 0 0,0 0 0,-7 0 0,-176 34 0,175-33 19,0 1 0,0 0 0,0 1-1,-16 8 1,-15 6-1478,20-11-5367</inkml:trace>
</inkml:ink>
</file>

<file path=ppt/ink/ink5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2.935"/>
    </inkml:context>
    <inkml:brush xml:id="br0">
      <inkml:brushProperty name="width" value="0.05" units="cm"/>
      <inkml:brushProperty name="height" value="0.05" units="cm"/>
      <inkml:brushProperty name="color" value="#E71224"/>
    </inkml:brush>
  </inkml:definitions>
  <inkml:trace contextRef="#ctx0" brushRef="#br0">68 0 24575,'1'15'0,"-1"-1"0,0 1 0,-1 0 0,0-1 0,-2 1 0,0-1 0,0 0 0,-1 0 0,-1 0 0,0 0 0,-9 15 0,9-18 0,0 0 0,1 0 0,0 1 0,1 0 0,0-1 0,1 1 0,-2 22 0,5 89 0,1-63 0,-1-48 0,0 1 0,1-1 0,0 1 0,1-1 0,1 0 0,0 0 0,0 0 0,1-1 0,1 1 0,0-1 0,0-1 0,11 15 0,10 8 0,2-1 0,41 36 0,-54-53 0,-2-3 0,0-2 0,2 1 0,-1-2 0,1 0 0,29 11 0,-25-11 0,-1 0 0,0 1 0,26 19 0,-43-27-52,0-1-1,0 1 1,1 0-1,-1-1 1,1 1-1,-1-1 1,1 0-1,-1 0 1,1 0-1,0 0 1,-1 0-1,1-1 1,0 1-1,0-1 1,-1 0-1,1 0 1,0 0-1,0 0 1,0 0-1,-1 0 1,1-1-1,0 1 1,0-1-1,-1 0 0,5-2 1,12-7-6774</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0:53.780"/>
    </inkml:context>
    <inkml:brush xml:id="br0">
      <inkml:brushProperty name="width" value="0.05" units="cm"/>
      <inkml:brushProperty name="height" value="0.05" units="cm"/>
      <inkml:brushProperty name="color" value="#E71224"/>
    </inkml:brush>
  </inkml:definitions>
  <inkml:trace contextRef="#ctx0" brushRef="#br0">279 0 24575,'-2'1'0,"1"-1"0,-1 1 0,0-1 0,0 1 0,1 0 0,-1-1 0,1 1 0,-1 0 0,1 0 0,-1 0 0,1 0 0,-1 1 0,1-1 0,0 0 0,0 1 0,0-1 0,0 1 0,0-1 0,-2 3 0,-19 39 0,15-26 0,-19 35 0,2 0 0,3 2 0,-23 86 0,15 43 0,14-122 0,7-29 0,1 0 0,1 1 0,-2 42 0,6-35 0,-12 55 0,9-72 0,1 1 0,0 0 0,2 0 0,1-1 0,1 1 0,1 0 0,6 37 0,-4-53 0,0 0 0,0 0 0,1-1 0,-1 1 0,2-1 0,-1 0 0,1 0 0,0 0 0,0 0 0,1-1 0,0 0 0,11 9 0,-2-4 0,0 0 0,1-1 0,1-1 0,26 12 0,60 30 0,-83-42-1365,-3 0-5461</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2.249"/>
    </inkml:context>
    <inkml:brush xml:id="br0">
      <inkml:brushProperty name="width" value="0.05" units="cm"/>
      <inkml:brushProperty name="height" value="0.05" units="cm"/>
      <inkml:brushProperty name="color" value="#E71224"/>
    </inkml:brush>
  </inkml:definitions>
  <inkml:trace contextRef="#ctx0" brushRef="#br0">0 0 24575,'5'0'0,"2"5"0,0 7 0,-1 7 0,-2 5 0,-2 4 0,-1 2 0,0 2 0,-1-1 0,-1 1 0,1 0 0,0-1 0,0 0 0,-6-5 0,-1-2 0,0 0 0,2-4-8191</inkml:trace>
</inkml:ink>
</file>

<file path=ppt/ink/ink6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3.540"/>
    </inkml:context>
    <inkml:brush xml:id="br0">
      <inkml:brushProperty name="width" value="0.05" units="cm"/>
      <inkml:brushProperty name="height" value="0.05" units="cm"/>
      <inkml:brushProperty name="color" value="#E71224"/>
    </inkml:brush>
  </inkml:definitions>
  <inkml:trace contextRef="#ctx0" brushRef="#br0">224 1 24575,'2'0'0,"0"0"0,1 0 0,-1 0 0,0 0 0,0 0 0,0 1 0,0-1 0,0 1 0,0-1 0,0 1 0,0 0 0,0-1 0,0 1 0,0 0 0,0 0 0,0 1 0,-1-1 0,1 0 0,2 3 0,-3-3 0,-1 1 0,1-1 0,0 1 0,-1-1 0,1 1 0,-1-1 0,1 1 0,-1-1 0,0 1 0,0 0 0,0-1 0,0 1 0,0 0 0,0-1 0,0 1 0,-1-1 0,1 1 0,0 0 0,-2 2 0,0 2 0,-1-1 0,0 1 0,0 0 0,0-1 0,-1 0 0,1 0 0,-1 0 0,-1 0 0,1-1 0,-1 1 0,-8 5 0,-3 1 0,-32 21 0,-53 24 0,96-53 0,1 0 0,-1-1 0,0 2 0,1-1 0,0 0 0,-1 1 0,1 0 0,-6 8 0,9-12 0,1 1 0,-1 0 0,1 0 0,0-1 0,-1 1 0,1 0 0,-1 0 0,1 0 0,0-1 0,0 1 0,0 0 0,-1 0 0,1 0 0,0 0 0,0-1 0,0 1 0,0 0 0,0 0 0,1 0 0,-1 0 0,0 0 0,0-1 0,1 2 0,0 0 0,0-1 0,0 0 0,1 0 0,-1 0 0,0 0 0,1 0 0,-1 0 0,0 0 0,1 0 0,-1-1 0,1 1 0,0 0 0,-1-1 0,1 1 0,-1-1 0,1 0 0,2 1 0,26 2 0,0 0 0,1-2 0,51-4 0,-56 0 0,0 2 0,0 0 0,1 2 0,-1 1 0,47 10 0,-57-7 0,0 0 0,0 1 0,0 0 0,-1 2 0,0-1 0,22 17 0,-34-22 0,0 0 0,0 1 0,0-1 0,-1 1 0,1 0 0,-1 0 0,0 0 0,1 0 0,-1 0 0,-1 0 0,1 0 0,0 1 0,-1-1 0,0 1 0,1-1 0,-1 1 0,-1-1 0,1 1 0,0 0 0,-1-1 0,0 1 0,0 0 0,0 0 0,0-1 0,-1 1 0,0 0 0,1-1 0,-1 1 0,-1-1 0,1 1 0,0-1 0,-1 1 0,0-1 0,1 0 0,-1 0 0,-4 4 0,-7 15 0,9-14 0,-1 0 0,1 0 0,-2-1 0,1 1 0,-1-1 0,0-1 0,0 1 0,0-1 0,-1 0 0,0 0 0,-1-1 0,1 0 0,-15 7 0,7-6-87,10-4-72,1 1-1,-1-1 0,0-1 0,0 1 0,0-1 1,0 0-1,-9 1 0,-1-4-6666</inkml:trace>
</inkml:ink>
</file>

<file path=ppt/ink/ink6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3.873"/>
    </inkml:context>
    <inkml:brush xml:id="br0">
      <inkml:brushProperty name="width" value="0.05" units="cm"/>
      <inkml:brushProperty name="height" value="0.05" units="cm"/>
      <inkml:brushProperty name="color" value="#E71224"/>
    </inkml:brush>
  </inkml:definitions>
  <inkml:trace contextRef="#ctx0" brushRef="#br0">1 175 24575,'52'1'0,"-14"0"0,44-5 0,-70 3 0,1-1 0,-1-1 0,1 0 0,-1-1 0,0 0 0,-1-1 0,17-9 0,23-16-682,77-61-1,-108 76-6143</inkml:trace>
</inkml:ink>
</file>

<file path=ppt/ink/ink6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4.191"/>
    </inkml:context>
    <inkml:brush xml:id="br0">
      <inkml:brushProperty name="width" value="0.05" units="cm"/>
      <inkml:brushProperty name="height" value="0.05" units="cm"/>
      <inkml:brushProperty name="color" value="#E71224"/>
    </inkml:brush>
  </inkml:definitions>
  <inkml:trace contextRef="#ctx0" brushRef="#br0">1 0 24575,'0'5'0,"0"8"0,0 7 0,0 5 0,0 4 0,0 3 0,0 1 0,0 1 0,0-1 0,0 0 0,0 0 0,0 0 0,0-1 0,0 1 0,0-1 0,0 0 0,0 0 0,0-5-8191</inkml:trace>
</inkml:ink>
</file>

<file path=ppt/ink/ink6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4.526"/>
    </inkml:context>
    <inkml:brush xml:id="br0">
      <inkml:brushProperty name="width" value="0.05" units="cm"/>
      <inkml:brushProperty name="height" value="0.05" units="cm"/>
      <inkml:brushProperty name="color" value="#E71224"/>
    </inkml:brush>
  </inkml:definitions>
  <inkml:trace contextRef="#ctx0" brushRef="#br0">1 0 24575,'6'0'0,"0"0"0,1 1 0,-1-1 0,1 1 0,-1 0 0,0 1 0,0 0 0,1 0 0,-1 0 0,0 0 0,-1 1 0,1 0 0,0 0 0,-1 1 0,7 5 0,-6-2 0,0 0 0,0 0 0,-1 0 0,0 0 0,0 1 0,0 0 0,-1 0 0,-1 0 0,1 1 0,2 11 0,3 10 0,-1-1 0,-2 1 0,0 0 0,-2 0 0,-1 44 0,-4 635 0,-2-667 0,-2 0 0,-2 0 0,-17 58 0,17-69 0,-66 225 0,72-253 8,0-1-1,1 0 1,-1 1-1,0-1 1,0 0-1,0 0 1,0 0-1,-1 0 1,1 0-1,0 0 1,-1 0-1,0 0 1,1 0-1,-1-1 1,-2 3-1,3-4-13,1 0-1,-1 0 1,1 0 0,0 0 0,-1 0-1,1 0 1,0 0 0,-1 0-1,1 0 1,-1 0 0,1 0 0,0 0-1,-1 0 1,1 0 0,0 0-1,-1 0 1,1-1 0,0 1 0,-1 0-1,1 0 1,0 0 0,-1-1 0,1 1-1,0 0 1,-1 0 0,1-1-1,0 1 1,0 0 0,0-1 0,-1 1-1,1-1 1,-7-23-1278,4 1-5542</inkml:trace>
</inkml:ink>
</file>

<file path=ppt/ink/ink6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4.905"/>
    </inkml:context>
    <inkml:brush xml:id="br0">
      <inkml:brushProperty name="width" value="0.05" units="cm"/>
      <inkml:brushProperty name="height" value="0.05" units="cm"/>
      <inkml:brushProperty name="color" value="#E71224"/>
    </inkml:brush>
  </inkml:definitions>
  <inkml:trace contextRef="#ctx0" brushRef="#br0">1 0 24575,'7'1'0,"0"0"0,0 0 0,0 1 0,1 0 0,8 4 0,24 6 0,43-4 0,1-4 0,95-6 0,-37-1 0,553 3-1365,-707 0-5461</inkml:trace>
</inkml:ink>
</file>

<file path=ppt/ink/ink6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5.220"/>
    </inkml:context>
    <inkml:brush xml:id="br0">
      <inkml:brushProperty name="width" value="0.05" units="cm"/>
      <inkml:brushProperty name="height" value="0.05" units="cm"/>
      <inkml:brushProperty name="color" value="#E71224"/>
    </inkml:brush>
  </inkml:definitions>
  <inkml:trace contextRef="#ctx0" brushRef="#br0">44 0 24575,'0'453'0,"0"-436"-170,-2 0-1,0 0 0,-1 0 1,0 0-1,-1-1 0,-1 1 1,-10 21-1,5-20-6655</inkml:trace>
</inkml:ink>
</file>

<file path=ppt/ink/ink6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5.582"/>
    </inkml:context>
    <inkml:brush xml:id="br0">
      <inkml:brushProperty name="width" value="0.05" units="cm"/>
      <inkml:brushProperty name="height" value="0.05" units="cm"/>
      <inkml:brushProperty name="color" value="#E71224"/>
    </inkml:brush>
  </inkml:definitions>
  <inkml:trace contextRef="#ctx0" brushRef="#br0">1 284 24575,'43'-16'0,"-20"6"0,136-54 0,-35 33 0,63-21 0,-70 19 0,-83 25 0,223-56-1365,-235 58-5461</inkml:trace>
</inkml:ink>
</file>

<file path=ppt/ink/ink6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5.930"/>
    </inkml:context>
    <inkml:brush xml:id="br0">
      <inkml:brushProperty name="width" value="0.05" units="cm"/>
      <inkml:brushProperty name="height" value="0.05" units="cm"/>
      <inkml:brushProperty name="color" value="#E71224"/>
    </inkml:brush>
  </inkml:definitions>
  <inkml:trace contextRef="#ctx0" brushRef="#br0">1 464 24575,'4'-2'0,"1"1"0,-1-1 0,0 0 0,0 0 0,0 0 0,0 0 0,0-1 0,0 0 0,-1 0 0,6-5 0,18-12 0,43-24 0,-52 31 0,0 2 0,1 0 0,0 1 0,25-10 0,-10 7 0,-1-2 0,-1-1 0,58-39 0,-75 46 0,1 1 0,25-9 0,-29 12 0,0 1 0,0-2 0,-1 0 0,0 0 0,0-1 0,16-13 0,-20 13-29,-1 1 0,0-1 0,-1 0 0,0-1 1,0 1-1,-1-1 0,1 0 0,3-12 0,2-2-1076,-1 4-5721</inkml:trace>
</inkml:ink>
</file>

<file path=ppt/ink/ink6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4:56.415"/>
    </inkml:context>
    <inkml:brush xml:id="br0">
      <inkml:brushProperty name="width" value="0.05" units="cm"/>
      <inkml:brushProperty name="height" value="0.05" units="cm"/>
      <inkml:brushProperty name="color" value="#E71224"/>
    </inkml:brush>
  </inkml:definitions>
  <inkml:trace contextRef="#ctx0" brushRef="#br0">1 1 24575,'22'0'0,"3"0"0,0 1 0,32 4 0,-48-3 0,1 0 0,-1 1 0,0 0 0,-1 0 0,1 1 0,-1 0 0,1 1 0,-1 0 0,11 9 0,30 20 0,-35-25 0,0 1 0,-1 0 0,17 17 0,-26-23 0,0 2 0,0-1 0,0 0 0,0 1 0,-1-1 0,0 1 0,-1 0 0,1 0 0,-1 1 0,0-1 0,0 0 0,1 9 0,-2 0 0,0-1 0,-1 0 0,-1 1 0,0-1 0,0 0 0,-8 26 0,-31 84 0,14-51 0,-41 86 0,44-111 0,-25 79 0,34-55-1365,15-84-5461</inkml:trace>
</inkml:ink>
</file>

<file path=ppt/ink/ink6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5:11.540"/>
    </inkml:context>
    <inkml:brush xml:id="br0">
      <inkml:brushProperty name="width" value="0.05" units="cm"/>
      <inkml:brushProperty name="height" value="0.05" units="cm"/>
      <inkml:brushProperty name="color" value="#E71224"/>
    </inkml:brush>
  </inkml:definitions>
  <inkml:trace contextRef="#ctx0" brushRef="#br0">1 220 24575,'0'-1'0,"0"0"0,0 0 0,1 0 0,-1 0 0,1 0 0,-1 0 0,1 0 0,-1 0 0,1 0 0,0 0 0,-1 0 0,1 0 0,0 1 0,0-1 0,-1 0 0,1 0 0,0 1 0,0-1 0,0 1 0,0-1 0,0 1 0,0-1 0,1 0 0,31-10 0,-20 8 0,21-11 0,0 3 0,1 0 0,0 3 0,0 0 0,1 3 0,46-2 0,305 9 0,-368-1 0,0 1 0,0 1 0,25 8 0,-32-8 0,0 1 0,0-2 0,1 1 0,-1-2 0,0 0 0,1 0 0,-1-1 0,1 0 0,23-5 0,-35 5 0,0 0 0,-1 0 0,1 0 0,-1 0 0,1 0 0,-1 0 0,1 0 0,-1 0 0,1 0 0,0-1 0,-1 1 0,1 0 0,-1 0 0,1-1 0,-1 1 0,1 0 0,-1-1 0,1 1 0,-1 0 0,0-1 0,1 1 0,-1-1 0,1 1 0,-1 0 0,0-1 0,0 1 0,1-1 0,-1 1 0,0-1 0,0 1 0,1-2 0,-17-6 0,-30 0 0,-157 8 0,-23-2 0,188-4 0,0-1 0,-48-16 0,-11-4 0,67 21 0,0-3 0,-55-22 0,70 20 0,30 9 0,29 7 0,28 10 0,117 30 0,-186-44 0,1 0 0,0 0 0,-1 1 0,1-1 0,0 1 0,-1 0 0,0 0 0,0 0 0,1 0 0,-1 1 0,0 0 0,-1-1 0,1 1 0,0 0 0,-1 0 0,0 0 0,0 1 0,0-1 0,3 7 0,-3-4 0,-1 0 0,0-1 0,0 1 0,0 0 0,-1 0 0,0 0 0,0 0 0,0-1 0,-1 1 0,0 0 0,0 0 0,-4 10 0,-24 118 0,13-47 0,11-59 0,2-1 0,1 1 0,1 31 0,2-34 0,-1 0 0,-2-1 0,-1 1 0,-7 31 0,3-29 0,-1 0 0,-1-1 0,-1 0 0,-18 30 0,28-56 0,0 0 0,0 1 0,0-1 0,0 1 0,0-1 0,0 0 0,0 1 0,0-1 0,0 0 0,-1 1 0,1-1 0,0 0 0,0 1 0,-1-1 0,1 0 0,0 1 0,0-1 0,-1 0 0,1 1 0,0-1 0,-1 0 0,1 0 0,0 0 0,-1 1 0,1-1 0,0 0 0,-1 0 0,1 0 0,-1 0 0,1 0 0,0 0 0,-1 1 0,1-1 0,-1 0 0,1 0 0,0 0 0,-1 0 0,1-1 0,-1 1 0,1 0 0,0 0 0,-1 0 0,1 0 0,-1-1 0,-6-21 0,4-38 0,3 57 0,3-618 0,-3 616 0,0 1 0,0-1 0,0 1 0,-1-1 0,0 0 0,1 1 0,-2-1 0,1 1 0,0-1 0,-1 1 0,0 0 0,0 0 0,0 0 0,-5-7 0,3 8 0,1 0 0,0 0 0,-1 1 0,0-1 0,0 1 0,1 0 0,-1 1 0,0-1 0,0 0 0,-1 1 0,1 0 0,0 0 0,0 0 0,-1 1 0,1 0 0,-6 0 0,-53 0-1365,34 1-5461</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2.595"/>
    </inkml:context>
    <inkml:brush xml:id="br0">
      <inkml:brushProperty name="width" value="0.05" units="cm"/>
      <inkml:brushProperty name="height" value="0.05" units="cm"/>
      <inkml:brushProperty name="color" value="#E71224"/>
    </inkml:brush>
  </inkml:definitions>
  <inkml:trace contextRef="#ctx0" brushRef="#br0">0 0 24575,'0'5'0,"0"8"0,0 5 0,0 7 0,0 3 0,0 2 0,0 1 0,0 1 0,0 0 0,5-6 0,7-7 0,7-6 0,5-6 0,-1-10 0,0-3 0,-3-7 0,-1 0 0,-2 1-8191</inkml:trace>
</inkml:ink>
</file>

<file path=ppt/ink/ink6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7:38.390"/>
    </inkml:context>
    <inkml:brush xml:id="br0">
      <inkml:brushProperty name="width" value="0.05" units="cm"/>
      <inkml:brushProperty name="height" value="0.05" units="cm"/>
      <inkml:brushProperty name="color" value="#E71224"/>
    </inkml:brush>
  </inkml:definitions>
  <inkml:trace contextRef="#ctx0" brushRef="#br0">0 196 24575,'1'-1'0,"-1"-1"0,1 1 0,0-1 0,0 1 0,0 0 0,0-1 0,0 1 0,0 0 0,0 0 0,0 0 0,0 0 0,1 0 0,-1 0 0,0 0 0,1 0 0,-1 0 0,1 1 0,-1-1 0,3-1 0,40-14 0,-32 11 0,47-16 0,1 3 0,1 2 0,120-15 0,-136 23 0,55-15 0,-68 14 0,2 1 0,-1 1 0,54-2 0,-31 7 0,244 6 0,-201 12 0,-66-10 0,59 5 0,-56-10 0,1 1 0,63 13 0,-34-6 98,-50-8-586,0 0 1,27 8-1,-23-2-6338</inkml:trace>
</inkml:ink>
</file>

<file path=ppt/ink/ink6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2:47:42.490"/>
    </inkml:context>
    <inkml:brush xml:id="br0">
      <inkml:brushProperty name="width" value="0.05" units="cm"/>
      <inkml:brushProperty name="height" value="0.05" units="cm"/>
      <inkml:brushProperty name="color" value="#E71224"/>
    </inkml:brush>
  </inkml:definitions>
  <inkml:trace contextRef="#ctx0" brushRef="#br0">1 36 24575,'49'-1'0,"1"-1"0,75-15 0,-50 8 0,0 2 0,145 8 0,-86 1 0,1070-2-607,-1171 2 607,1 1 0,35 8 0,-31-4 0,42 2 0,36-9 0,28 2 0,-56 13 265,-65-9-151,1-2 0,32 2 0,645-4-114,-340-4 0,1215 2-675,-1545 1 672,0 2-1,40 9 1,-38-5 64,58 3 1,630-8 499,-346-5-560,-180 20-1,6-1 0,-128-14-249,0 4-1,121 24 0,-117-18 250,1-3 0,0-4 0,83-5 0,-104-1 0,-19 3 0,69 12 0,17 1 0,68-15 9,43 2 731,-148 13-740,-65-9 0,1-2 0,24 2 0,468-2 0,-266-7 0,-216 4 0,0 3 0,33 7 0,46 4 0,18-15 0,-87-2 0,-1 2 0,0 2 0,68 11 0,-35-1 0,1-4 0,0-2 0,128-9 0,-56 0 0,270 3 0,-395-1 0,1-2 0,44-10 0,-43 8 0,1 0 0,32-1 0,-21 5 0,0-2 0,63-12 0,-53 4 0,-6 0 0,1 3 0,-1 1 0,63-3 0,-77 9 0,-1-2 0,37-8 0,-34 5 0,52-3 0,-48 8 0,0-1 0,0-1 0,41-10 0,-53 8-1365,-4 1-5461</inkml:trace>
</inkml:ink>
</file>

<file path=ppt/ink/ink6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0:38.684"/>
    </inkml:context>
    <inkml:brush xml:id="br0">
      <inkml:brushProperty name="width" value="0.05" units="cm"/>
      <inkml:brushProperty name="height" value="0.05" units="cm"/>
      <inkml:brushProperty name="color" value="#E71224"/>
    </inkml:brush>
  </inkml:definitions>
  <inkml:trace contextRef="#ctx0" brushRef="#br0">1 1 24575,'5'0'0</inkml:trace>
</inkml:ink>
</file>

<file path=ppt/ink/ink6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0:39.723"/>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6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47:10.407"/>
    </inkml:context>
    <inkml:brush xml:id="br0">
      <inkml:brushProperty name="width" value="0.05" units="cm"/>
      <inkml:brushProperty name="height" value="0.05" units="cm"/>
      <inkml:brushProperty name="color" value="#E71224"/>
    </inkml:brush>
  </inkml:definitions>
  <inkml:trace contextRef="#ctx0" brushRef="#br0">1 1 24575,'0'0'-8191</inkml:trace>
</inkml:ink>
</file>

<file path=ppt/ink/ink6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47:10.978"/>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6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47:11.322"/>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6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47:18.186"/>
    </inkml:context>
    <inkml:brush xml:id="br0">
      <inkml:brushProperty name="width" value="0.05" units="cm"/>
      <inkml:brushProperty name="height" value="0.05" units="cm"/>
      <inkml:brushProperty name="color" value="#E71224"/>
    </inkml:brush>
  </inkml:definitions>
  <inkml:trace contextRef="#ctx0" brushRef="#br0">1 0 24575,'0'0'-8191</inkml:trace>
</inkml:ink>
</file>

<file path=ppt/ink/ink6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47:18.980"/>
    </inkml:context>
    <inkml:brush xml:id="br0">
      <inkml:brushProperty name="width" value="0.05" units="cm"/>
      <inkml:brushProperty name="height" value="0.05" units="cm"/>
      <inkml:brushProperty name="color" value="#E71224"/>
    </inkml:brush>
  </inkml:definitions>
  <inkml:trace contextRef="#ctx0" brushRef="#br0">0 1 24575</inkml:trace>
</inkml:ink>
</file>

<file path=ppt/ink/ink6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47:19.403"/>
    </inkml:context>
    <inkml:brush xml:id="br0">
      <inkml:brushProperty name="width" value="0.05" units="cm"/>
      <inkml:brushProperty name="height" value="0.05" units="cm"/>
      <inkml:brushProperty name="color" value="#E71224"/>
    </inkml:brush>
  </inkml:definitions>
  <inkml:trace contextRef="#ctx0" brushRef="#br0">0 1 24575</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2.925"/>
    </inkml:context>
    <inkml:brush xml:id="br0">
      <inkml:brushProperty name="width" value="0.05" units="cm"/>
      <inkml:brushProperty name="height" value="0.05" units="cm"/>
      <inkml:brushProperty name="color" value="#E71224"/>
    </inkml:brush>
  </inkml:definitions>
  <inkml:trace contextRef="#ctx0" brushRef="#br0">337 1 24575,'-1'6'0,"1"0"0,-1 0 0,0 0 0,-1 0 0,0 0 0,0 0 0,0 0 0,0-1 0,-1 1 0,0-1 0,0 0 0,-1 1 0,0-2 0,1 1 0,-10 8 0,-6 5 0,-1-1 0,-34 22 0,4-2 0,29-20-117,10-6-62,-1-1 1,0-1 0,-1 0 0,0 0-1,0-2 1,-20 9 0,13-9-6648</inkml:trace>
  <inkml:trace contextRef="#ctx0" brushRef="#br0" timeOffset="1">246 184 24575,'5'0'0,"7"0"0,1 6 0,4 1 0,-1 5 0,2 0 0,-2-2-8191</inkml:trace>
</inkml:ink>
</file>

<file path=ppt/ink/ink6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47:19.736"/>
    </inkml:context>
    <inkml:brush xml:id="br0">
      <inkml:brushProperty name="width" value="0.05" units="cm"/>
      <inkml:brushProperty name="height" value="0.05" units="cm"/>
      <inkml:brushProperty name="color" value="#E71224"/>
    </inkml:brush>
  </inkml:definitions>
  <inkml:trace contextRef="#ctx0" brushRef="#br0">0 1 24575</inkml:trace>
</inkml:ink>
</file>

<file path=ppt/ink/ink6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47:20.081"/>
    </inkml:context>
    <inkml:brush xml:id="br0">
      <inkml:brushProperty name="width" value="0.05" units="cm"/>
      <inkml:brushProperty name="height" value="0.05" units="cm"/>
      <inkml:brushProperty name="color" value="#E71224"/>
    </inkml:brush>
  </inkml:definitions>
  <inkml:trace contextRef="#ctx0" brushRef="#br0">0 0 24575,'0'0'-8191</inkml:trace>
  <inkml:trace contextRef="#ctx0" brushRef="#br0" timeOffset="1">0 0 24575,'0'0'-8191</inkml:trace>
</inkml:ink>
</file>

<file path=ppt/ink/ink6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27.005"/>
    </inkml:context>
    <inkml:brush xml:id="br0">
      <inkml:brushProperty name="width" value="0.05" units="cm"/>
      <inkml:brushProperty name="height" value="0.05" units="cm"/>
      <inkml:brushProperty name="color" value="#E71224"/>
    </inkml:brush>
  </inkml:definitions>
  <inkml:trace contextRef="#ctx0" brushRef="#br0">1 130 24575,'18'0'0,"-1"-1"0,1-1 0,-1 0 0,0-1 0,1-1 0,-1-1 0,-1-1 0,28-12 0,-27 12 0,-1 1 0,1 0 0,1 2 0,-1 0 0,1 1 0,-1 0 0,28 2 0,-20 0 0,-1-1 0,0-1 0,26-6 0,11-2 0,0 3 0,1 2 0,0 3 0,62 6 0,2-2 0,485-2 0,-580-1 0,0-2 0,40-9 0,-37 5 0,56-3 0,244 9 0,-153 3 0,-162-1 0,1 1 0,-1 1 0,26 7 0,45 6 0,14 0 0,-75-10 0,0-1 0,33 1 0,-19-3 0,53 10 0,-54-6 0,66 3 0,568-11 0,-652-1 0,-1 0 0,45-11 0,-42 7 0,0 2 0,32-3 0,1 2 0,0-2 0,0-3 0,66-20 0,-71 21-1365,-29 6-5461</inkml:trace>
</inkml:ink>
</file>

<file path=ppt/ink/ink6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28.420"/>
    </inkml:context>
    <inkml:brush xml:id="br0">
      <inkml:brushProperty name="width" value="0.05" units="cm"/>
      <inkml:brushProperty name="height" value="0.05" units="cm"/>
      <inkml:brushProperty name="color" value="#E71224"/>
    </inkml:brush>
  </inkml:definitions>
  <inkml:trace contextRef="#ctx0" brushRef="#br0">33 0 24575,'-1'1'0,"0"-1"0,-1 1 0,1-1 0,-1 1 0,1 0 0,0 0 0,0 0 0,-1 0 0,1 0 0,0 0 0,0 0 0,0 0 0,0 0 0,0 0 0,0 1 0,1-1 0,-1 0 0,0 1 0,0-1 0,1 0 0,-1 1 0,1-1 0,0 1 0,-1-1 0,1 1 0,0-1 0,0 3 0,-6 49 0,6-47 0,-2 218 0,3-121 0,-1-95 0,0 0 0,1 0 0,0-1 0,0 1 0,1-1 0,3 9 0,-5-15 0,0 1 0,1-1 0,0 1 0,-1 0 0,1-1 0,0 0 0,0 1 0,0-1 0,0 1 0,0-1 0,0 0 0,0 0 0,0 1 0,1-1 0,-1 0 0,0 0 0,1 0 0,-1-1 0,1 1 0,-1 0 0,1 0 0,-1-1 0,1 1 0,0-1 0,-1 0 0,1 1 0,0-1 0,-1 0 0,1 0 0,0 0 0,-1 0 0,1 0 0,0 0 0,2-1 0,-2 0 0,0 0 0,0 0 0,0 0 0,0 0 0,0 0 0,-1 0 0,1-1 0,0 1 0,-1-1 0,1 1 0,-1-1 0,1 1 0,-1-1 0,0 0 0,1 0 0,-1 0 0,0 0 0,0 0 0,-1 0 0,2-3 0,13-55 0,-5 18 0,-1 17-119,-1 5-130,0-1 0,1 2-1,1-1 1,20-29 0,-17 35-6577</inkml:trace>
</inkml:ink>
</file>

<file path=ppt/ink/ink6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28.873"/>
    </inkml:context>
    <inkml:brush xml:id="br0">
      <inkml:brushProperty name="width" value="0.05" units="cm"/>
      <inkml:brushProperty name="height" value="0.05" units="cm"/>
      <inkml:brushProperty name="color" value="#E71224"/>
    </inkml:brush>
  </inkml:definitions>
  <inkml:trace contextRef="#ctx0" brushRef="#br0">0 98 24575,'6'0'0,"7"0"0,6 0 0,1-6 0,2-7 0,3-1 0,2 2 0,-3-4 0,0 3 0,1 2 0,2 3 0,-4 4-8191</inkml:trace>
</inkml:ink>
</file>

<file path=ppt/ink/ink6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29.295"/>
    </inkml:context>
    <inkml:brush xml:id="br0">
      <inkml:brushProperty name="width" value="0.05" units="cm"/>
      <inkml:brushProperty name="height" value="0.05" units="cm"/>
      <inkml:brushProperty name="color" value="#E71224"/>
    </inkml:brush>
  </inkml:definitions>
  <inkml:trace contextRef="#ctx0" brushRef="#br0">0 1 24575,'0'5'0,"0"8"0,0 7 0,6 5 0,1 4 0,0 3 0,-1 1 0,3-5 0,1-2 0,-2 1 0,-2 0 0,4-4 0,-1 0 0,0-4-8191</inkml:trace>
</inkml:ink>
</file>

<file path=ppt/ink/ink6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29.657"/>
    </inkml:context>
    <inkml:brush xml:id="br0">
      <inkml:brushProperty name="width" value="0.05" units="cm"/>
      <inkml:brushProperty name="height" value="0.05" units="cm"/>
      <inkml:brushProperty name="color" value="#E71224"/>
    </inkml:brush>
  </inkml:definitions>
  <inkml:trace contextRef="#ctx0" brushRef="#br0">1 26 24575,'5'0'0,"8"0"0,7 0 0,0-6 0,1-1 0,4 0 0,-3 2-8191</inkml:trace>
</inkml:ink>
</file>

<file path=ppt/ink/ink6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30.259"/>
    </inkml:context>
    <inkml:brush xml:id="br0">
      <inkml:brushProperty name="width" value="0.05" units="cm"/>
      <inkml:brushProperty name="height" value="0.05" units="cm"/>
      <inkml:brushProperty name="color" value="#E71224"/>
    </inkml:brush>
  </inkml:definitions>
  <inkml:trace contextRef="#ctx0" brushRef="#br0">37 15 24575,'6'0'0,"6"0"0,8 0 0,0-6 0,2-1 0,-3 5 0,-10 4 0,-7 7 0,-8 1 0,-4 5 0,-5-1 0,-7 4 0,-3-2 0,1 2 0,0-2 0,4-4-8191</inkml:trace>
</inkml:ink>
</file>

<file path=ppt/ink/ink6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30.621"/>
    </inkml:context>
    <inkml:brush xml:id="br0">
      <inkml:brushProperty name="width" value="0.05" units="cm"/>
      <inkml:brushProperty name="height" value="0.05" units="cm"/>
      <inkml:brushProperty name="color" value="#E71224"/>
    </inkml:brush>
  </inkml:definitions>
  <inkml:trace contextRef="#ctx0" brushRef="#br0">1 0 24575,'5'0'0,"8"0"0,1 0-8191</inkml:trace>
</inkml:ink>
</file>

<file path=ppt/ink/ink6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31.012"/>
    </inkml:context>
    <inkml:brush xml:id="br0">
      <inkml:brushProperty name="width" value="0.05" units="cm"/>
      <inkml:brushProperty name="height" value="0.05" units="cm"/>
      <inkml:brushProperty name="color" value="#E71224"/>
    </inkml:brush>
  </inkml:definitions>
  <inkml:trace contextRef="#ctx0" brushRef="#br0">1 27 24575,'5'0'0,"8"0"0,7 0 0,5 0 0,-1-6 0,0-1 0,2-1 0,-3 3-8191</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3.255"/>
    </inkml:context>
    <inkml:brush xml:id="br0">
      <inkml:brushProperty name="width" value="0.05" units="cm"/>
      <inkml:brushProperty name="height" value="0.05" units="cm"/>
      <inkml:brushProperty name="color" value="#E71224"/>
    </inkml:brush>
  </inkml:definitions>
  <inkml:trace contextRef="#ctx0" brushRef="#br0">1 0 24575,'0'6'0,"0"6"0,0 6 0,0 6 0,0 4 0,0 2 0,0 2 0,5-5 0,2-2 0,0 0 0,-2 1 0,-1 1 0,-1 2 0,-2 0 0,-1 1 0,0 1 0,-5-6 0,-2-6-8191</inkml:trace>
</inkml:ink>
</file>

<file path=ppt/ink/ink6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31.373"/>
    </inkml:context>
    <inkml:brush xml:id="br0">
      <inkml:brushProperty name="width" value="0.05" units="cm"/>
      <inkml:brushProperty name="height" value="0.05" units="cm"/>
      <inkml:brushProperty name="color" value="#E71224"/>
    </inkml:brush>
  </inkml:definitions>
  <inkml:trace contextRef="#ctx0" brushRef="#br0">53 1 24575,'0'5'0,"-5"3"0,-2 4 0,0 6 0,1 6 0,3 4 0,0 2 0,-4-3 0,-1-1 0,1-6-8191</inkml:trace>
</inkml:ink>
</file>

<file path=ppt/ink/ink6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33.198"/>
    </inkml:context>
    <inkml:brush xml:id="br0">
      <inkml:brushProperty name="width" value="0.05" units="cm"/>
      <inkml:brushProperty name="height" value="0.05" units="cm"/>
      <inkml:brushProperty name="color" value="#E71224"/>
    </inkml:brush>
  </inkml:definitions>
  <inkml:trace contextRef="#ctx0" brushRef="#br0">1 1 24575,'1'13'0,"1"1"0,0 0 0,1-1 0,6 18 0,3 11 0,1 11 0,-6-27 0,-2 0 0,0 1 0,1 36 0,-5 3-88,-2-33-168,1 1 1,2-1 0,2 0-1,8 38 1,-6-49-6571</inkml:trace>
</inkml:ink>
</file>

<file path=ppt/ink/ink6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51.682"/>
    </inkml:context>
    <inkml:brush xml:id="br0">
      <inkml:brushProperty name="width" value="0.05" units="cm"/>
      <inkml:brushProperty name="height" value="0.05" units="cm"/>
      <inkml:brushProperty name="color" value="#E71224"/>
    </inkml:brush>
  </inkml:definitions>
  <inkml:trace contextRef="#ctx0" brushRef="#br0">0 97 24575,'136'3'0,"147"-6"0,-196-13 0,-63 11 0,0 0 0,34-1 0,107-10 0,-106 7 0,72 1 0,3 11 0,149-6 0,-197-12 0,-62 9 0,1 2 0,33-2 0,295 6-1365,-325 0-5461</inkml:trace>
</inkml:ink>
</file>

<file path=ppt/ink/ink6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54.166"/>
    </inkml:context>
    <inkml:brush xml:id="br0">
      <inkml:brushProperty name="width" value="0.05" units="cm"/>
      <inkml:brushProperty name="height" value="0.05" units="cm"/>
      <inkml:brushProperty name="color" value="#E71224"/>
    </inkml:brush>
  </inkml:definitions>
  <inkml:trace contextRef="#ctx0" brushRef="#br0">0 0 24575,'2348'0'-1365,"-2320"0"-5461</inkml:trace>
</inkml:ink>
</file>

<file path=ppt/ink/ink6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1:58.077"/>
    </inkml:context>
    <inkml:brush xml:id="br0">
      <inkml:brushProperty name="width" value="0.05" units="cm"/>
      <inkml:brushProperty name="height" value="0.05" units="cm"/>
      <inkml:brushProperty name="color" value="#E71224"/>
    </inkml:brush>
  </inkml:definitions>
  <inkml:trace contextRef="#ctx0" brushRef="#br0">0 2 24575,'2222'0'0,"-2195"2"0,1 1 0,48 12 0,-15-3 0,7 2 0,-43-7 0,1-2 0,47 3 0,-17-7 0,275-4 0,-232-13 0,-65 10 0,58-5 0,458 10 0,-264 3 0,-261-3 0,-1-2 0,42-9 0,-39 6 0,-1 1 0,30 0 0,452 3 0,-243 4 0,-245 0 0,1 0 0,-1 1 0,23 6 0,46 6 0,16 2 0,-77-11 0,0-1 0,35 2 0,387-8-1365,-422 1-5461</inkml:trace>
</inkml:ink>
</file>

<file path=ppt/ink/ink6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04.282"/>
    </inkml:context>
    <inkml:brush xml:id="br0">
      <inkml:brushProperty name="width" value="0.05" units="cm"/>
      <inkml:brushProperty name="height" value="0.05" units="cm"/>
      <inkml:brushProperty name="color" value="#E71224"/>
    </inkml:brush>
  </inkml:definitions>
  <inkml:trace contextRef="#ctx0" brushRef="#br0">1 38 24575,'38'0'0,"0"-2"0,0-1 0,52-11 0,-35 5 0,0 3 0,1 3 0,100 5 0,-38 1 0,1201-3 0,-1290 2 0,1 1 0,-1 2 0,1 1 0,30 10 0,-30-7 0,1-1 0,-1-2 0,53 4 0,426-12-1365,-489 2-5461</inkml:trace>
</inkml:ink>
</file>

<file path=ppt/ink/ink6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13.374"/>
    </inkml:context>
    <inkml:brush xml:id="br0">
      <inkml:brushProperty name="width" value="0.05" units="cm"/>
      <inkml:brushProperty name="height" value="0.05" units="cm"/>
      <inkml:brushProperty name="color" value="#E71224"/>
    </inkml:brush>
  </inkml:definitions>
  <inkml:trace contextRef="#ctx0" brushRef="#br0">1 395 24575,'2'0'0,"0"-1"0,0 0 0,-1 0 0,1 0 0,0 0 0,-1 0 0,1 0 0,0 0 0,-1-1 0,1 1 0,-1-1 0,0 1 0,1-1 0,-1 1 0,0-1 0,0 0 0,1-3 0,20-37 0,-20 37 0,19-43 0,42-82 0,-36 67 0,-24 51 0,2 0 0,0 0 0,0 1 0,8-12 0,-13 22 0,1 0 0,-1 1 0,0-1 0,0 1 0,1-1 0,-1 1 0,0-1 0,1 1 0,-1-1 0,0 1 0,1 0 0,-1-1 0,1 1 0,-1-1 0,1 1 0,-1 0 0,1-1 0,-1 1 0,1 0 0,-1 0 0,1 0 0,-1-1 0,1 1 0,0 0 0,-1 0 0,1 0 0,-1 0 0,1 0 0,0 0 0,-1 0 0,1 0 0,0 0 0,9 18 0,-4 29 0,-7 343 0,3-402 0,1 1 0,1 0 0,-1 0 0,2 1 0,0-1 0,6-9 0,5-14 0,-14 30 0,13-35 0,2 0 0,2 2 0,1 0 0,2 1 0,27-34 0,-49 69 0,0 1 0,0-1 0,1 1 0,-1-1 0,0 1 0,0 0 0,1-1 0,-1 1 0,1-1 0,-1 1 0,0 0 0,1-1 0,-1 1 0,1 0 0,-1 0 0,1-1 0,-1 1 0,1 0 0,-1 0 0,1-1 0,-1 1 0,1 0 0,-1 0 0,1 0 0,-1 0 0,1 0 0,-1 0 0,1 0 0,0 0 0,-1 0 0,1 0 0,-1 0 0,1 1 0,-1-1 0,1 0 0,-1 0 0,1 0 0,-1 1 0,1-1 0,-1 0 0,1 1 0,9 26 0,-5 38 0,-5-63 0,-3 292-1365</inkml:trace>
</inkml:ink>
</file>

<file path=ppt/ink/ink6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16.676"/>
    </inkml:context>
    <inkml:brush xml:id="br0">
      <inkml:brushProperty name="width" value="0.05" units="cm"/>
      <inkml:brushProperty name="height" value="0.05" units="cm"/>
      <inkml:brushProperty name="color" value="#E71224"/>
    </inkml:brush>
  </inkml:definitions>
  <inkml:trace contextRef="#ctx0" brushRef="#br0">1 53 24575,'5'0'0,"8"0"0,1-6 0,4-1 0,4 0 0,4 2 0,-2-5 0,-1 1 0,-3 0-8191</inkml:trace>
</inkml:ink>
</file>

<file path=ppt/ink/ink6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17.293"/>
    </inkml:context>
    <inkml:brush xml:id="br0">
      <inkml:brushProperty name="width" value="0.05" units="cm"/>
      <inkml:brushProperty name="height" value="0.05" units="cm"/>
      <inkml:brushProperty name="color" value="#E71224"/>
    </inkml:brush>
  </inkml:definitions>
  <inkml:trace contextRef="#ctx0" brushRef="#br0">1 1 24575,'0'5'0,"0"8"0,6 1 0,1 4 0,0 5 0,-1 3 0,-2 3 0,-2 2 0,0 1 0,-2 1 0,0 0 0,0-6-8191</inkml:trace>
</inkml:ink>
</file>

<file path=ppt/ink/ink6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19.028"/>
    </inkml:context>
    <inkml:brush xml:id="br0">
      <inkml:brushProperty name="width" value="0.05" units="cm"/>
      <inkml:brushProperty name="height" value="0.05" units="cm"/>
      <inkml:brushProperty name="color" value="#E71224"/>
    </inkml:brush>
  </inkml:definitions>
  <inkml:trace contextRef="#ctx0" brushRef="#br0">1 326 24575,'1'-1'0,"0"1"0,0-1 0,0 1 0,1-1 0,-1 1 0,0-1 0,0 0 0,0 1 0,0-1 0,0 0 0,0 0 0,0 0 0,0 0 0,0 0 0,-1 0 0,1 0 0,0 0 0,-1 0 0,1 0 0,0-3 0,15-33 0,-7 15 0,118-191 0,-125 211 0,-1-1 0,0 0 0,1 1 0,0-1 0,0 1 0,0 0 0,0-1 0,0 1 0,0 0 0,0 0 0,1 0 0,4-2 0,-6 3 0,-1 1 0,1 0 0,-1 0 0,1 0 0,-1 0 0,1 0 0,-1 0 0,1 0 0,-1 0 0,1 0 0,-1 0 0,1 0 0,-1 0 0,1 0 0,-1 1 0,1-1 0,-1 0 0,0 0 0,1 0 0,-1 1 0,1-1 0,-1 0 0,1 1 0,-1-1 0,0 0 0,1 1 0,0 0 0,7 24 0,-5 28 0,-4-44 0,0-1 0,2 1 0,-1-1 0,1 1 0,0-1 0,0 1 0,1-1 0,0 0 0,1 0 0,0 0 0,0 0 0,6 10 0,-9-18 0,0 1 0,1-1 0,-1 1 0,0-1 0,1 1 0,-1-1 0,0 1 0,1-1 0,-1 1 0,0-1 0,1 1 0,-1-1 0,1 0 0,-1 1 0,1-1 0,-1 0 0,1 1 0,-1-1 0,1 0 0,0 0 0,-1 1 0,1-1 0,-1 0 0,1 0 0,-1 0 0,1 0 0,0 0 0,-1 0 0,1 0 0,-1 0 0,1 0 0,0 0 0,-1 0 0,1 0 0,-1-1 0,1 1 0,0 0 0,-1 0 0,1-1 0,-1 1 0,1 0 0,-1 0 0,1-1 0,-1 1 0,1-1 0,-1 1 0,0 0 0,1-1 0,-1 1 0,1-1 0,-1 1 0,0-1 0,0 1 0,1-1 0,-1 0 0,0 0 0,15-40 0,-12 29 0,9-22 0,-5 9 0,2 1 0,16-31 0,-20 74 0,-3 13 0,-4 319-1365,2-338-5461</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3.600"/>
    </inkml:context>
    <inkml:brush xml:id="br0">
      <inkml:brushProperty name="width" value="0.05" units="cm"/>
      <inkml:brushProperty name="height" value="0.05" units="cm"/>
      <inkml:brushProperty name="color" value="#E71224"/>
    </inkml:brush>
  </inkml:definitions>
  <inkml:trace contextRef="#ctx0" brushRef="#br0">1 19 24575,'5'0'0,"2"-5"0,5-2 0,0 1-8191</inkml:trace>
</inkml:ink>
</file>

<file path=ppt/ink/ink6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19.539"/>
    </inkml:context>
    <inkml:brush xml:id="br0">
      <inkml:brushProperty name="width" value="0.05" units="cm"/>
      <inkml:brushProperty name="height" value="0.05" units="cm"/>
      <inkml:brushProperty name="color" value="#E71224"/>
    </inkml:brush>
  </inkml:definitions>
  <inkml:trace contextRef="#ctx0" brushRef="#br0">0 1 24575,'5'0'0,"8"0"0,7 0 0,5 0 0,4 0 0,3 0 0,1 0 0,1 0 0,-1 0 0,1 0 0,-7 0-8191</inkml:trace>
</inkml:ink>
</file>

<file path=ppt/ink/ink6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20.034"/>
    </inkml:context>
    <inkml:brush xml:id="br0">
      <inkml:brushProperty name="width" value="0.05" units="cm"/>
      <inkml:brushProperty name="height" value="0.05" units="cm"/>
      <inkml:brushProperty name="color" value="#E71224"/>
    </inkml:brush>
  </inkml:definitions>
  <inkml:trace contextRef="#ctx0" brushRef="#br0">34 0 24575,'-5'0'0,"-3"6"0,1 6 0,1 8 0,2 5 0,2 4 0,1 3 0,0 1 0,1-5-8191</inkml:trace>
</inkml:ink>
</file>

<file path=ppt/ink/ink6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25.845"/>
    </inkml:context>
    <inkml:brush xml:id="br0">
      <inkml:brushProperty name="width" value="0.05" units="cm"/>
      <inkml:brushProperty name="height" value="0.05" units="cm"/>
      <inkml:brushProperty name="color" value="#E71224"/>
    </inkml:brush>
  </inkml:definitions>
  <inkml:trace contextRef="#ctx0" brushRef="#br0">1 0 24575,'9'2'0,"0"0"0,0 0 0,0 0 0,0 1 0,-1 0 0,1 1 0,10 6 0,11 4 0,-12-7 0,0-2 0,0 0 0,0-1 0,0-1 0,31 1 0,97-6 0,-58-1 0,32 5 0,113-5 0,-182-9-1365,-30 6-5461</inkml:trace>
</inkml:ink>
</file>

<file path=ppt/ink/ink6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27.231"/>
    </inkml:context>
    <inkml:brush xml:id="br0">
      <inkml:brushProperty name="width" value="0.05" units="cm"/>
      <inkml:brushProperty name="height" value="0.05" units="cm"/>
      <inkml:brushProperty name="color" value="#E71224"/>
    </inkml:brush>
  </inkml:definitions>
  <inkml:trace contextRef="#ctx0" brushRef="#br0">1 0 24575,'20'1'0,"0"1"0,0 1 0,23 7 0,47 5 0,46-15 0,19 2 0,-67 13 95,-64-10-582,0 0 1,32 1-1,-29-5-6339</inkml:trace>
</inkml:ink>
</file>

<file path=ppt/ink/ink6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36.976"/>
    </inkml:context>
    <inkml:brush xml:id="br0">
      <inkml:brushProperty name="width" value="0.05" units="cm"/>
      <inkml:brushProperty name="height" value="0.05" units="cm"/>
      <inkml:brushProperty name="color" value="#E71224"/>
    </inkml:brush>
  </inkml:definitions>
  <inkml:trace contextRef="#ctx0" brushRef="#br0">1 0 24575,'1673'0'-1365,"-1646"0"-5461</inkml:trace>
</inkml:ink>
</file>

<file path=ppt/ink/ink6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2:38.132"/>
    </inkml:context>
    <inkml:brush xml:id="br0">
      <inkml:brushProperty name="width" value="0.05" units="cm"/>
      <inkml:brushProperty name="height" value="0.05" units="cm"/>
      <inkml:brushProperty name="color" value="#E71224"/>
    </inkml:brush>
  </inkml:definitions>
  <inkml:trace contextRef="#ctx0" brushRef="#br0">1 36 24575,'19'-1'0,"0"-1"0,1-1 0,25-7 0,-23 4 0,46-4 0,387 6 0,-233 7 0,130-3-1365,-324 0-5461</inkml:trace>
</inkml:ink>
</file>

<file path=ppt/ink/ink6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3.576"/>
    </inkml:context>
    <inkml:brush xml:id="br0">
      <inkml:brushProperty name="width" value="0.05" units="cm"/>
      <inkml:brushProperty name="height" value="0.05" units="cm"/>
      <inkml:brushProperty name="color" value="#E71224"/>
    </inkml:brush>
  </inkml:definitions>
  <inkml:trace contextRef="#ctx0" brushRef="#br0">1 1 24575,'5'0'0,"3"5"0,4 2 0,7 0 0,-1 4 0,-3 6 0,1 0 0,-1 2 0,1-2 0,-2 2 0,-3 3 0,2-2 0,-1-5-8191</inkml:trace>
</inkml:ink>
</file>

<file path=ppt/ink/ink6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4.162"/>
    </inkml:context>
    <inkml:brush xml:id="br0">
      <inkml:brushProperty name="width" value="0.05" units="cm"/>
      <inkml:brushProperty name="height" value="0.05" units="cm"/>
      <inkml:brushProperty name="color" value="#E71224"/>
    </inkml:brush>
  </inkml:definitions>
  <inkml:trace contextRef="#ctx0" brushRef="#br0">166 1 24575,'-6'0'0,"-1"5"0,-5 2 0,-1 6 0,2 5 0,-2 0 0,-5 3 0,-5-3 0,2 1 0,-1-2 0,3-5-8191</inkml:trace>
</inkml:ink>
</file>

<file path=ppt/ink/ink6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4.583"/>
    </inkml:context>
    <inkml:brush xml:id="br0">
      <inkml:brushProperty name="width" value="0.05" units="cm"/>
      <inkml:brushProperty name="height" value="0.05" units="cm"/>
      <inkml:brushProperty name="color" value="#E71224"/>
    </inkml:brush>
  </inkml:definitions>
  <inkml:trace contextRef="#ctx0" brushRef="#br0">0 34 24575,'6'0'0,"7"0"0,7 0 0,0-5 0,2-3 0,2 1 0,4 2 0,1 0 0,2 3 0,-4 1-8191</inkml:trace>
</inkml:ink>
</file>

<file path=ppt/ink/ink6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5.293"/>
    </inkml:context>
    <inkml:brush xml:id="br0">
      <inkml:brushProperty name="width" value="0.05" units="cm"/>
      <inkml:brushProperty name="height" value="0.05" units="cm"/>
      <inkml:brushProperty name="color" value="#E71224"/>
    </inkml:brush>
  </inkml:definitions>
  <inkml:trace contextRef="#ctx0" brushRef="#br0">3 27 24575,'-3'125'0,"7"137"0,-4-259 0,0 0 0,0 0 0,1 0 0,0 0 0,-1 0 0,1 0 0,0 0 0,1 0 0,-1 0 0,0-1 0,1 1 0,-1-1 0,1 1 0,0-1 0,0 1 0,0-1 0,0 0 0,0 0 0,1 0 0,-1 0 0,1-1 0,-1 1 0,1 0 0,0-1 0,-1 0 0,1 0 0,0 0 0,0 0 0,0 0 0,0 0 0,0-1 0,0 1 0,0-1 0,0 0 0,4 0 0,-2 0 0,0-1 0,0 1 0,0-1 0,1 0 0,-1-1 0,0 1 0,0-1 0,-1 0 0,1 0 0,0 0 0,-1-1 0,1 0 0,-1 0 0,0 0 0,0 0 0,0-1 0,0 1 0,0-1 0,5-9 0,2-4 0,11-18 0,-1 0 0,-2-1 0,21-56 0,-32 67-227,0 0-1,-2 0 1,0 0-1,-2-1 1,1-34-1,-4 33-6598</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3.946"/>
    </inkml:context>
    <inkml:brush xml:id="br0">
      <inkml:brushProperty name="width" value="0.05" units="cm"/>
      <inkml:brushProperty name="height" value="0.05" units="cm"/>
      <inkml:brushProperty name="color" value="#E71224"/>
    </inkml:brush>
  </inkml:definitions>
  <inkml:trace contextRef="#ctx0" brushRef="#br0">79 7 24575,'5'0'0,"2"-5"0,0 3 0,-2 8 0,-1 8 0,-7 1 0,-3 3 0,-5-1 0,-6-3 0,-6-4 0,1-10 0,5-9 0,10-4 0,6-4 0,9 0 0,8 4 0,2 3-8191</inkml:trace>
</inkml:ink>
</file>

<file path=ppt/ink/ink6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5.654"/>
    </inkml:context>
    <inkml:brush xml:id="br0">
      <inkml:brushProperty name="width" value="0.05" units="cm"/>
      <inkml:brushProperty name="height" value="0.05" units="cm"/>
      <inkml:brushProperty name="color" value="#E71224"/>
    </inkml:brush>
  </inkml:definitions>
  <inkml:trace contextRef="#ctx0" brushRef="#br0">0 87 24575,'6'0'0,"6"0"0,3-5 0,3-3 0,-1-4 0,2-1 0,3 2 0,3 3 0,-2-3 0,0 1 0,-4 1-8191</inkml:trace>
</inkml:ink>
</file>

<file path=ppt/ink/ink6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5.969"/>
    </inkml:context>
    <inkml:brush xml:id="br0">
      <inkml:brushProperty name="width" value="0.05" units="cm"/>
      <inkml:brushProperty name="height" value="0.05" units="cm"/>
      <inkml:brushProperty name="color" value="#E71224"/>
    </inkml:brush>
  </inkml:definitions>
  <inkml:trace contextRef="#ctx0" brushRef="#br0">128 1 24575,'-6'0'0,"-1"5"0,0 8 0,1 7 0,-4 0 0,-5-4 0,0 2 0,-4-3 0,-3-4 0,1-4-8191</inkml:trace>
</inkml:ink>
</file>

<file path=ppt/ink/ink6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6.301"/>
    </inkml:context>
    <inkml:brush xml:id="br0">
      <inkml:brushProperty name="width" value="0.05" units="cm"/>
      <inkml:brushProperty name="height" value="0.05" units="cm"/>
      <inkml:brushProperty name="color" value="#E71224"/>
    </inkml:brush>
  </inkml:definitions>
  <inkml:trace contextRef="#ctx0" brushRef="#br0">1 132 24575,'5'0'0,"8"0"0,7 0 0,5 0 0,4-5 0,3-3 0,1-4 0,1-1 0,-1 2 0,-5-2 0,-2 0 0,-1 3 0,2 3 0,2 3 0,-5-3 0,-6-7 0,-6 0-8191</inkml:trace>
</inkml:ink>
</file>

<file path=ppt/ink/ink6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6.828"/>
    </inkml:context>
    <inkml:brush xml:id="br0">
      <inkml:brushProperty name="width" value="0.05" units="cm"/>
      <inkml:brushProperty name="height" value="0.05" units="cm"/>
      <inkml:brushProperty name="color" value="#E71224"/>
    </inkml:brush>
  </inkml:definitions>
  <inkml:trace contextRef="#ctx0" brushRef="#br0">0 76 24575,'15'-2'0,"0"-1"0,-1 0 0,0-2 0,0 1 0,0-2 0,0 0 0,-1-1 0,0 0 0,19-14 0,-22 13 0,-11 5 0,-21 8 0,-32 18 0,47-19 0,1 0 0,0 0 0,0 0 0,0 1 0,1 0 0,-1 0 0,1 1 0,1-1 0,-1 1 0,1 0 0,0 1 0,0-1 0,0 1 0,1-1 0,0 1 0,-2 10 0,4-14 0,0 0 0,0 0 0,0 0 0,1 0 0,-1 1 0,1-1 0,0 0 0,0 0 0,0 1 0,0-1 0,1 0 0,-1 0 0,1 1 0,0-1 0,0 0 0,0 0 0,1 0 0,-1 0 0,0 0 0,1 0 0,0-1 0,0 1 0,0 0 0,0-1 0,0 0 0,1 1 0,-1-1 0,0 0 0,1 0 0,0 0 0,0 0 0,-1-1 0,1 1 0,0-1 0,0 0 0,0 0 0,1 0 0,3 1 0,-1 0 0,-1-1 0,0 0 0,0 0 0,1 0 0,-1-1 0,0 0 0,1 0 0,-1 0 0,0-1 0,1 1 0,-1-1 0,0-1 0,0 1 0,0-1 0,0 1 0,0-2 0,0 1 0,0 0 0,-1-1 0,1 0 0,5-5 0,1-3 0,0 0 0,0-1 0,-2-1 0,1 0 0,-2 0 0,8-16 0,-5 9-1365,-1 1-5461</inkml:trace>
</inkml:ink>
</file>

<file path=ppt/ink/ink6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7.188"/>
    </inkml:context>
    <inkml:brush xml:id="br0">
      <inkml:brushProperty name="width" value="0.05" units="cm"/>
      <inkml:brushProperty name="height" value="0.05" units="cm"/>
      <inkml:brushProperty name="color" value="#E71224"/>
    </inkml:brush>
  </inkml:definitions>
  <inkml:trace contextRef="#ctx0" brushRef="#br0">119 1 24575,'-2'34'0,"-2"1"0,-1-1 0,-2 0 0,-2 0 0,-16 44 0,-7 29 0,5 7-1365,20-93-5461</inkml:trace>
</inkml:ink>
</file>

<file path=ppt/ink/ink6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7.519"/>
    </inkml:context>
    <inkml:brush xml:id="br0">
      <inkml:brushProperty name="width" value="0.05" units="cm"/>
      <inkml:brushProperty name="height" value="0.05" units="cm"/>
      <inkml:brushProperty name="color" value="#E71224"/>
    </inkml:brush>
  </inkml:definitions>
  <inkml:trace contextRef="#ctx0" brushRef="#br0">1 124 24575,'5'0'0,"3"-6"0,4-1 0,6 0 0,0-4 0,3-1 0,-3-2 0,1 0 0,-2-3 0,1 1 0,3 4 0,-2 4-8191</inkml:trace>
</inkml:ink>
</file>

<file path=ppt/ink/ink6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7.851"/>
    </inkml:context>
    <inkml:brush xml:id="br0">
      <inkml:brushProperty name="width" value="0.05" units="cm"/>
      <inkml:brushProperty name="height" value="0.05" units="cm"/>
      <inkml:brushProperty name="color" value="#E71224"/>
    </inkml:brush>
  </inkml:definitions>
  <inkml:trace contextRef="#ctx0" brushRef="#br0">47 1 24575,'-6'0'0,"-1"5"0,-1 8 0,-3 1 0,0 4 0,7-1 0,10-3 0,9-5 0,8-3 0,5-3 0,4-2 0,1-1 0,1 0 0,0-1 0,-6 0-8191</inkml:trace>
</inkml:ink>
</file>

<file path=ppt/ink/ink6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8.880"/>
    </inkml:context>
    <inkml:brush xml:id="br0">
      <inkml:brushProperty name="width" value="0.05" units="cm"/>
      <inkml:brushProperty name="height" value="0.05" units="cm"/>
      <inkml:brushProperty name="color" value="#E71224"/>
    </inkml:brush>
  </inkml:definitions>
  <inkml:trace contextRef="#ctx0" brushRef="#br0">1 59 24575,'0'-5'0,"5"-2"0,8 0 0,1-4 0,4-1 0,5 3 0,-3 2-8191</inkml:trace>
</inkml:ink>
</file>

<file path=ppt/ink/ink6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9.268"/>
    </inkml:context>
    <inkml:brush xml:id="br0">
      <inkml:brushProperty name="width" value="0.05" units="cm"/>
      <inkml:brushProperty name="height" value="0.05" units="cm"/>
      <inkml:brushProperty name="color" value="#E71224"/>
    </inkml:brush>
  </inkml:definitions>
  <inkml:trace contextRef="#ctx0" brushRef="#br0">1 26 24575,'5'0'0,"8"0"0,6 0 0,7 0 0,3-6 0,3-1 0,1 0 0,-5 1-8191</inkml:trace>
</inkml:ink>
</file>

<file path=ppt/ink/ink6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19.902"/>
    </inkml:context>
    <inkml:brush xml:id="br0">
      <inkml:brushProperty name="width" value="0.05" units="cm"/>
      <inkml:brushProperty name="height" value="0.05" units="cm"/>
      <inkml:brushProperty name="color" value="#E71224"/>
    </inkml:brush>
  </inkml:definitions>
  <inkml:trace contextRef="#ctx0" brushRef="#br0">0 71 24575,'5'0'0,"23"1"0,-1-1 0,1-2 0,-1-1 0,50-11 0,-77 14 0,0 0 0,0 0 0,0 0 0,0 0 0,0 0 0,0 1 0,0-1 0,-1 0 0,1 0 0,0 0 0,0 0 0,0 0 0,0 0 0,0 0 0,0 0 0,0 0 0,0 0 0,0 0 0,0 0 0,0 1 0,0-1 0,0 0 0,1 0 0,-1 0 0,0 0 0,0 0 0,0 0 0,0 0 0,0 0 0,0 0 0,0 0 0,0 0 0,0 0 0,0 0 0,0 0 0,0 1 0,0-1 0,0 0 0,0 0 0,0 0 0,0 0 0,0 0 0,1 0 0,-1 0 0,0 0 0,0 0 0,0 0 0,0 0 0,0 0 0,0 0 0,0 0 0,0 0 0,0 0 0,-10 10 0,-19 10 0,-14-6 0,40-14 0,1 1 0,-1 0 0,0-1 0,1 1 0,-1-1 0,1 0 0,-1 0 0,0 0 0,1 0 0,-1 0 0,1-1 0,-1 1 0,1-1 0,-5-1 0,7 1 0,0 0 0,-1 1 0,1-1 0,0 0 0,0 0 0,-1 1 0,1-1 0,0 0 0,0 0 0,0 1 0,0-1 0,0 0 0,0 0 0,0 1 0,0-1 0,1 0 0,-1 0 0,0 1 0,0-1 0,1 0 0,-1 1 0,0-1 0,1 0 0,-1 1 0,1-1 0,-1 0 0,1 1 0,-1-1 0,1 1 0,-1-1 0,2 0 0,19-22 0,-19 21 0,32-32-1365,-20 18-5461</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4.276"/>
    </inkml:context>
    <inkml:brush xml:id="br0">
      <inkml:brushProperty name="width" value="0.05" units="cm"/>
      <inkml:brushProperty name="height" value="0.05" units="cm"/>
      <inkml:brushProperty name="color" value="#E71224"/>
    </inkml:brush>
  </inkml:definitions>
  <inkml:trace contextRef="#ctx0" brushRef="#br0">31 1 24575,'0'5'0,"0"7"0,0 7 0,0 5 0,0 4 0,-5-3 0,-2 0 0,0 0 0,2 2 0,1-10 0,1-7-8191</inkml:trace>
</inkml:ink>
</file>

<file path=ppt/ink/ink6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0.263"/>
    </inkml:context>
    <inkml:brush xml:id="br0">
      <inkml:brushProperty name="width" value="0.05" units="cm"/>
      <inkml:brushProperty name="height" value="0.05" units="cm"/>
      <inkml:brushProperty name="color" value="#E71224"/>
    </inkml:brush>
  </inkml:definitions>
  <inkml:trace contextRef="#ctx0" brushRef="#br0">1 1 24575,'0'5'0,"0"8"0,0 7 0,0 5 0,0 4 0,0 3 0,0 1 0,0 1 0,0-1 0,0 1 0,0-1 0,0-1 0,0 1 0,0-1 0,0-5-8191</inkml:trace>
</inkml:ink>
</file>

<file path=ppt/ink/ink6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0.593"/>
    </inkml:context>
    <inkml:brush xml:id="br0">
      <inkml:brushProperty name="width" value="0.05" units="cm"/>
      <inkml:brushProperty name="height" value="0.05" units="cm"/>
      <inkml:brushProperty name="color" value="#E71224"/>
    </inkml:brush>
  </inkml:definitions>
  <inkml:trace contextRef="#ctx0" brushRef="#br0">0 91 24575,'0'-5'0,"6"-3"0,7 2 0,1-5 0,4 0 0,-1-4 0,2 1 0,3 2 0,-2 4-8191</inkml:trace>
</inkml:ink>
</file>

<file path=ppt/ink/ink6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1.648"/>
    </inkml:context>
    <inkml:brush xml:id="br0">
      <inkml:brushProperty name="width" value="0.05" units="cm"/>
      <inkml:brushProperty name="height" value="0.05" units="cm"/>
      <inkml:brushProperty name="color" value="#E71224"/>
    </inkml:brush>
  </inkml:definitions>
  <inkml:trace contextRef="#ctx0" brushRef="#br0">99 14 24575,'24'0'0,"1"-2"0,37-7 0,-61 8 0,1 1 0,0-1 0,-1 1 0,1 0 0,0-1 0,-1 1 0,1 0 0,0 0 0,-1 0 0,1 1 0,0-1 0,0 0 0,-1 1 0,1-1 0,-1 1 0,1-1 0,0 1 0,-1 0 0,1-1 0,-1 1 0,3 2 0,-3-2 0,-1 1 0,1-1 0,0 0 0,-1 1 0,1-1 0,-1 0 0,1 1 0,-1-1 0,0 1 0,0-1 0,1 1 0,-1-1 0,0 1 0,0-1 0,-1 1 0,1-1 0,0 1 0,0-1 0,-1 3 0,-1 2 0,-1 1 0,1-1 0,-1 0 0,0 0 0,-1 0 0,1 0 0,-1 0 0,0-1 0,-7 8 0,4-8 10,1 0 0,-1-1 0,-1 0 0,1 0 0,-1 0 0,1-1 0,-1 0 0,0-1 0,0 1 0,-1-2 0,-15 3 0,20-4-67,0 1 0,0-1 0,0 1 0,0-1-1,0-1 1,0 1 0,0 0 0,0-1 0,0 0 0,0 0 0,0 0 0,0 0-1,0-1 1,0 0 0,1 1 0,-1-1 0,1-1 0,-1 1 0,1 0 0,0-1 0,0 0-1,0 0 1,0 0 0,1 0 0,-5-5 0,-1-13-6769</inkml:trace>
</inkml:ink>
</file>

<file path=ppt/ink/ink6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2.144"/>
    </inkml:context>
    <inkml:brush xml:id="br0">
      <inkml:brushProperty name="width" value="0.05" units="cm"/>
      <inkml:brushProperty name="height" value="0.05" units="cm"/>
      <inkml:brushProperty name="color" value="#E71224"/>
    </inkml:brush>
  </inkml:definitions>
  <inkml:trace contextRef="#ctx0" brushRef="#br0">291 0 24575,'-6'0'0,"-1"6"0,0 7 0,-5 1 0,1 4 0,-3-1 0,-6-4 0,1 2 0,-1-2 0,-3-3 0,2 2 0,5 5 0,-1-1 0,-2-3 0,2 2 0,-2-2 0,-3-3 0,2-3-8191</inkml:trace>
</inkml:ink>
</file>

<file path=ppt/ink/ink6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2.492"/>
    </inkml:context>
    <inkml:brush xml:id="br0">
      <inkml:brushProperty name="width" value="0.05" units="cm"/>
      <inkml:brushProperty name="height" value="0.05" units="cm"/>
      <inkml:brushProperty name="color" value="#E71224"/>
    </inkml:brush>
  </inkml:definitions>
  <inkml:trace contextRef="#ctx0" brushRef="#br0">0 1 24575,'0'5'0,"6"2"0,1 6 0,0 5 0,-2 6 0,-1 4 0,-2 2 0,0 2 0,4-4 0,1-2 0,0-6-8191</inkml:trace>
</inkml:ink>
</file>

<file path=ppt/ink/ink6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2.868"/>
    </inkml:context>
    <inkml:brush xml:id="br0">
      <inkml:brushProperty name="width" value="0.05" units="cm"/>
      <inkml:brushProperty name="height" value="0.05" units="cm"/>
      <inkml:brushProperty name="color" value="#E71224"/>
    </inkml:brush>
  </inkml:definitions>
  <inkml:trace contextRef="#ctx0" brushRef="#br0">0 13 24575,'6'0'0,"7"0"0,6 0 0,7 0 0,3 0 0,3 0 0,1 0 0,0 0 0,1 0 0,-1 0 0,0 0 0,0 0 0,-1 0 0,-5-6 0,-8-1-8191</inkml:trace>
</inkml:ink>
</file>

<file path=ppt/ink/ink6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3.185"/>
    </inkml:context>
    <inkml:brush xml:id="br0">
      <inkml:brushProperty name="width" value="0.05" units="cm"/>
      <inkml:brushProperty name="height" value="0.05" units="cm"/>
      <inkml:brushProperty name="color" value="#E71224"/>
    </inkml:brush>
  </inkml:definitions>
  <inkml:trace contextRef="#ctx0" brushRef="#br0">48 0 24575,'0'5'0,"0"8"0,-6 1 0,-1 4 0,0 5 0,1 3 0,2 3 0,1 2 0,2 1 0,-5-4 0,-1-8-8191</inkml:trace>
</inkml:ink>
</file>

<file path=ppt/ink/ink6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3.530"/>
    </inkml:context>
    <inkml:brush xml:id="br0">
      <inkml:brushProperty name="width" value="0.05" units="cm"/>
      <inkml:brushProperty name="height" value="0.05" units="cm"/>
      <inkml:brushProperty name="color" value="#E71224"/>
    </inkml:brush>
  </inkml:definitions>
  <inkml:trace contextRef="#ctx0" brushRef="#br0">296 0 24575,'-5'0'0,"-8"0"0,-1 6 0,1 6 0,-2 3 0,-4 3 0,-5-2 0,3 3 0,-2-3 0,4 3 0,0-4 0,2 3 0,0-3 0,-4-3 0,2 1 0,-1-1 0,3-3-8191</inkml:trace>
</inkml:ink>
</file>

<file path=ppt/ink/ink6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3.893"/>
    </inkml:context>
    <inkml:brush xml:id="br0">
      <inkml:brushProperty name="width" value="0.05" units="cm"/>
      <inkml:brushProperty name="height" value="0.05" units="cm"/>
      <inkml:brushProperty name="color" value="#E71224"/>
    </inkml:brush>
  </inkml:definitions>
  <inkml:trace contextRef="#ctx0" brushRef="#br0">0 1 24575,'6'0'0,"6"0"0,8 0 0,5 0 0,-1 0-8191</inkml:trace>
</inkml:ink>
</file>

<file path=ppt/ink/ink6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4.239"/>
    </inkml:context>
    <inkml:brush xml:id="br0">
      <inkml:brushProperty name="width" value="0.05" units="cm"/>
      <inkml:brushProperty name="height" value="0.05" units="cm"/>
      <inkml:brushProperty name="color" value="#E71224"/>
    </inkml:brush>
  </inkml:definitions>
  <inkml:trace contextRef="#ctx0" brushRef="#br0">214 1 24575,'0'5'0,"0"8"0,-5 1 0,-3 4 0,-4-1 0,-1 2 0,2 3 0,-2-2 0,0 1 0,-3-3 0,-3 1 0,0 2 0,-1-1 0,2 0 0,0-3 0,1 2 0,5-3-8191</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4.620"/>
    </inkml:context>
    <inkml:brush xml:id="br0">
      <inkml:brushProperty name="width" value="0.05" units="cm"/>
      <inkml:brushProperty name="height" value="0.05" units="cm"/>
      <inkml:brushProperty name="color" value="#E71224"/>
    </inkml:brush>
  </inkml:definitions>
  <inkml:trace contextRef="#ctx0" brushRef="#br0">1 1 24575,'5'0'0,"2"5"0,-1 7 0,0 7 0,-3 5 0,0 4 0,-2 2 0,-1 2 0,-5-5 0,-2-7-8191</inkml:trace>
</inkml:ink>
</file>

<file path=ppt/ink/ink6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4.569"/>
    </inkml:context>
    <inkml:brush xml:id="br0">
      <inkml:brushProperty name="width" value="0.05" units="cm"/>
      <inkml:brushProperty name="height" value="0.05" units="cm"/>
      <inkml:brushProperty name="color" value="#E71224"/>
    </inkml:brush>
  </inkml:definitions>
  <inkml:trace contextRef="#ctx0" brushRef="#br0">0 1 24575,'6'0'0,"7"0"0,1 0-8191</inkml:trace>
</inkml:ink>
</file>

<file path=ppt/ink/ink6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4.900"/>
    </inkml:context>
    <inkml:brush xml:id="br0">
      <inkml:brushProperty name="width" value="0.05" units="cm"/>
      <inkml:brushProperty name="height" value="0.05" units="cm"/>
      <inkml:brushProperty name="color" value="#E71224"/>
    </inkml:brush>
  </inkml:definitions>
  <inkml:trace contextRef="#ctx0" brushRef="#br0">1 0 24575,'5'0'0,"8"0"0,7 0 0,0 0-8191</inkml:trace>
</inkml:ink>
</file>

<file path=ppt/ink/ink6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5.443"/>
    </inkml:context>
    <inkml:brush xml:id="br0">
      <inkml:brushProperty name="width" value="0.05" units="cm"/>
      <inkml:brushProperty name="height" value="0.05" units="cm"/>
      <inkml:brushProperty name="color" value="#E71224"/>
    </inkml:brush>
  </inkml:definitions>
  <inkml:trace contextRef="#ctx0" brushRef="#br0">0 127 24575,'29'-1'0,"-1"0"0,0-2 0,0 0 0,0-2 0,0-2 0,50-17 0,-49 12 0,1 2 0,0 2 0,1 0 0,0 2 0,0 2 0,55-2 0,-68 5 9,0-1-1,0-1 0,23-6 0,0 0-1406,-17 5-5428</inkml:trace>
</inkml:ink>
</file>

<file path=ppt/ink/ink6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6.299"/>
    </inkml:context>
    <inkml:brush xml:id="br0">
      <inkml:brushProperty name="width" value="0.05" units="cm"/>
      <inkml:brushProperty name="height" value="0.05" units="cm"/>
      <inkml:brushProperty name="color" value="#E71224"/>
    </inkml:brush>
  </inkml:definitions>
  <inkml:trace contextRef="#ctx0" brushRef="#br0">71 35 24575,'11'-1'0,"-1"0"0,0-1 0,0 0 0,19-7 0,29-5 0,-45 13 0,56-3 0,-65 4 0,0 0 0,0 0 0,0 1 0,0-1 0,0 1 0,-1 0 0,1 0 0,0 0 0,-1 1 0,1-1 0,-1 1 0,1 0 0,-1 0 0,5 4 0,-7-5 0,0 0 0,0 1 0,0-1 0,0 1 0,-1 0 0,1-1 0,0 1 0,-1 0 0,1-1 0,-1 1 0,1 0 0,-1 0 0,0-1 0,0 1 0,0 0 0,0 0 0,0-1 0,0 1 0,0 0 0,-1 0 0,1 0 0,-1-1 0,1 1 0,-1 0 0,1-1 0,-1 1 0,0-1 0,0 1 0,0-1 0,0 1 0,-2 1 0,-6 9 0,0-1 0,0 0 0,-12 10 0,5-6 0,7-4 0,-19 20 0,-64 56 0,-34 4-1365,106-80-5461</inkml:trace>
</inkml:ink>
</file>

<file path=ppt/ink/ink6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6.645"/>
    </inkml:context>
    <inkml:brush xml:id="br0">
      <inkml:brushProperty name="width" value="0.05" units="cm"/>
      <inkml:brushProperty name="height" value="0.05" units="cm"/>
      <inkml:brushProperty name="color" value="#E71224"/>
    </inkml:brush>
  </inkml:definitions>
  <inkml:trace contextRef="#ctx0" brushRef="#br0">0 0 24575,'6'0'0,"6"0"0,3 5 0,-3 8 0,-2 7 0,-4 0-8191</inkml:trace>
</inkml:ink>
</file>

<file path=ppt/ink/ink6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27.445"/>
    </inkml:context>
    <inkml:brush xml:id="br0">
      <inkml:brushProperty name="width" value="0.05" units="cm"/>
      <inkml:brushProperty name="height" value="0.05" units="cm"/>
      <inkml:brushProperty name="color" value="#E71224"/>
    </inkml:brush>
  </inkml:definitions>
  <inkml:trace contextRef="#ctx0" brushRef="#br0">0 0 24575,'1'10'0,"0"0"0,1 0 0,0 0 0,0 0 0,5 10 0,8 38 0,-11 57 0,-4-114 0,0-1 0,0 0 0,0 0 0,0 0 0,0 1 0,0-1 0,0 0 0,0 0 0,0 1 0,0-1 0,0 0 0,0 0 0,0 1 0,0-1 0,0 0 0,0 0 0,0 1 0,0-1 0,0 0 0,1 0 0,-1 0 0,0 1 0,0-1 0,0 0 0,0 0 0,0 0 0,1 1 0,-1-1 0,0 0 0,0 0 0,0 0 0,1 0 0,-1 0 0,0 1 0,0-1 0,0 0 0,1 0 0,-1 0 0,0 0 0,0 0 0,1 0 0,-1 0 0,0 0 0,0 0 0,1 0 0,-1 0 0,0 0 0,14-9 0,10-16 0,-12 8 0,-2 3 0,1 0 0,0 1 0,14-14 0,-21 23 0,1 0 0,0 0 0,0 1 0,1 0 0,-1 0 0,1 0 0,0 0 0,-1 1 0,1 0 0,0 0 0,0 1 0,9-2 0,24-1-341,0-1 0,-1-3-1,58-18 1,-76 18-6485</inkml:trace>
</inkml:ink>
</file>

<file path=ppt/ink/ink6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51.204"/>
    </inkml:context>
    <inkml:brush xml:id="br0">
      <inkml:brushProperty name="width" value="0.05" units="cm"/>
      <inkml:brushProperty name="height" value="0.05" units="cm"/>
      <inkml:brushProperty name="color" value="#E71224"/>
    </inkml:brush>
  </inkml:definitions>
  <inkml:trace contextRef="#ctx0" brushRef="#br0">1 1 24575,'646'0'0,"-604"2"0,0 2 0,0 3 0,45 12 0,-43-9 0,0-1 0,79 4 0,-65-12 27,2-2-526,0 4 0,80 13 0,-65-6 494,0-4 0,1-3 0,81-6-1,-15 0 1421,519 3-2704,-634 0-5537</inkml:trace>
</inkml:ink>
</file>

<file path=ppt/ink/ink6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53.512"/>
    </inkml:context>
    <inkml:brush xml:id="br0">
      <inkml:brushProperty name="width" value="0.05" units="cm"/>
      <inkml:brushProperty name="height" value="0.05" units="cm"/>
      <inkml:brushProperty name="color" value="#E71224"/>
    </inkml:brush>
  </inkml:definitions>
  <inkml:trace contextRef="#ctx0" brushRef="#br0">1 60 24575,'36'-12'0,"-4"-1"0,-2 10 0,0 1 0,58 3 0,-66 1 0,0-1 0,0-1 0,0-1 0,0-1 0,-1-1 0,38-10 0,-44 4 0,-27 4 0,-29 5 0,34 2 0,-1 0 0,1 1 0,0 0 0,0 1 0,0 0 0,1 0 0,-1 0 0,1 0 0,0 1 0,0 0 0,1 1 0,-6 5 0,-4 8 0,1 0 0,-19 35 0,30-51 0,1 1 0,-1 1 0,1-1 0,1 0 0,-1 0 0,0 1 0,1-1 0,0 1 0,0 0 0,0-1 0,1 1 0,0-1 0,0 1 0,0 0 0,0 0 0,1-1 0,-1 1 0,1-1 0,0 1 0,2 5 0,0-6 0,0 1 0,0-1 0,0 0 0,0 0 0,0 0 0,1-1 0,0 1 0,0-1 0,0 0 0,0 0 0,0 0 0,1 0 0,-1-1 0,1 0 0,0 1 0,-1-2 0,1 1 0,6 1 0,21 4-1365,-4-3-5461</inkml:trace>
</inkml:ink>
</file>

<file path=ppt/ink/ink6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53.933"/>
    </inkml:context>
    <inkml:brush xml:id="br0">
      <inkml:brushProperty name="width" value="0.05" units="cm"/>
      <inkml:brushProperty name="height" value="0.05" units="cm"/>
      <inkml:brushProperty name="color" value="#E71224"/>
    </inkml:brush>
  </inkml:definitions>
  <inkml:trace contextRef="#ctx0" brushRef="#br0">0 58 24575,'6'0'0,"6"0"0,8 0 0,5 0 0,5 0 0,1-6 0,2-1 0,-5-5 0,-2-1 0,1 2 0,-5 3-8191</inkml:trace>
</inkml:ink>
</file>

<file path=ppt/ink/ink6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54.277"/>
    </inkml:context>
    <inkml:brush xml:id="br0">
      <inkml:brushProperty name="width" value="0.05" units="cm"/>
      <inkml:brushProperty name="height" value="0.05" units="cm"/>
      <inkml:brushProperty name="color" value="#E71224"/>
    </inkml:brush>
  </inkml:definitions>
  <inkml:trace contextRef="#ctx0" brushRef="#br0">1 1 24575,'10'1'0,"0"0"0,0 1 0,0 0 0,0 0 0,10 5 0,38 7 0,38-8 16,101-6-1,-71-2-1411,-98 2-5430</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4.950"/>
    </inkml:context>
    <inkml:brush xml:id="br0">
      <inkml:brushProperty name="width" value="0.05" units="cm"/>
      <inkml:brushProperty name="height" value="0.05" units="cm"/>
      <inkml:brushProperty name="color" value="#E71224"/>
    </inkml:brush>
  </inkml:definitions>
  <inkml:trace contextRef="#ctx0" brushRef="#br0">1 30 24575,'5'0'0,"7"0"0,7 0 0,5 0 0,4 0 0,2 0 0,1 0 0,1 0 0,0 0 0,0 0 0,-6-5 0,-1-2 0,-1 1 0,1 0 0,2 3 0,-4 0-8191</inkml:trace>
</inkml:ink>
</file>

<file path=ppt/ink/ink6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54.608"/>
    </inkml:context>
    <inkml:brush xml:id="br0">
      <inkml:brushProperty name="width" value="0.05" units="cm"/>
      <inkml:brushProperty name="height" value="0.05" units="cm"/>
      <inkml:brushProperty name="color" value="#E71224"/>
    </inkml:brush>
  </inkml:definitions>
  <inkml:trace contextRef="#ctx0" brushRef="#br0">52 1 24575,'0'5'0,"0"8"0,0 6 0,0 7 0,0 3 0,0 3 0,-6-5 0,-1 0 0,0-1 0,-4-3 0,0-2 0,1-3-8191</inkml:trace>
</inkml:ink>
</file>

<file path=ppt/ink/ink6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55.300"/>
    </inkml:context>
    <inkml:brush xml:id="br0">
      <inkml:brushProperty name="width" value="0.05" units="cm"/>
      <inkml:brushProperty name="height" value="0.05" units="cm"/>
      <inkml:brushProperty name="color" value="#E71224"/>
    </inkml:brush>
  </inkml:definitions>
  <inkml:trace contextRef="#ctx0" brushRef="#br0">30 0 24575,'17'0'0,"0"1"0,-1 0 0,1 2 0,-1-1 0,1 2 0,-1 0 0,0 1 0,17 8 0,-27-10 0,0 0 0,0 1 0,0-1 0,0 1 0,-1 0 0,1 1 0,-1-1 0,0 1 0,-1 0 0,1 0 0,-1 1 0,0-1 0,0 1 0,-1 0 0,0 0 0,0 0 0,0 1 0,-1-1 0,0 1 0,0-1 0,0 1 0,0 9 0,-1-3 0,0-1 0,0 1 0,-1 0 0,-1 0 0,0-1 0,-1 1 0,-1-1 0,0 1 0,-5 14 0,4-18 0,0-1 0,-1 0 0,1 0 0,-1 0 0,-1-1 0,0 1 0,0-2 0,0 1 0,-1 0 0,0-1 0,0-1 0,0 1 0,-14 6 0,15-8 0,0 0 0,-1-1 0,1 1 0,-1-2 0,0 1 0,0-1 0,0 0 0,0 0 0,-1-1 0,-11 1 0,16-2 0,-1-1 0,1 0 0,-1 1 0,1-1 0,-1-1 0,1 1 0,-1 0 0,1-1 0,0 0 0,0 0 0,0 0 0,0 0 0,0 0 0,0 0 0,1-1 0,-1 1 0,1-1 0,-1 0 0,1 0 0,0 0 0,0 0 0,1 0 0,-3-5 0,0 2 0,1 0 0,1 0 0,-1-1 0,1 1 0,0-1 0,0 1 0,1-1 0,0 0 0,0 1 0,0-1 0,1 0 0,0 0 0,1 1 0,0-9 0,1 10 0,-1 1 0,1-1 0,0 0 0,0 1 0,0-1 0,1 1 0,0-1 0,0 1 0,0 0 0,0 0 0,0 0 0,1 1 0,0-1 0,0 1 0,0 0 0,0 0 0,0 0 0,1 1 0,4-3 0,39-16 0,1 3 0,1 2 0,62-12 0,-75 19 0,-1 3-41,1 1 0,-1 2 0,1 2 0,37 3 0,-17-1-1119,-29-1-5666</inkml:trace>
</inkml:ink>
</file>

<file path=ppt/ink/ink6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55.646"/>
    </inkml:context>
    <inkml:brush xml:id="br0">
      <inkml:brushProperty name="width" value="0.05" units="cm"/>
      <inkml:brushProperty name="height" value="0.05" units="cm"/>
      <inkml:brushProperty name="color" value="#E71224"/>
    </inkml:brush>
  </inkml:definitions>
  <inkml:trace contextRef="#ctx0" brushRef="#br0">0 42 24575,'6'0'0,"7"0"0,6 0 0,7 0 0,3 0 0,3 0 0,1 0 0,-5-5 0,-2-2 0,0 0 0,2-4 0,-5 0-8191</inkml:trace>
</inkml:ink>
</file>

<file path=ppt/ink/ink6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55.979"/>
    </inkml:context>
    <inkml:brush xml:id="br0">
      <inkml:brushProperty name="width" value="0.05" units="cm"/>
      <inkml:brushProperty name="height" value="0.05" units="cm"/>
      <inkml:brushProperty name="color" value="#E71224"/>
    </inkml:brush>
  </inkml:definitions>
  <inkml:trace contextRef="#ctx0" brushRef="#br0">225 0 24575,'-1'1'0,"0"-1"0,0 0 0,0 1 0,-1-1 0,1 1 0,0 0 0,0-1 0,0 1 0,0 0 0,0-1 0,0 1 0,0 0 0,0 0 0,0 0 0,1 0 0,-1 0 0,0 0 0,1 0 0,-1 0 0,0 0 0,1 0 0,-1 1 0,1-1 0,0 0 0,-1 2 0,-10 40 0,6-22 0,-14 40 0,7-22 0,-23 51 0,10-11-12,-3 6 97,26-80-205,0 1 1,-1-1-1,0 0 0,0 0 0,0 0 0,-1-1 0,0 1 0,1-1 1,-2 0-1,1 0 0,-9 6 0,-5 0-6706</inkml:trace>
</inkml:ink>
</file>

<file path=ppt/ink/ink6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3:56.401"/>
    </inkml:context>
    <inkml:brush xml:id="br0">
      <inkml:brushProperty name="width" value="0.05" units="cm"/>
      <inkml:brushProperty name="height" value="0.05" units="cm"/>
      <inkml:brushProperty name="color" value="#E71224"/>
    </inkml:brush>
  </inkml:definitions>
  <inkml:trace contextRef="#ctx0" brushRef="#br0">0 4 24575,'56'-2'0,"-20"1"0,69 6 0,-95-4 0,-1 0 0,1 1 0,-1 1 0,0 0 0,0 0 0,0 0 0,0 1 0,0 1 0,-1 0 0,1 0 0,14 12 0,-20-13 0,1-1 0,-1 1 0,0 0 0,0 0 0,0 0 0,-1 1 0,1-1 0,-1 0 0,0 1 0,0 0 0,-1 0 0,1-1 0,-1 1 0,0 0 0,-1 0 0,1 0 0,-1 0 0,0 0 0,0 0 0,0 0 0,-1 0 0,0 0 0,0 0 0,0 0 0,0 0 0,-1-1 0,0 1 0,0 0 0,0-1 0,-3 5 0,2-5 0,1 0 0,-1 0 0,0 0 0,0 0 0,0 0 0,-1-1 0,1 1 0,-1-1 0,0 0 0,0 0 0,0-1 0,0 1 0,0-1 0,-1 0 0,1 0 0,-1 0 0,1-1 0,-1 1 0,0-1 0,0 0 0,1-1 0,-1 1 0,0-1 0,0 0 0,0 0 0,0-1 0,1 1 0,-1-1 0,0 0 0,-8-3 0,8 2 0,1 0 0,0 0 0,0 0 0,0-1 0,0 1 0,1-1 0,-1 0 0,1 0 0,-1 0 0,1-1 0,0 1 0,1-1 0,-1 0 0,0 0 0,-2-5 0,4 7 0,1 0 0,-1 0 0,0 0 0,0 0 0,1 0 0,-1 0 0,1 0 0,0 0 0,0 0 0,0 0 0,0 0 0,0 0 0,0 0 0,0-1 0,1 1 0,-1 0 0,1 0 0,-1 0 0,1 0 0,0 0 0,0 0 0,0 1 0,0-1 0,0 0 0,0 0 0,1 1 0,-1-1 0,0 0 0,1 1 0,0 0 0,-1-1 0,1 1 0,3-2 0,139-76-1365,-123 67-5461</inkml:trace>
</inkml:ink>
</file>

<file path=ppt/ink/ink6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10.927"/>
    </inkml:context>
    <inkml:brush xml:id="br0">
      <inkml:brushProperty name="width" value="0.05" units="cm"/>
      <inkml:brushProperty name="height" value="0.05" units="cm"/>
      <inkml:brushProperty name="color" value="#E71224"/>
    </inkml:brush>
  </inkml:definitions>
  <inkml:trace contextRef="#ctx0" brushRef="#br0">286 133 24575,'-1'2'0,"0"0"0,0 0 0,0 0 0,0 0 0,-1 0 0,1-1 0,0 1 0,-1 0 0,1 0 0,-1-1 0,0 1 0,0-1 0,1 0 0,-1 1 0,0-1 0,0 0 0,-4 1 0,-37 18 0,24-16 0,0 0 0,0-1 0,0 0 0,-1-2 0,-21-1 0,41 0 0,0 0 0,-1 0 0,1 0 0,0 0 0,0 0 0,-1 0 0,1 0 0,0 0 0,-1 0 0,1 0 0,0 0 0,0 0 0,-1 0 0,1 0 0,0 0 0,0 0 0,-1 0 0,1 0 0,0 0 0,0 0 0,-1-1 0,1 1 0,0 0 0,0 0 0,0 0 0,-1-1 0,1 1 0,0 0 0,0 0 0,0 0 0,0-1 0,-1 1 0,1 0 0,0 0 0,0-1 0,0 1 0,0 0 0,0 0 0,0-1 0,0 1 0,0 0 0,0 0 0,0-1 0,0 1 0,0-1 0,8-13 0,18-11 0,-21 21 0,0 0 0,0 0 0,1 1 0,-1 0 0,1 0 0,0 1 0,10-4 0,-15 6 0,0 0 0,0-1 0,1 1 0,-1 0 0,0 0 0,0 0 0,0 1 0,0-1 0,0 0 0,0 0 0,0 0 0,0 1 0,0-1 0,0 1 0,0-1 0,0 1 0,0-1 0,0 1 0,0-1 0,1 2 0,-1-1 0,0 1 0,0 0 0,0 0 0,0 0 0,0 0 0,0-1 0,0 1 0,0 0 0,-1 1 0,1-1 0,-1 0 0,0 0 0,1 0 0,-1 3 0,0-3 0,0 0 0,0-1 0,0 1 0,0 0 0,0 0 0,0-1 0,-1 1 0,1 0 0,0 0 0,-1-1 0,0 1 0,1 0 0,-1-1 0,0 1 0,0-1 0,0 1 0,0-1 0,0 1 0,0-1 0,-2 2 0,2-3 0,0 1 0,0-1 0,0 1 0,0-1 0,0 0 0,0 0 0,0 1 0,0-1 0,0 0 0,0 0 0,-1 0 0,1 0 0,0 0 0,0 0 0,0-1 0,0 1 0,0 0 0,0-1 0,0 1 0,0 0 0,0-1 0,0 1 0,0-1 0,0 0 0,0 1 0,0-1 0,1 0 0,-1 1 0,0-1 0,0 0 0,1 0 0,-1 0 0,-1-1 0,-6-5 0,0 0 0,-1 0 0,0 1 0,-12-6 0,9 5 0,-1-1 0,1 0 0,-16-14 0,26 20 0,0 0 0,1 0 0,-1 0 0,0 0 0,0 0 0,1 0 0,0 0 0,-1-1 0,1 1 0,0 0 0,0-1 0,0 1 0,0-1 0,1 0 0,-1 1 0,1-1 0,0 1 0,-1-1 0,1 0 0,0 1 0,0-1 0,1 0 0,0-4 0,0 5-59,1-1 0,-1 1-1,0 0 1,1 0-1,0-1 1,0 1 0,0 0-1,-1 0 1,2 1 0,-1-1-1,0 0 1,0 1 0,1-1-1,-1 1 1,0 0-1,1 0 1,-1 0 0,1 0-1,0 0 1,-1 0 0,1 1-1,4-1 1,18-3-6767</inkml:trace>
</inkml:ink>
</file>

<file path=ppt/ink/ink6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12.370"/>
    </inkml:context>
    <inkml:brush xml:id="br0">
      <inkml:brushProperty name="width" value="0.05" units="cm"/>
      <inkml:brushProperty name="height" value="0.05" units="cm"/>
      <inkml:brushProperty name="color" value="#E71224"/>
    </inkml:brush>
  </inkml:definitions>
  <inkml:trace contextRef="#ctx0" brushRef="#br0">1 101 24575,'45'2'0,"73"13"0,-72-8 0,68 3 0,118 5 0,21 1 0,353-17-1361,-575 3 1379,0 1 0,41 9 0,-39-6-4,58 4-1,631-8 923,-350-4-592,-342 2-344,-1-2 0,1-1 0,55-12 0,107-18 0,-167 28 0,1 2 0,33 0 0,-36 2 0,0 0 0,-1-2 0,32-6 0,-13-1 0,78-5 0,-9 1 0,12-1 0,-85 13 0,-1-3 0,0 0 0,50-16 0,-55 12 0,0 2 0,1 1 0,0 1 0,37-1 0,134 8 0,-80 1 0,1521-3 0,-1598 2 0,68 12 0,-67-7 0,63 2 0,1078-10 0,-1164 3 0,0 0 0,44 11 0,-43-7 0,1-2 0,32 3 0,134-8-1365,-164 1-5461</inkml:trace>
</inkml:ink>
</file>

<file path=ppt/ink/ink6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17.871"/>
    </inkml:context>
    <inkml:brush xml:id="br0">
      <inkml:brushProperty name="width" value="0.05" units="cm"/>
      <inkml:brushProperty name="height" value="0.05" units="cm"/>
      <inkml:brushProperty name="color" value="#E71224"/>
    </inkml:brush>
  </inkml:definitions>
  <inkml:trace contextRef="#ctx0" brushRef="#br0">1 152 24575,'45'0'0,"1"1"0,1-1 0,-1-3 0,73-14 0,-94 12 0,1 2 0,34-1 0,-37 3 0,1 0 0,-1-2 0,28-6 0,31-4 0,-69 12 0,-1 0 0,1 0 0,0-1 0,-1-1 0,1 0 0,-1-1 0,0 0 0,18-10 0,-18 8 0,0 0 0,0 0 0,1 1 0,0 1 0,0 0 0,1 0 0,-1 2 0,26-3 0,11 3 0,56 5 0,-24 0 0,-46-2 0,0-3 0,0 0 0,62-14 0,-92 15-72,-1 0 1,1 0-1,-1 1 0,1 0 0,-1 0 0,1 0 0,-1 0 0,1 1 1,-1 0-1,1 0 0,-1 1 0,0-1 0,0 1 0,1 0 0,-1 1 1,-1-1-1,1 1 0,8 6 0,3 2-6754</inkml:trace>
</inkml:ink>
</file>

<file path=ppt/ink/ink6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19.437"/>
    </inkml:context>
    <inkml:brush xml:id="br0">
      <inkml:brushProperty name="width" value="0.05" units="cm"/>
      <inkml:brushProperty name="height" value="0.05" units="cm"/>
      <inkml:brushProperty name="color" value="#E71224"/>
    </inkml:brush>
  </inkml:definitions>
  <inkml:trace contextRef="#ctx0" brushRef="#br0">1 85 24575,'103'-2'0,"116"5"0,-132 12 0,-63-9 0,0-2 0,34 3 0,255-7 0,-142-1 0,-147-1 0,1 0 0,41-10 0,-40 6 0,0 1 0,30-1 0,-16 3 0,48-9 0,-48 5 0,50-2 0,-63 7 0,1-2 0,28-6 0,-28 4 0,0 1 0,30-1 0,-44 5-341,0 0 0,0-1-1,26-7 1,-19 3-6485</inkml:trace>
</inkml:ink>
</file>

<file path=ppt/ink/ink6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30.012"/>
    </inkml:context>
    <inkml:brush xml:id="br0">
      <inkml:brushProperty name="width" value="0.05" units="cm"/>
      <inkml:brushProperty name="height" value="0.05" units="cm"/>
      <inkml:brushProperty name="color" value="#E71224"/>
    </inkml:brush>
  </inkml:definitions>
  <inkml:trace contextRef="#ctx0" brushRef="#br0">1 64 24575,'0'1'0,"1"1"0,0-1 0,-1 0 0,1 1 0,0-1 0,-1 0 0,1 1 0,0-1 0,0 0 0,0 0 0,0 0 0,1 0 0,-1 0 0,0 0 0,0 0 0,1 0 0,-1-1 0,0 1 0,1 0 0,-1-1 0,0 1 0,1-1 0,-1 1 0,1-1 0,-1 0 0,1 0 0,2 1 0,49 4 0,-47-4 0,218 1 0,-121-4 0,-83 2 0,0-2 0,0-1 0,25-5 0,-37 6 0,1 0 0,-1-1 0,0 0 0,1 0 0,-1-1 0,-1 0 0,1 0 0,-1-1 0,13-10 0,-19 15 0,-1 0 0,1-1 0,-1 1 0,1-1 0,0 1 0,-1-1 0,1 1 0,-1-1 0,0 1 0,1-1 0,-1 0 0,1 1 0,-1-1 0,0 0 0,1 1 0,-1-1 0,0 0 0,0 1 0,0-1 0,0 0 0,0 1 0,1-1 0,-1 0 0,0 0 0,0 1 0,-1-1 0,1-1 0,-17-3 0,-37 11 0,47-5 0,-188 43 0,64-15 0,130-29 0,-1 0 0,0 0 0,1 1 0,-1-1 0,0 1 0,1-1 0,-1 1 0,1-1 0,-1 1 0,0 0 0,1 0 0,0-1 0,-1 1 0,1 0 0,-1 1 0,1-1 0,0 0 0,0 0 0,-2 3 0,3-3 0,1 0 0,-1 0 0,1 0 0,0 0 0,-1 0 0,1 0 0,0 0 0,0 0 0,0-1 0,0 1 0,-1 0 0,1-1 0,0 1 0,0 0 0,1-1 0,-1 1 0,0-1 0,0 0 0,0 1 0,0-1 0,0 0 0,0 0 0,0 1 0,1-1 0,-1 0 0,0 0 0,0 0 0,0-1 0,2 1 0,15 1 0,0 0 0,0-2 0,0 0 0,-1-1 0,25-5 0,90-30 0,-93 25 0,33-18 93,-55 22-458,0 1 1,0 0-1,20-4 1,-15 6-6462</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5.463"/>
    </inkml:context>
    <inkml:brush xml:id="br0">
      <inkml:brushProperty name="width" value="0.05" units="cm"/>
      <inkml:brushProperty name="height" value="0.05" units="cm"/>
      <inkml:brushProperty name="color" value="#E71224"/>
    </inkml:brush>
  </inkml:definitions>
  <inkml:trace contextRef="#ctx0" brushRef="#br0">129 0 24575,'2'78'0,"0"-47"0,-1 0 0,-1-1 0,-2 1 0,-7 40 0,8-67 0,-1 0 0,1 0 0,-1-1 0,0 1 0,0 0 0,0-1 0,0 1 0,-1-1 0,0 0 0,1 1 0,-1-1 0,0-1 0,-1 1 0,1 0 0,0-1 0,-6 4 0,7-5 0,0-1 0,1 1 0,-1 0 0,0-1 0,1 1 0,-1-1 0,0 1 0,0-1 0,0 0 0,1 0 0,-1 0 0,0 0 0,0 0 0,0 0 0,1-1 0,-1 1 0,0 0 0,0-1 0,1 1 0,-1-1 0,0 0 0,1 0 0,-1 0 0,1 1 0,-1-2 0,1 1 0,-1 0 0,1 0 0,0 0 0,-1-1 0,1 1 0,0 0 0,0-1 0,0 1 0,0-1 0,0 1 0,1-1 0,-1 0 0,0 1 0,0-3 0,-2-5-65,0 0 0,0-1 0,1 1 0,1-1 0,-1 1 0,2-1 0,-1 0 0,1 1 0,1-1 0,0 0 0,0 1 0,1-1 0,0 1 0,0 0 0,1-1 0,0 1 0,1 0 0,0 1 0,1-1 0,8-12 0,-2 5-6761</inkml:trace>
</inkml:ink>
</file>

<file path=ppt/ink/ink6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33.770"/>
    </inkml:context>
    <inkml:brush xml:id="br0">
      <inkml:brushProperty name="width" value="0.05" units="cm"/>
      <inkml:brushProperty name="height" value="0.05" units="cm"/>
      <inkml:brushProperty name="color" value="#E71224"/>
    </inkml:brush>
  </inkml:definitions>
  <inkml:trace contextRef="#ctx0" brushRef="#br0">1 24 24575,'12'-1'0,"-9"0"0,0 1 0,0 0 0,0-1 0,0 1 0,0 0 0,-1 0 0,1 1 0,0-1 0,0 1 0,0-1 0,-1 1 0,1 0 0,0 0 0,0 0 0,2 2 0,-5-3 0,0 0 0,0 0 0,0 0 0,0 1 0,1-1 0,-1 0 0,0 0 0,0 1 0,0-1 0,0 0 0,0 0 0,0 1 0,0-1 0,0 0 0,0 0 0,0 1 0,0-1 0,0 0 0,0 1 0,0-1 0,0 0 0,0 0 0,0 1 0,0-1 0,-1 0 0,1 0 0,0 0 0,0 1 0,0-1 0,0 0 0,0 0 0,-1 0 0,1 1 0,0-1 0,0 0 0,0 0 0,-1 0 0,1 0 0,0 1 0,0-1 0,0 0 0,-1 0 0,1 0 0,0 0 0,0 0 0,-1 0 0,1 0 0,-1 0 0,-19 1 0,20-1 0,-1 0 0,0 0 0,1 0 0,-1 0 0,0 0 0,1 0 0,-1 0 0,1 0 0,-1 0 0,0 0 0,1 0 0,-1-1 0,1 1 0,-1 0 0,0-1 0,1 1 0,-1 0 0,1-1 0,-1 1 0,1 0 0,-1-1 0,1 1 0,-1-1 0,1 1 0,0-1 0,-1 1 0,1-1 0,0 1 0,-1-1 0,1 0 0,0 1 0,0-1 0,-1 1 0,1-1 0,0 0 0,0 1 0,0-1 0,0 0 0,0 1 0,0-1 0,0 0 0,0 1 0,0-1 0,0 1 0,0-1 0,0 0 0,1 1 0,-1-1 0,0 0 0,0 1 0,1-1 0,-1 1 0,0-1 0,1 1 0,-1-1 0,1 1 0,-1-1 0,0 1 0,1-1 0,-1 1 0,1 0 0,0-1 0,17-11 0,-6 17 0,0 3 0,-1-5 0,28 9 0,-30-5 0,-21 1 0,11-8-62,0 0 0,0 0 0,-1 0 0,1 0 0,0 0 0,0 0 0,0 0 0,-1 0 0,1-1 0,0 1 0,0 0 0,0-1-1,0 1 1,-1-1 0,1 1 0,0-1 0,0 0 0,0 1 0,0-1 0,0 0 0,-1-1 0,-9-9-6764</inkml:trace>
</inkml:ink>
</file>

<file path=ppt/ink/ink6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38.183"/>
    </inkml:context>
    <inkml:brush xml:id="br0">
      <inkml:brushProperty name="width" value="0.05" units="cm"/>
      <inkml:brushProperty name="height" value="0.05" units="cm"/>
      <inkml:brushProperty name="color" value="#E71224"/>
    </inkml:brush>
  </inkml:definitions>
  <inkml:trace contextRef="#ctx0" brushRef="#br0">0 131 24575,'1032'0'0,"-1001"-2"0,0-1 0,40-9 0,-38 5 0,58-3 0,-68 9 0,14 1 0,1-2 0,69-14 0,-80 12 0,-1 0 0,49 1 0,-50 3 0,0-1 0,0-2 0,36-7 0,-26 3 0,0 2 0,0 1 0,1 2 0,49 3 0,55-4 0,-53-12 0,-64 9 0,1 2 0,35-3 0,68 7-1365,-99 0-5461</inkml:trace>
</inkml:ink>
</file>

<file path=ppt/ink/ink6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45.447"/>
    </inkml:context>
    <inkml:brush xml:id="br0">
      <inkml:brushProperty name="width" value="0.05" units="cm"/>
      <inkml:brushProperty name="height" value="0.05" units="cm"/>
      <inkml:brushProperty name="color" value="#E71224"/>
    </inkml:brush>
  </inkml:definitions>
  <inkml:trace contextRef="#ctx0" brushRef="#br0">1 35 24575,'125'2'0,"137"-5"0,-175-13 0,-64 11 0,0 0 0,37-2 0,3 7-1365,-36 0-5461</inkml:trace>
</inkml:ink>
</file>

<file path=ppt/ink/ink6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45.973"/>
    </inkml:context>
    <inkml:brush xml:id="br0">
      <inkml:brushProperty name="width" value="0.05" units="cm"/>
      <inkml:brushProperty name="height" value="0.05" units="cm"/>
      <inkml:brushProperty name="color" value="#E71224"/>
    </inkml:brush>
  </inkml:definitions>
  <inkml:trace contextRef="#ctx0" brushRef="#br0">0 1 24575,'6'0'0,"7"0"0,6 0 0,7 0 0,3 0 0,3 0 0,1 0 0,0 0 0,1 0 0,-1 0 0,0 0 0,0 0 0,-1 0 0,-5 0-8191</inkml:trace>
</inkml:ink>
</file>

<file path=ppt/ink/ink6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46.410"/>
    </inkml:context>
    <inkml:brush xml:id="br0">
      <inkml:brushProperty name="width" value="0.05" units="cm"/>
      <inkml:brushProperty name="height" value="0.05" units="cm"/>
      <inkml:brushProperty name="color" value="#E71224"/>
    </inkml:brush>
  </inkml:definitions>
  <inkml:trace contextRef="#ctx0" brushRef="#br0">1 21 24575,'645'0'0,"-634"-1"-227,1 1-1,-1-2 1,1 1-1,-1-2 1,15-3-1,-6-2-6598</inkml:trace>
</inkml:ink>
</file>

<file path=ppt/ink/ink6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49.480"/>
    </inkml:context>
    <inkml:brush xml:id="br0">
      <inkml:brushProperty name="width" value="0.05" units="cm"/>
      <inkml:brushProperty name="height" value="0.05" units="cm"/>
      <inkml:brushProperty name="color" value="#E71224"/>
    </inkml:brush>
  </inkml:definitions>
  <inkml:trace contextRef="#ctx0" brushRef="#br0">38 58 24575,'0'-1'0,"0"1"0,1 0 0,-1 0 0,0 0 0,1 0 0,-1 0 0,0 0 0,1-1 0,-1 1 0,0 0 0,1 0 0,-1 0 0,0 0 0,1 0 0,-1 1 0,0-1 0,1 0 0,-1 0 0,0 0 0,1 0 0,-1 0 0,0 0 0,1 0 0,-1 1 0,0-1 0,1 0 0,-1 0 0,0 0 0,0 1 0,1-1 0,-1 0 0,0 0 0,0 1 0,0-1 0,1 0 0,-1 1 0,0-1 0,0 0 0,0 1 0,0-1 0,0 0 0,1 1 0,-1-1 0,0 0 0,0 1 0,0-1 0,0 0 0,0 1 0,0-1 0,0 0 0,0 1 0,0-1 0,-1 0 0,1 1 0,0-1 0,0 0 0,0 1 0,0-1 0,0 0 0,-1 1 0,0 0 0,1 0 0,-1 0 0,0 0 0,0 0 0,0 0 0,0 0 0,0 0 0,0 0 0,-1-1 0,1 1 0,0 0 0,0-1 0,0 1 0,-1-1 0,1 0 0,-2 1 0,2-1 0,0 1 0,0-1 0,0 0 0,0 0 0,0 0 0,0 1 0,0-1 0,0 0 0,0-1 0,0 1 0,-1 0 0,1 0 0,0 0 0,0-1 0,0 1 0,0 0 0,0-1 0,0 1 0,0-1 0,0 1 0,0-1 0,1 0 0,-1 1 0,-1-2 0,1 1 0,1 0 0,0-1 0,0 1 0,0 0 0,-1 0 0,1 0 0,0 0 0,0 0 0,0 0 0,1 0 0,-1 0 0,0 0 0,0-1 0,1 1 0,-1 0 0,0 0 0,1 0 0,-1 0 0,2-1 0,0-2 0,1-1 0,0 1 0,0 0 0,0 0 0,0 1 0,1-1 0,-1 1 0,1-1 0,0 1 0,5-3 0,-5 5 0,0-1 0,0 1 0,1 0 0,-1 0 0,0 0 0,1 0 0,6 1 0,-10 0 0,1-1 0,-1 1 0,0 0 0,0 0 0,0 1 0,0-1 0,0 0 0,1 0 0,-1 0 0,0 1 0,0-1 0,0 1 0,0-1 0,0 1 0,0-1 0,0 1 0,0-1 0,0 1 0,0 0 0,0 0 0,-1-1 0,1 1 0,0 0 0,0 0 0,-1 0 0,1 0 0,0 0 0,-1 0 0,1 0 0,-1 0 0,1 0 0,-1 0 0,1 2 0,-1-2-35,0 0 0,0 0 0,0-1 0,0 1 0,-1 0 0,1-1 0,0 1 0,0 0 0,0-1 0,-1 1 0,1 0 0,0-1 0,-1 1 0,1-1 0,0 1 0,-1-1 0,1 1 0,-1-1 0,1 1 0,-1-1 0,1 1 0,-1-1 0,1 1 0,-1-1 0,1 0 0,-1 1 0,0-1 0,1 0 0,-1 1 0,0-1 0,1 0 0,-1 0 0,0 0 0,1 0 0,-1 0 0,0 0 0,1 0 0,-2 0 0</inkml:trace>
</inkml:ink>
</file>

<file path=ppt/ink/ink6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56.192"/>
    </inkml:context>
    <inkml:brush xml:id="br0">
      <inkml:brushProperty name="width" value="0.05" units="cm"/>
      <inkml:brushProperty name="height" value="0.05" units="cm"/>
      <inkml:brushProperty name="color" value="#E71224"/>
    </inkml:brush>
  </inkml:definitions>
  <inkml:trace contextRef="#ctx0" brushRef="#br0">1 35 24575,'1770'0'0,"-1746"-1"0,-1-2 0,45-10 0,-42 8 0,-1 0 0,33-2 0,234 7 95,-134 1-1555,-130-1-5366</inkml:trace>
</inkml:ink>
</file>

<file path=ppt/ink/ink6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58.942"/>
    </inkml:context>
    <inkml:brush xml:id="br0">
      <inkml:brushProperty name="width" value="0.05" units="cm"/>
      <inkml:brushProperty name="height" value="0.05" units="cm"/>
      <inkml:brushProperty name="color" value="#E71224"/>
    </inkml:brush>
  </inkml:definitions>
  <inkml:trace contextRef="#ctx0" brushRef="#br0">0 152 24575,'33'-1'0,"-17"0"0,-1 1 0,1 0 0,0 1 0,0 1 0,22 5 0,-34-5 0,0 0 0,1-1 0,-1 1 0,0 0 0,0 1 0,-1-1 0,1 1 0,0 0 0,-1 0 0,1 0 0,-1 0 0,0 1 0,0-1 0,0 1 0,-1 0 0,1-1 0,-1 1 0,0 1 0,0-1 0,-1 0 0,1 0 0,-1 1 0,2 6 0,-2-7 0,-1 0 0,1 0 0,-1 1 0,0-1 0,0 0 0,0 1 0,0-1 0,-1 0 0,1 0 0,-1 1 0,0-1 0,-1 0 0,1 0 0,-1 0 0,0 0 0,-3 4 0,4-6 0,-1 0 0,1 0 0,-1 0 0,0 0 0,1 0 0,-1 0 0,0-1 0,0 1 0,-1-1 0,1 0 0,0 0 0,0 0 0,-1 0 0,1 0 0,0 0 0,-1 0 0,1-1 0,-1 1 0,1-1 0,-1 0 0,0 1 0,1-1 0,-1-1 0,1 1 0,-1 0 0,1 0 0,-1-1 0,-4-1 0,4 0 0,0 1 0,0-1 0,0 0 0,0 0 0,0 0 0,0-1 0,1 1 0,-1 0 0,1-1 0,-1 0 0,1 0 0,0 1 0,0-1 0,0-1 0,1 1 0,-1 0 0,1 0 0,0-1 0,0 1 0,0 0 0,0-1 0,0 1 0,1-1 0,-1-6 0,1 3 0,-1 1 0,1-1 0,0 1 0,1-1 0,-1 1 0,1 0 0,1-1 0,-1 1 0,1 0 0,0 0 0,0-1 0,7-10 0,-5 12 0,1-1 0,-1 1 0,1 0 0,1 1 0,-1-1 0,1 1 0,-1 0 0,1 0 0,1 1 0,-1 0 0,12-5 0,6 0 0,51-9 0,-55 14 0,0-2 0,0 0 0,32-13 0,-31 9 41,1 1 0,36-8 1,8-3-1531,-45 11-5337</inkml:trace>
</inkml:ink>
</file>

<file path=ppt/ink/ink6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59.287"/>
    </inkml:context>
    <inkml:brush xml:id="br0">
      <inkml:brushProperty name="width" value="0.05" units="cm"/>
      <inkml:brushProperty name="height" value="0.05" units="cm"/>
      <inkml:brushProperty name="color" value="#E71224"/>
    </inkml:brush>
  </inkml:definitions>
  <inkml:trace contextRef="#ctx0" brushRef="#br0">129 1 24575,'0'6'0,"0"6"0,0 8 0,0 5 0,0 5 0,0 2 0,0 0 0,-5-4 0,-3-1 0,1-1 0,-4-4 0,0-1 0,2 2 0,-4-3 0,1 1 0,-2-4 0,-6-4 0,2-5-8191</inkml:trace>
</inkml:ink>
</file>

<file path=ppt/ink/ink6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4:59.708"/>
    </inkml:context>
    <inkml:brush xml:id="br0">
      <inkml:brushProperty name="width" value="0.05" units="cm"/>
      <inkml:brushProperty name="height" value="0.05" units="cm"/>
      <inkml:brushProperty name="color" value="#E71224"/>
    </inkml:brush>
  </inkml:definitions>
  <inkml:trace contextRef="#ctx0" brushRef="#br0">0 1 24575,'60'-1'0,"70"3"0,-127-2 0,1 0 0,-1 1 0,0 0 0,0-1 0,1 1 0,-1 0 0,0 0 0,0 1 0,0-1 0,0 1 0,0 0 0,-1-1 0,1 1 0,0 0 0,-1 1 0,1-1 0,-1 0 0,0 1 0,0-1 0,3 6 0,-2-4 0,-1 1 0,0 0 0,0 0 0,-1 0 0,0 0 0,0 1 0,0-1 0,0 0 0,-1 0 0,0 1 0,0-1 0,-1 7 0,1-5 0,-1 1 0,-1-1 0,1 1 0,-1-1 0,0 0 0,-1 0 0,0 0 0,0 0 0,-1 0 0,1-1 0,-1 1 0,-1-1 0,1 0 0,-1 0 0,0-1 0,-1 1 0,1-1 0,-12 7 0,11-8-97,-1-1-1,0-1 1,-1 1-1,1-1 1,0 0-1,-1-1 1,1 0-1,-1 0 1,1-1-1,-1 0 1,1 0-1,-1-1 0,-14-2 1,0-5-6729</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1:57.844"/>
    </inkml:context>
    <inkml:brush xml:id="br0">
      <inkml:brushProperty name="width" value="0.05" units="cm"/>
      <inkml:brushProperty name="height" value="0.05" units="cm"/>
      <inkml:brushProperty name="color" value="#E71224"/>
    </inkml:brush>
  </inkml:definitions>
  <inkml:trace contextRef="#ctx0" brushRef="#br0">0 95 24575,'50'-3'0,"-1"-2"0,97-23 0,-71 2 0,-60 20 0,-1 1 0,1 0 0,0 0 0,1 2 0,20-3 0,310 4 0,-166 5 0,1343-3-1365,-1497 0-5461</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6.260"/>
    </inkml:context>
    <inkml:brush xml:id="br0">
      <inkml:brushProperty name="width" value="0.05" units="cm"/>
      <inkml:brushProperty name="height" value="0.05" units="cm"/>
      <inkml:brushProperty name="color" value="#E71224"/>
    </inkml:brush>
  </inkml:definitions>
  <inkml:trace contextRef="#ctx0" brushRef="#br0">0 59 24575,'0'-6'0,"0"-6"0,5-1 0,7 1 0,7 3 0,0 3-8191</inkml:trace>
</inkml:ink>
</file>

<file path=ppt/ink/ink7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0.039"/>
    </inkml:context>
    <inkml:brush xml:id="br0">
      <inkml:brushProperty name="width" value="0.05" units="cm"/>
      <inkml:brushProperty name="height" value="0.05" units="cm"/>
      <inkml:brushProperty name="color" value="#E71224"/>
    </inkml:brush>
  </inkml:definitions>
  <inkml:trace contextRef="#ctx0" brushRef="#br0">1 0 24575,'0'6'0,"0"7"0,5 1 0,8-1 0,6-4 0,7-3 0,-2-2-8191</inkml:trace>
</inkml:ink>
</file>

<file path=ppt/ink/ink7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0.368"/>
    </inkml:context>
    <inkml:brush xml:id="br0">
      <inkml:brushProperty name="width" value="0.05" units="cm"/>
      <inkml:brushProperty name="height" value="0.05" units="cm"/>
      <inkml:brushProperty name="color" value="#E71224"/>
    </inkml:brush>
  </inkml:definitions>
  <inkml:trace contextRef="#ctx0" brushRef="#br0">32 1 24575,'3'0'0,"-1"1"0,1-1 0,-1 1 0,1 0 0,-1 0 0,1 0 0,-1 0 0,0 0 0,1 1 0,-1-1 0,0 1 0,0-1 0,0 1 0,0 0 0,0 0 0,-1 0 0,1 0 0,-1 0 0,1 0 0,-1 0 0,1 0 0,-1 1 0,0-1 0,0 1 0,0-1 0,-1 1 0,1 2 0,3 8 0,-1 0 0,0 0 0,1 24 0,-2-20 0,1 50 0,-3-63 0,0-1 0,-1 1 0,1 0 0,-1 0 0,1-1 0,-1 1 0,0-1 0,0 1 0,-1-1 0,1 1 0,-1-1 0,0 1 0,-4 4 0,5-7 0,0 0 0,0-1 0,0 1 0,0-1 0,0 1 0,0-1 0,0 1 0,-1-1 0,1 0 0,0 1 0,0-1 0,0 0 0,-1 0 0,1 0 0,0 0 0,0 0 0,0 0 0,-1-1 0,1 1 0,0 0 0,0-1 0,0 1 0,-1 0 0,1-1 0,0 1 0,0-1 0,0 0 0,0 1 0,0-1 0,0 0 0,0 0 0,0 0 0,1 0 0,-1 1 0,-1-3 0,-2-1 0,0 0 0,0 0 0,1-1 0,-1 0 0,1 0 0,-3-7 0,3 6 0,0 0 0,1 0 0,0-1 0,0 1 0,1-1 0,0 1 0,0-1 0,0 0 0,1 1 0,0-1 0,1 0 0,-1 1 0,4-13 0,-3 14 0,1 0 0,0 0 0,1 0 0,-1 0 0,1 0 0,0 1 0,0 0 0,1-1 0,-1 1 0,1 0 0,0 0 0,0 1 0,0-1 0,1 1 0,-1 0 0,1 0 0,6-2 0,1-2-227,1 1-1,1 0 1,-1 1-1,1 0 1,14-2-1,-4 3-6598</inkml:trace>
</inkml:ink>
</file>

<file path=ppt/ink/ink7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0.700"/>
    </inkml:context>
    <inkml:brush xml:id="br0">
      <inkml:brushProperty name="width" value="0.05" units="cm"/>
      <inkml:brushProperty name="height" value="0.05" units="cm"/>
      <inkml:brushProperty name="color" value="#E71224"/>
    </inkml:brush>
  </inkml:definitions>
  <inkml:trace contextRef="#ctx0" brushRef="#br0">1 306 24575,'25'-3'0,"-1"0"0,1-2 0,-1-1 0,0-1 0,0-1 0,-1-1 0,27-14 0,1 1 0,-34 13 0,0-1 0,-1-1 0,0 0 0,-1-1 0,0-1 0,-1 0 0,21-27 0,-6 10 0,10-25-1365,-27 39-5461</inkml:trace>
</inkml:ink>
</file>

<file path=ppt/ink/ink7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1.030"/>
    </inkml:context>
    <inkml:brush xml:id="br0">
      <inkml:brushProperty name="width" value="0.05" units="cm"/>
      <inkml:brushProperty name="height" value="0.05" units="cm"/>
      <inkml:brushProperty name="color" value="#E71224"/>
    </inkml:brush>
  </inkml:definitions>
  <inkml:trace contextRef="#ctx0" brushRef="#br0">1 1 24575,'0'23'0,"-1"23"0,2 0 0,2 0 0,13 64 0,-9-70-79,-2 1 0,-2-1-1,-4 67 1,0-59-969,1-21-5778</inkml:trace>
</inkml:ink>
</file>

<file path=ppt/ink/ink7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1.360"/>
    </inkml:context>
    <inkml:brush xml:id="br0">
      <inkml:brushProperty name="width" value="0.05" units="cm"/>
      <inkml:brushProperty name="height" value="0.05" units="cm"/>
      <inkml:brushProperty name="color" value="#E71224"/>
    </inkml:brush>
  </inkml:definitions>
  <inkml:trace contextRef="#ctx0" brushRef="#br0">0 1 24575,'3'0'0,"1"1"0,-1 0 0,0 0 0,0 0 0,0 0 0,0 0 0,0 1 0,0-1 0,-1 1 0,1 0 0,0 0 0,-1 0 0,0 0 0,1 0 0,-1 0 0,3 5 0,33 46 0,-31-43 0,-1 1 0,0-1 0,-2 1 0,1 0 0,-1 0 0,0 0 0,-1 0 0,-1 1 0,2 18 0,-3-23 0,0-1 0,-1 1 0,0 0 0,0-1 0,0 1 0,-1-1 0,0 1 0,-1 0 0,1-1 0,-1 0 0,-1 1 0,1-1 0,-1 0 0,0 0 0,0-1 0,-7 10 0,9-14 0,0 1 0,0-1 0,0 0 0,0 1 0,0-1 0,-1 0 0,1 0 0,0 0 0,-1 0 0,1 0 0,0 0 0,-1-1 0,1 1 0,-1 0 0,0-1 0,1 1 0,-1-1 0,0 0 0,1 1 0,-1-1 0,0 0 0,1 0 0,-4 0 0,3-1 0,1 0 0,-1 0 0,1 0 0,-1 0 0,1 0 0,-1-1 0,1 1 0,0 0 0,-1-1 0,1 1 0,0-1 0,0 1 0,0-1 0,0 1 0,0-1 0,1 0 0,-2-2 0,-2-8 0,1 0 0,0 0 0,1 0 0,0-1 0,1-13 0,0 19-55,0-21 116,2 0-1,3-30 1,-3 51-154,0 1 0,0 0-1,0 0 1,1 0 0,0 0 0,0 0-1,1 0 1,-1 0 0,1 1-1,1-1 1,-1 1 0,1 0 0,0 0-1,0 0 1,7-6 0,6 0-6733</inkml:trace>
</inkml:ink>
</file>

<file path=ppt/ink/ink7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1.692"/>
    </inkml:context>
    <inkml:brush xml:id="br0">
      <inkml:brushProperty name="width" value="0.05" units="cm"/>
      <inkml:brushProperty name="height" value="0.05" units="cm"/>
      <inkml:brushProperty name="color" value="#E71224"/>
    </inkml:brush>
  </inkml:definitions>
  <inkml:trace contextRef="#ctx0" brushRef="#br0">0 188 24575,'0'5'0,"5"3"0,8-1 0,1-7 0,4-4 0,-1-5 0,2-9 0,-2-5 0,1 1 0,3 4 0,-1 0 0,-5-3 0,0-3 0,-1-3 0,-4 3-8191</inkml:trace>
</inkml:ink>
</file>

<file path=ppt/ink/ink7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2.023"/>
    </inkml:context>
    <inkml:brush xml:id="br0">
      <inkml:brushProperty name="width" value="0.05" units="cm"/>
      <inkml:brushProperty name="height" value="0.05" units="cm"/>
      <inkml:brushProperty name="color" value="#E71224"/>
    </inkml:brush>
  </inkml:definitions>
  <inkml:trace contextRef="#ctx0" brushRef="#br0">98 1 24575,'0'45'0,"2"2"0,-3-1 0,-2 1 0,-14 71 0,2-24 0,13-70 0,-2 1 0,-1-1 0,0 0 0,-11 27 0,9-34-195,1 1 0,1 1 0,1-1 0,0 0 0,2 1 0,-1 22 0,2-28-6631</inkml:trace>
</inkml:ink>
</file>

<file path=ppt/ink/ink7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2.353"/>
    </inkml:context>
    <inkml:brush xml:id="br0">
      <inkml:brushProperty name="width" value="0.05" units="cm"/>
      <inkml:brushProperty name="height" value="0.05" units="cm"/>
      <inkml:brushProperty name="color" value="#E71224"/>
    </inkml:brush>
  </inkml:definitions>
  <inkml:trace contextRef="#ctx0" brushRef="#br0">0 1 24575,'5'0'0,"8"0"0,7 0 0,5 0 0,4 0 0,2 0 0,3 0 0,-1 0 0,1 0 0,-1 0 0,0 0 0,0 0 0,-1 0 0,-5 6 0,-2 1 0,0 0 0,-4 4 0,-6 0-8191</inkml:trace>
</inkml:ink>
</file>

<file path=ppt/ink/ink7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2.803"/>
    </inkml:context>
    <inkml:brush xml:id="br0">
      <inkml:brushProperty name="width" value="0.05" units="cm"/>
      <inkml:brushProperty name="height" value="0.05" units="cm"/>
      <inkml:brushProperty name="color" value="#E71224"/>
    </inkml:brush>
  </inkml:definitions>
  <inkml:trace contextRef="#ctx0" brushRef="#br0">1 1 24575,'742'0'0,"-737"0"0,0 0 0,0 0 0,0 0 0,0 1 0,0 0 0,0 0 0,0 0 0,0 1 0,0 0 0,0 0 0,-1 0 0,6 3 0,-9-4 0,0 0 0,0 0 0,0-1 0,0 1 0,-1 1 0,1-1 0,0 0 0,0 0 0,-1 0 0,1 0 0,0 1 0,-1-1 0,1 0 0,-1 0 0,0 1 0,1-1 0,-1 0 0,0 3 0,0-1 0,0 0 0,-1 0 0,1 0 0,-1 0 0,0-1 0,0 1 0,0 0 0,0 0 0,-1-1 0,1 1 0,-1-1 0,-1 3 0,-3 2 0,0 0 0,0 0 0,0-1 0,-1 0 0,0 0 0,0-1 0,0 0 0,-10 5 0,-70 30 0,18-10 0,34-12 0,0-3 0,-2-1 0,1-2 0,-56 12 0,-52 7 0,163-36 0,1 0 0,0-2 0,-1 0 0,27-15 0,-18 8 0,1 2 0,38-12 0,-37 16 0,-10 2 0,0 1 0,0 1 0,1 1 0,-1 0 0,35 1 0,-50 2 0,-1 1 0,1-1 0,-1 1 0,0 0 0,1 1 0,-1-1 0,0 1 0,1 0 0,-1 0 0,0 0 0,0 0 0,-1 1 0,1-1 0,0 1 0,-1 0 0,0 0 0,0 1 0,0-1 0,0 1 0,0-1 0,-1 1 0,1 0 0,-1 0 0,0 0 0,0 0 0,0 1 0,-1-1 0,0 0 0,0 1 0,0-1 0,1 7 0,9 62-1365,-11-58-5461</inkml:trace>
</inkml:ink>
</file>

<file path=ppt/ink/ink7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3.163"/>
    </inkml:context>
    <inkml:brush xml:id="br0">
      <inkml:brushProperty name="width" value="0.05" units="cm"/>
      <inkml:brushProperty name="height" value="0.05" units="cm"/>
      <inkml:brushProperty name="color" value="#E71224"/>
    </inkml:brush>
  </inkml:definitions>
  <inkml:trace contextRef="#ctx0" brushRef="#br0">0 1 24575,'6'0'0,"6"0"0,8 0 0,6 0 0,3 0 0,3 0 0,1 0 0,0 0 0,1 0 0,-1 0 0,0 0 0,0 0 0,-1 0 0,0 0 0,-5 0-8191</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5:57.358"/>
    </inkml:context>
    <inkml:brush xml:id="br0">
      <inkml:brushProperty name="width" value="0.05" units="cm"/>
      <inkml:brushProperty name="height" value="0.05" units="cm"/>
      <inkml:brushProperty name="color" value="#E71224"/>
    </inkml:brush>
  </inkml:definitions>
  <inkml:trace contextRef="#ctx0" brushRef="#br0">0 0 24575,'0'5'0,"5"2"0,7-1 0,7 0 0,0 3 0,2 0 0,2-1 0,3-2 0,3-2 0,0-2 0,2-1 0,-5-1-8191</inkml:trace>
</inkml:ink>
</file>

<file path=ppt/ink/ink7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3.494"/>
    </inkml:context>
    <inkml:brush xml:id="br0">
      <inkml:brushProperty name="width" value="0.05" units="cm"/>
      <inkml:brushProperty name="height" value="0.05" units="cm"/>
      <inkml:brushProperty name="color" value="#E71224"/>
    </inkml:brush>
  </inkml:definitions>
  <inkml:trace contextRef="#ctx0" brushRef="#br0">310 1 24575,'-6'0'0,"-6"0"0,-3 5 0,-3 3 0,-4-1 0,1 4 0,-1 0 0,4 4 0,-2-1 0,-2-2 0,3 1 0,4 5 0,-1-1 0,-2-3 0,1 1 0,-2-2 0,2 3 0,5-2-8191</inkml:trace>
</inkml:ink>
</file>

<file path=ppt/ink/ink7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3.915"/>
    </inkml:context>
    <inkml:brush xml:id="br0">
      <inkml:brushProperty name="width" value="0.05" units="cm"/>
      <inkml:brushProperty name="height" value="0.05" units="cm"/>
      <inkml:brushProperty name="color" value="#E71224"/>
    </inkml:brush>
  </inkml:definitions>
  <inkml:trace contextRef="#ctx0" brushRef="#br0">1 33 24575,'32'-2'0,"0"-1"0,40-9 0,-46 7 0,2 0 0,-1 2 0,46 0 0,-70 3 0,0 1 0,0-1 0,0 1 0,0 0 0,0 0 0,0 0 0,0 0 0,0 0 0,0 1 0,0 0 0,0-1 0,-1 1 0,1 0 0,-1 0 0,1 0 0,-1 0 0,0 1 0,0-1 0,0 1 0,0-1 0,0 1 0,-1 0 0,1 0 0,-1 0 0,1 0 0,-1 0 0,0 0 0,-1 0 0,1 0 0,0 0 0,0 4 0,1 13 0,-1 0 0,0 0 0,-2 0 0,-2 21 0,0-7 0,2-19-151,0 0-1,-2 0 0,0 0 0,-1 0 1,0 0-1,-1-1 0,0 0 1,-13 22-1,8-18-6674</inkml:trace>
</inkml:ink>
</file>

<file path=ppt/ink/ink7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08.882"/>
    </inkml:context>
    <inkml:brush xml:id="br0">
      <inkml:brushProperty name="width" value="0.05" units="cm"/>
      <inkml:brushProperty name="height" value="0.05" units="cm"/>
      <inkml:brushProperty name="color" value="#E71224"/>
    </inkml:brush>
  </inkml:definitions>
  <inkml:trace contextRef="#ctx0" brushRef="#br0">16 99 24575,'6'1'0,"-1"1"0,1 0 0,-1 0 0,0 0 0,0 1 0,0 0 0,0 0 0,0 0 0,0 0 0,-1 1 0,0 0 0,6 6 0,-10-10 0,0 1 0,0 0 0,-1 0 0,1 0 0,0-1 0,0 1 0,0 0 0,-1 0 0,1-1 0,0 1 0,-1 0 0,1 0 0,-1-1 0,1 1 0,-1 0 0,1-1 0,-1 1 0,1-1 0,-1 1 0,0-1 0,1 1 0,-1-1 0,0 1 0,1-1 0,-1 0 0,0 1 0,0-1 0,1 0 0,-1 0 0,0 1 0,0-1 0,1 0 0,-1 0 0,0 0 0,0 0 0,-1 0 0,-35 5 0,34-5 0,-21 2 0,40-2 0,-8 0 0,-1-1 0,0 1 0,0-2 0,0 1 0,12-4 0,-17 2 0,0 0 0,0 1 0,0-1 0,0 0 0,-1 0 0,1 0 0,-1 0 0,0-1 0,2-4 0,11-25 0,-7 24 0,-1-1 0,1 1 0,0 1 0,1-1 0,0 1 0,14-11 0,-20 18 0,0-1 0,0 1 0,0 0 0,0 0 0,1 0 0,-1 0 0,0 0 0,1 1 0,-1-1 0,1 0 0,-1 1 0,1 0 0,-1 0 0,1 0 0,-1 0 0,0 0 0,1 0 0,-1 1 0,1-1 0,-1 1 0,1-1 0,-1 1 0,0 0 0,1 0 0,-1 0 0,0 1 0,0-1 0,0 0 0,0 1 0,0-1 0,3 4 0,-5-5 0,1 0 0,-1 0 0,1 1 0,0-1 0,-1 0 0,1 1 0,-1-1 0,1 0 0,-1 1 0,1-1 0,-1 1 0,1-1 0,-1 1 0,0-1 0,1 1 0,-1-1 0,0 1 0,1-1 0,-1 1 0,0-1 0,0 1 0,0 0 0,1-1 0,-1 1 0,0-1 0,0 1 0,0 0 0,0-1 0,0 1 0,0 0 0,0-1 0,0 1 0,0 0 0,0-1 0,-1 1 0,1-1 0,0 1 0,0-1 0,0 1 0,-1 0 0,1-1 0,0 1 0,-1-1 0,1 1 0,-1-1 0,1 1 0,0-1 0,-1 1 0,1-1 0,-1 0 0,1 1 0,-1-1 0,1 0 0,-1 1 0,0-1 0,1 0 0,-1 0 0,1 0 0,-1 1 0,0-1 0,1 0 0,-2 0 0,-1 1 0,-1 0 0,1-1 0,-1 1 0,0-1 0,1 0 0,-1 0 0,1 0 0,-1 0 0,-6-2 0,9 2 0,-1 0 0,1 0 0,0-1 0,0 1 0,0 0 0,0-1 0,0 1 0,0-1 0,0 1 0,0-1 0,0 0 0,0 1 0,0-1 0,0 0 0,0 0 0,0 1 0,0-1 0,0 0 0,1 0 0,-1 0 0,0 0 0,1 0 0,-1 0 0,1 0 0,-1 0 0,1-1 0,0 1 0,-1 0 0,1 0 0,0 0 0,0-2 0,0 2 0,1-1 0,0 1 0,0 0 0,0-1 0,0 1 0,0 0 0,0 0 0,0 0 0,1 0 0,-1 0 0,0 0 0,1 0 0,-1 0 0,0 0 0,1 1 0,-1-1 0,1 0 0,-1 1 0,1-1 0,0 1 0,-1 0 0,1 0 0,1-1 0,24-2-1365,0 1-5461</inkml:trace>
</inkml:ink>
</file>

<file path=ppt/ink/ink7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5:11.065"/>
    </inkml:context>
    <inkml:brush xml:id="br0">
      <inkml:brushProperty name="width" value="0.05" units="cm"/>
      <inkml:brushProperty name="height" value="0.05" units="cm"/>
      <inkml:brushProperty name="color" value="#E71224"/>
    </inkml:brush>
  </inkml:definitions>
  <inkml:trace contextRef="#ctx0" brushRef="#br0">0 1 24575,'2350'0'0,"-2310"2"0,71 12 0,-68-6 0,53 1 0,-44-8-1365,-38-1-5461</inkml:trace>
</inkml:ink>
</file>

<file path=ppt/ink/ink7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07.721"/>
    </inkml:context>
    <inkml:brush xml:id="br0">
      <inkml:brushProperty name="width" value="0.05" units="cm"/>
      <inkml:brushProperty name="height" value="0.05" units="cm"/>
      <inkml:brushProperty name="color" value="#E71224"/>
    </inkml:brush>
  </inkml:definitions>
  <inkml:trace contextRef="#ctx0" brushRef="#br0">0 101 24575,'22'0'0,"-14"-1"0,-1 1 0,1-1 0,-1 2 0,1-1 0,-1 1 0,1 0 0,-1 1 0,1-1 0,-1 1 0,12 6 0,-19-8 0,0 0 0,0 0 0,1 0 0,-1 0 0,0 0 0,0 0 0,0 0 0,1 0 0,-1 0 0,0 0 0,0 1 0,0-1 0,1 0 0,-1 0 0,0 0 0,0 0 0,0 1 0,0-1 0,0 0 0,1 0 0,-1 0 0,0 0 0,0 1 0,0-1 0,0 0 0,0 0 0,0 1 0,0-1 0,0 0 0,0 0 0,0 0 0,0 1 0,0-1 0,0 0 0,0 0 0,0 1 0,0-1 0,0 0 0,0 0 0,0 0 0,0 1 0,0-1 0,0 0 0,0 0 0,0 0 0,-1 1 0,1-1 0,-14 6 0,-17-1 0,9-3 0,35-1 0,37 4 0,-48-4 0,0 0 0,0 0 0,1 1 0,-1-1 0,0 1 0,0 0 0,-1-1 0,1 1 0,0 0 0,0 0 0,-1 0 0,1 0 0,-1 0 0,0 0 0,0 1 0,0-1 0,0 0 0,0 1 0,0-1 0,0 1 0,-1-1 0,1 1 0,-1 2 0,0-4 0,0 0 0,0 1 0,0-1 0,0 0 0,0 0 0,0 1 0,0-1 0,-1 0 0,1 0 0,-1 1 0,1-1 0,-1 0 0,1 0 0,-1 0 0,0 0 0,1 0 0,-1 0 0,0 0 0,0 0 0,0 0 0,0 0 0,0 0 0,0-1 0,0 1 0,0 0 0,0 0 0,0-1 0,0 1 0,0-1 0,0 1 0,-1-1 0,1 0 0,0 1 0,0-1 0,-1 0 0,1 0 0,0 0 0,0 0 0,-1 0 0,1 0 0,0 0 0,-1-1 0,1 1 0,-2-1 0,0 0 0,1 0 0,-1 0 0,1 0 0,0 0 0,-1-1 0,1 1 0,0-1 0,0 1 0,0-1 0,0 0 0,0 0 0,1 0 0,-1 0 0,0 0 0,1 0 0,0-1 0,-1 1 0,1 0 0,0-1 0,0 1 0,0-1 0,1 1 0,-1-1 0,1 1 0,-1-1 0,1-3 0,-1 2 0,0 0 0,1 0 0,0 0 0,0 0 0,0 0 0,0 0 0,0 0 0,1 0 0,0 0 0,0 0 0,0 0 0,0 0 0,1 0 0,-1 0 0,1 1 0,3-6 0,33-15 0,-27 46 0,-11-21 0,1-1 0,0 0 0,-1 1 0,1-1 0,0 1 0,-1 0 0,1-1 0,-1 1 0,1 0 0,-1-1 0,1 1 0,-1 0 0,0-1 0,1 1 0,-1 0 0,0 0 0,1-1 0,-1 1 0,0 0 0,0 0 0,0 0 0,0-1 0,0 1 0,0 0 0,0 0 0,0 0 0,0 0 0,0-1 0,0 1 0,0 0 0,-1 0 0,1 0 0,0-1 0,-1 1 0,1 0 0,0 0 0,-1-1 0,1 1 0,-1 0 0,1-1 0,-1 1 0,0-1 0,1 1 0,-1-1 0,1 1 0,-1-1 0,0 1 0,0-1 0,1 1 0,-1-1 0,0 0 0,0 1 0,1-1 0,-1 0 0,0 0 0,0 0 0,0 0 0,1 1 0,-2-1 0,2 0 0,-31 8 0,21-9 0,17-10 0,-7 10 0,1 0 0,-1 0 0,1 1 0,-1-1 0,0 0 0,1 0 0,-1 0 0,0 0 0,0 0 0,1 0 0,-1 0 0,0 1 0,0-1 0,0 0 0,0 0 0,0 0 0,-1 0 0,1 0 0,0 0 0,0 0 0,-1 0 0,1 0 0,0 1 0,-1-1 0,1 0 0,-1 0 0,1 0 0,-1 1 0,1-1 0,-1 0 0,1 1 0,-1-1 0,-1 0 0,-31-32 0,15 16 0,18 17 0,-1-1 0,1 0 0,-1 1 0,1-1 0,-1 0 0,1 0 0,0 1 0,-1-1 0,1 0 0,0 0 0,-1 0 0,1 1 0,0-1 0,0 0 0,0 0 0,0 0 0,0 0 0,0 0 0,0 1 0,0-1 0,0 0 0,0 0 0,1 0 0,-1 0 0,0 1 0,0-1 0,1 0 0,-1 0 0,1 1 0,-1-1 0,1 0 0,-1 1 0,1-1 0,0-1 0,2 0 0,-1 1 0,0-1 0,1 0 0,0 1 0,-1 0 0,1 0 0,0-1 0,-1 2 0,1-1 0,6-1 0,-5 1 0,1 1 0,0-1 0,-1 1 0,1 0 0,0 0 0,-1 1 0,6 0 0,-9-1 0,0 1 0,0-1 0,0 0 0,1 0 0,-1 1 0,0-1 0,0 1 0,0-1 0,0 1 0,0-1 0,0 1 0,0 0 0,0-1 0,0 1 0,0 0 0,0 0 0,-1 0 0,1 0 0,0 0 0,0 0 0,-1 0 0,1 0 0,-1 0 0,1 1 0,-1 0 0,0 1 0,0-1 0,-1 0 0,1 0 0,-1 0 0,1 0 0,-1 0 0,0 0 0,0 0 0,0 0 0,0 0 0,0 0 0,0-1 0,0 1 0,-1 0 0,1-1 0,-1 1 0,1-1 0,-1 1 0,0-1 0,-3 3 0,-42 22 0,45-25-80,-34 9 290,36-10-240,-1 0 1,1 0-1,-1 1 0,1-1 0,-1 0 0,1 0 0,-1 0 0,1 0 0,-1 0 0,0 0 0,1 0 0,-1 0 1,1 0-1,-1 0 0,0 0 0,1 0 0,-1 0 0,1 0 0,-1 0 0,1-1 0,-1 1 0,1 0 0,-1 0 1,1-1-1,-1 1 0,1 0 0,-1-1 0,1 1 0,-1-1 0,1 1 0,0 0 0,-1-1 0,1 1 1,0-1-1,-1 1 0,1-1 0,0 1 0,-1-1 0,1 1 0,0-1 0,0 0 0,0 1 0,0-1 0,0 1 1,0-1-1,-1 1 0,1-1 0,0 0 0,1 0 0,3-13-6796</inkml:trace>
</inkml:ink>
</file>

<file path=ppt/ink/ink7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31.085"/>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7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38.751"/>
    </inkml:context>
    <inkml:brush xml:id="br0">
      <inkml:brushProperty name="width" value="0.05" units="cm"/>
      <inkml:brushProperty name="height" value="0.05" units="cm"/>
      <inkml:brushProperty name="color" value="#E71224"/>
    </inkml:brush>
  </inkml:definitions>
  <inkml:trace contextRef="#ctx0" brushRef="#br0">1 0 24575,'0'2'0,"0"-1"0,1 0 0,-1 0 0,1 1 0,-1-1 0,1 0 0,0 0 0,0 0 0,-1 0 0,1 0 0,0 0 0,0 0 0,0 0 0,0 0 0,0 0 0,0 0 0,0-1 0,0 1 0,1 0 0,-1-1 0,0 1 0,0-1 0,1 1 0,-1-1 0,0 0 0,0 1 0,3-1 0,45 7 0,-34-5 0,54 12 0,-41-8 0,1 0 0,46 2 0,18-8 0,-50-2 0,1 3 0,-1 2 0,73 13 0,-66-8 0,0-2 0,0-3 0,0-1 0,53-6 0,5 2 0,-11 2-1365,-69 0-5461</inkml:trace>
</inkml:ink>
</file>

<file path=ppt/ink/ink7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4.181"/>
    </inkml:context>
    <inkml:brush xml:id="br0">
      <inkml:brushProperty name="width" value="0.05" units="cm"/>
      <inkml:brushProperty name="height" value="0.05" units="cm"/>
      <inkml:brushProperty name="color" value="#E71224"/>
    </inkml:brush>
  </inkml:definitions>
  <inkml:trace contextRef="#ctx0" brushRef="#br0">0 0 24575,'6'0'0,"7"0"0,6 0 0,7 0 0,4 0 0,2 0 0,1 0 0,1 0 0,0 0 0,-6 0-8191</inkml:trace>
</inkml:ink>
</file>

<file path=ppt/ink/ink7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4.557"/>
    </inkml:context>
    <inkml:brush xml:id="br0">
      <inkml:brushProperty name="width" value="0.05" units="cm"/>
      <inkml:brushProperty name="height" value="0.05" units="cm"/>
      <inkml:brushProperty name="color" value="#E71224"/>
    </inkml:brush>
  </inkml:definitions>
  <inkml:trace contextRef="#ctx0" brushRef="#br0">26 0 24575,'0'6'0,"0"7"0,0 6 0,0 7 0,0 3 0,0 3 0,0 2 0,-6-6 0,-1-1 0,0 0 0,2-5-8191</inkml:trace>
</inkml:ink>
</file>

<file path=ppt/ink/ink7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4.890"/>
    </inkml:context>
    <inkml:brush xml:id="br0">
      <inkml:brushProperty name="width" value="0.05" units="cm"/>
      <inkml:brushProperty name="height" value="0.05" units="cm"/>
      <inkml:brushProperty name="color" value="#E71224"/>
    </inkml:brush>
  </inkml:definitions>
  <inkml:trace contextRef="#ctx0" brushRef="#br0">86 1 24575,'0'5'0,"0"8"0,0 7 0,0 6 0,-5 4 0,-2 2 0,0 1 0,-4-4 0,-1-3 0,2 1 0,-2-5 0,0 0 0,3-4-8191</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6:35.860"/>
    </inkml:context>
    <inkml:brush xml:id="br0">
      <inkml:brushProperty name="width" value="0.05" units="cm"/>
      <inkml:brushProperty name="height" value="0.05" units="cm"/>
      <inkml:brushProperty name="color" value="#E71224"/>
    </inkml:brush>
  </inkml:definitions>
  <inkml:trace contextRef="#ctx0" brushRef="#br0">0 63 24575,'41'0'0,"26"1"0,0-3 0,96-15 0,-90 8 0,-1 3 0,140 6 0,-79 3 0,1642-3 0,-1738 2 0,63 11 0,17 1 0,-56-11 0,85 14 0,-75-8 0,1-3 0,140-6 0,-79-3 0,387 3 0,-498-1 0,1-1 0,42-11 0,-41 8 0,0 0 0,31-1 0,395 5 0,-213 3 0,-221-3 0,1-1 0,-1 0 0,25-8 0,40-5 0,372 12 0,-233 6 0,1800-3 0,-2001-1 34,1-1-1,-1-1 0,23-7 0,41-5-1531,-58 14-5328</inkml:trace>
</inkml:ink>
</file>

<file path=ppt/ink/ink7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5.236"/>
    </inkml:context>
    <inkml:brush xml:id="br0">
      <inkml:brushProperty name="width" value="0.05" units="cm"/>
      <inkml:brushProperty name="height" value="0.05" units="cm"/>
      <inkml:brushProperty name="color" value="#E71224"/>
    </inkml:brush>
  </inkml:definitions>
  <inkml:trace contextRef="#ctx0" brushRef="#br0">1 187 24575,'21'-2'0,"0"-1"0,0-1 0,0-1 0,0-1 0,-1-1 0,0 0 0,38-21 0,-26 13 0,59-19 0,-80 30-2,1-1 1,-1 0-1,0 0 0,-1-1 0,20-13 1,2-2-1354,-14 10-5471</inkml:trace>
</inkml:ink>
</file>

<file path=ppt/ink/ink7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5.581"/>
    </inkml:context>
    <inkml:brush xml:id="br0">
      <inkml:brushProperty name="width" value="0.05" units="cm"/>
      <inkml:brushProperty name="height" value="0.05" units="cm"/>
      <inkml:brushProperty name="color" value="#E71224"/>
    </inkml:brush>
  </inkml:definitions>
  <inkml:trace contextRef="#ctx0" brushRef="#br0">0 97 24575,'6'-5'0,"7"-3"0,7 1 0,6 2 0,-2-5 0,0 0 0,-3-4 0,0 1 0,2 2 0,2 3 0,-2 3-8191</inkml:trace>
  <inkml:trace contextRef="#ctx0" brushRef="#br0" timeOffset="1">261 97 24575,'0'6'0</inkml:trace>
</inkml:ink>
</file>

<file path=ppt/ink/ink7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6.334"/>
    </inkml:context>
    <inkml:brush xml:id="br0">
      <inkml:brushProperty name="width" value="0.05" units="cm"/>
      <inkml:brushProperty name="height" value="0.05" units="cm"/>
      <inkml:brushProperty name="color" value="#E71224"/>
    </inkml:brush>
  </inkml:definitions>
  <inkml:trace contextRef="#ctx0" brushRef="#br0">135 0 24575,'0'14'0,"-5"124"0,2-119 0,0 0 0,-1-1 0,-1 1 0,-1-1 0,-10 22 0,-9 42 0,20-64 0,0 0 0,-1 0 0,-9 19 0,5-18 0,6-12 0,0 0 0,0 0 0,0 1 0,1 0 0,1-1 0,-3 10 0,5-16 0,1 0 0,-1 1 0,0-1 0,1 0 0,0 0 0,-1 0 0,1 0 0,-1 0 0,1 1 0,0-1 0,0 0 0,0-1 0,0 1 0,0 0 0,0 0 0,0 0 0,0 0 0,0-1 0,0 1 0,0-1 0,0 1 0,0-1 0,1 1 0,0 0 0,39 13 0,-29-10 0,-4 0 0,1 0 0,-1 1 0,0 0 0,0 0 0,-1 1 0,1 0 0,-1 0 0,-1 1 0,1 0 0,-1 0 0,7 11 0,-10-14 0,1 1 0,-1 0 0,0 0 0,0 1 0,-1-1 0,0 0 0,0 1 0,0 0 0,0-1 0,-1 1 0,0 0 0,0 0 0,-1 0 0,1-1 0,-1 1 0,-1 0 0,1 0 0,-3 12 0,1-16 0,1 1 0,-1 0 0,1 0 0,-1 0 0,0-1 0,0 1 0,-1-1 0,1 0 0,0 0 0,-1 0 0,1 0 0,-1 0 0,0 0 0,0 0 0,1-1 0,-1 0 0,0 1 0,0-1 0,-1 0 0,1 0 0,0-1 0,0 1 0,0-1 0,0 0 0,-1 1 0,-3-2 0,4 2 0,-1-1 0,1-1 0,-1 1 0,1 0 0,-1-1 0,0 0 0,1 0 0,0 0 0,-1 0 0,1 0 0,0-1 0,-1 1 0,1-1 0,0 0 0,0 0 0,0 0 0,1-1 0,-1 1 0,0-1 0,1 1 0,0-1 0,-1 0 0,-1-3 0,2 1 6,0 0 0,0 1 0,0-1 0,1 0 0,0 0 0,0 0 0,0 0 0,1 0 0,-1 0 0,1 0 0,0 0 0,1 0 0,-1 0 0,1 0 0,0 0 0,0 1 0,1-1 0,-1 0 0,3-5 0,0 4-120,0-1 0,0 1-1,0 0 1,1 0 0,0 1 0,0-1-1,0 1 1,1 0 0,-1 1 0,1-1-1,1 1 1,7-4 0,6-2-6712</inkml:trace>
</inkml:ink>
</file>

<file path=ppt/ink/ink7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6.907"/>
    </inkml:context>
    <inkml:brush xml:id="br0">
      <inkml:brushProperty name="width" value="0.05" units="cm"/>
      <inkml:brushProperty name="height" value="0.05" units="cm"/>
      <inkml:brushProperty name="color" value="#E71224"/>
    </inkml:brush>
  </inkml:definitions>
  <inkml:trace contextRef="#ctx0" brushRef="#br0">0 1 24575,'61'-1'0,"70"3"0,-127-2 0,-1 1 0,0-1 0,0 1 0,0 0 0,0-1 0,0 2 0,0-1 0,0 0 0,0 0 0,0 1 0,-1 0 0,1 0 0,0-1 0,-1 1 0,0 1 0,1-1 0,-1 0 0,2 3 0,-1 0 0,0 0 0,0 0 0,-1 0 0,0 0 0,0 1 0,0-1 0,0 1 0,-1-1 0,1 9 0,-1 9 0,0 0 0,-2 0 0,-6 43 0,7-66 0,-1 11-45,-1 1-1,0-1 1,-1-1-1,-1 1 1,1 0-1,-2-1 1,1 1-1,-2-1 1,1-1-1,-1 1 1,-1-1-1,0 0 1,0 0-1,0-1 1,-1 0-1,-1 0 1,1-1-1,-1 0 1,0 0-1,-1-1 1,0-1-1,0 1 1,0-2-1,0 1 0,-1-1 1,0-1-1,0 0 1,0 0-1,-14 1 1,-1-2-6781</inkml:trace>
</inkml:ink>
</file>

<file path=ppt/ink/ink7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7.254"/>
    </inkml:context>
    <inkml:brush xml:id="br0">
      <inkml:brushProperty name="width" value="0.05" units="cm"/>
      <inkml:brushProperty name="height" value="0.05" units="cm"/>
      <inkml:brushProperty name="color" value="#E71224"/>
    </inkml:brush>
  </inkml:definitions>
  <inkml:trace contextRef="#ctx0" brushRef="#br0">152 1 24575,'-9'9'0,"1"0"0,1 1 0,-9 16 0,10-16 0,0 0 0,-1-1 0,-16 18 0,-24 26 0,44-50 0,1 0 0,-1 0 0,1 1 0,0-1 0,1 0 0,-1 1 0,0-1 0,1 1 0,0 0 0,0 0 0,0-1 0,0 1 0,1 0 0,-1 0 0,1 6 0,1-7 5,1-1-1,-1 0 1,0 1-1,1-1 0,0 0 1,-1 0-1,1 0 1,0 0-1,0 0 1,0 0-1,0-1 0,0 1 1,1-1-1,-1 0 1,0 1-1,1-1 1,-1 0-1,1 0 0,0 0 1,-1-1-1,1 1 1,-1-1-1,1 1 1,0-1-1,-1 0 1,5 0-1,4 0-252,-1 1 1,1-1-1,0-1 1,-1 0-1,15-3 1,-2-4-6579</inkml:trace>
</inkml:ink>
</file>

<file path=ppt/ink/ink7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7.585"/>
    </inkml:context>
    <inkml:brush xml:id="br0">
      <inkml:brushProperty name="width" value="0.05" units="cm"/>
      <inkml:brushProperty name="height" value="0.05" units="cm"/>
      <inkml:brushProperty name="color" value="#E71224"/>
    </inkml:brush>
  </inkml:definitions>
  <inkml:trace contextRef="#ctx0" brushRef="#br0">1 21 24575,'5'0'0,"8"0"0,7 0 0,6 0 0,3 0 0,3 0 0,-4-6 0,-1-2 0,-6 1-8191</inkml:trace>
</inkml:ink>
</file>

<file path=ppt/ink/ink7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7.915"/>
    </inkml:context>
    <inkml:brush xml:id="br0">
      <inkml:brushProperty name="width" value="0.05" units="cm"/>
      <inkml:brushProperty name="height" value="0.05" units="cm"/>
      <inkml:brushProperty name="color" value="#E71224"/>
    </inkml:brush>
  </inkml:definitions>
  <inkml:trace contextRef="#ctx0" brushRef="#br0">0 46 24575,'6'0'0,"7"0"0,7 0 0,5 0 0,-1-6 0,-4-7 0,-1-1 0,-4 1-8191</inkml:trace>
</inkml:ink>
</file>

<file path=ppt/ink/ink7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8.260"/>
    </inkml:context>
    <inkml:brush xml:id="br0">
      <inkml:brushProperty name="width" value="0.05" units="cm"/>
      <inkml:brushProperty name="height" value="0.05" units="cm"/>
      <inkml:brushProperty name="color" value="#E71224"/>
    </inkml:brush>
  </inkml:definitions>
  <inkml:trace contextRef="#ctx0" brushRef="#br0">13 1 24575,'0'5'0,"0"8"0,0 7 0,0 6 0,0 4 0,0 2 0,0 1 0,0 1 0,0 0 0,0 0 0,0-1 0,0 0 0,0 0 0,-5-6 0,-3-7-8191</inkml:trace>
</inkml:ink>
</file>

<file path=ppt/ink/ink7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48.623"/>
    </inkml:context>
    <inkml:brush xml:id="br0">
      <inkml:brushProperty name="width" value="0.05" units="cm"/>
      <inkml:brushProperty name="height" value="0.05" units="cm"/>
      <inkml:brushProperty name="color" value="#E71224"/>
    </inkml:brush>
  </inkml:definitions>
  <inkml:trace contextRef="#ctx0" brushRef="#br0">95 0 24575,'-2'1'0,"1"-1"0,0 1 0,0-1 0,0 0 0,0 1 0,0 0 0,0-1 0,0 1 0,0 0 0,0 0 0,0-1 0,0 1 0,0 0 0,0 0 0,0 0 0,1 0 0,-1 0 0,0 0 0,1 0 0,-1 0 0,1 1 0,-1-1 0,1 0 0,-1 2 0,-10 41 0,6-23 0,-16 25 0,15-35 0,0 0 0,1 1 0,1-1 0,-1 1 0,2 0 0,-4 16 0,7-26 0,0 0 0,0 1 0,0-1 0,0 0 0,1 1 0,-1-1 0,1 0 0,-1 0 0,1 1 0,0-1 0,-1 0 0,1 0 0,0 0 0,1 0 0,-1 0 0,2 2 0,-1-2 0,1 1 0,-1-1 0,1 0 0,0 0 0,0 0 0,0 0 0,0-1 0,0 1 0,0-1 0,1 0 0,-1 0 0,1 0 0,5 1 0,10 1 0,0 0 0,1-2 0,-1 0 0,1-1 0,19-3 0,-29 2 0,0 0 0,-1-1 0,1 0 0,-1-1 0,0 0 0,0 0 0,0-1 0,0-1 0,0 1 0,-1-1 0,15-12 0,-5 2-136,2 1-1,0 1 1,0 1-1,1 0 1,0 2-1,1 0 1,0 2-1,1 0 0,28-5 1,-27 9-6690</inkml:trace>
</inkml:ink>
</file>

<file path=ppt/ink/ink7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52.884"/>
    </inkml:context>
    <inkml:brush xml:id="br0">
      <inkml:brushProperty name="width" value="0.05" units="cm"/>
      <inkml:brushProperty name="height" value="0.05" units="cm"/>
      <inkml:brushProperty name="color" value="#E71224"/>
    </inkml:brush>
  </inkml:definitions>
  <inkml:trace contextRef="#ctx0" brushRef="#br0">0 1 24575,'16'0'0,"-1"1"0,1 0 0,-1 1 0,29 7 0,-41-8 0,0-1 0,-1 1 0,1 0 0,-1-1 0,1 1 0,-1 1 0,1-1 0,-1 0 0,0 1 0,0-1 0,1 1 0,-1-1 0,0 1 0,0 0 0,-1 0 0,1 0 0,0 0 0,-1 0 0,1 1 0,-1-1 0,0 0 0,1 1 0,-1-1 0,0 1 0,-1-1 0,1 1 0,0-1 0,-1 1 0,1 0 0,-1-1 0,0 1 0,0 0 0,0-1 0,0 1 0,0 0 0,-2 4 0,1-4 0,0-1 0,0 0 0,0 0 0,-1 1 0,1-1 0,-1 0 0,1 0 0,-1 0 0,0-1 0,0 1 0,1 0 0,-1 0 0,-1-1 0,1 0 0,0 1 0,0-1 0,0 0 0,-1 0 0,1 0 0,-1 0 0,1 0 0,0-1 0,-1 1 0,1-1 0,-1 0 0,0 0 0,1 1 0,-1-2 0,1 1 0,-1 0 0,1 0 0,-1-1 0,-3-1 0,5 2 0,-1 0 0,1 0 0,-1 0 0,1 0 0,-1-1 0,0 1 0,1-1 0,0 1 0,-1-1 0,1 1 0,-1-1 0,1 0 0,0 0 0,-1 0 0,1 0 0,0 0 0,0 0 0,0 0 0,0 0 0,0 0 0,0-1 0,0 1 0,0 0 0,0 0 0,1-1 0,-1 1 0,0-1 0,1 1 0,-1-1 0,1 1 0,0-1 0,0 1 0,-1-1 0,1 1 0,0-1 0,0 1 0,0-1 0,0 0 0,1 1 0,-1-1 0,0 1 0,1-1 0,-1 1 0,1-1 0,-1 1 0,1 0 0,0-1 0,0 1 0,-1 0 0,3-3 0,-2 3 0,0-1 0,0 1 0,0 0 0,1 0 0,-1 0 0,0 0 0,0 0 0,1 0 0,-1 0 0,1 0 0,-1 0 0,1 1 0,-1-1 0,1 1 0,-1-1 0,1 1 0,-1-1 0,1 1 0,0 0 0,-1 0 0,1 0 0,-1 0 0,1 0 0,0 0 0,-1 0 0,1 1 0,0-1 0,-1 1 0,1-1 0,-1 1 0,1-1 0,-1 1 0,1 0 0,-1 0 0,0 0 0,1 0 0,-1 0 0,0 0 0,0 0 0,0 0 0,0 0 0,1 0 0,-2 1 0,1-1 0,0 0 0,0 1 0,0-1 0,-1 1 0,1-1 0,0 1 0,-1-1 0,1 4 0,0 2-56,-7-12 196,-5-16-1589,6 1-5377</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6:53.673"/>
    </inkml:context>
    <inkml:brush xml:id="br0">
      <inkml:brushProperty name="width" value="0.05" units="cm"/>
      <inkml:brushProperty name="height" value="0.05" units="cm"/>
      <inkml:brushProperty name="color" value="#E71224"/>
    </inkml:brush>
  </inkml:definitions>
  <inkml:trace contextRef="#ctx0" brushRef="#br0">1 1 24575,'1441'0'0,"-1412"1"0,0 2 0,39 9 0,-37-6 0,55 4 0,274-10 0,-168-1 0,-169 2 0,0 1 0,41 10 0,-39-6 0,0-2 0,28 2 0,29-7 0,-57-1 0,1 1 0,0 2 0,0 1 0,0 0 0,27 8 0,-7-1 0,0-1 0,0-3 0,1-2 0,0-2 0,51-5 0,13 1 0,-110 3 0,40-1 0,-1 2 0,0 2 0,64 12 0,-72-9 0,0-2 0,0-1 0,53-3 0,-52-1 0,0 2 0,0 1 0,42 8 0,-37-3-455,0-1 0,69 1 0,-81-7-6371</inkml:trace>
</inkml:ink>
</file>

<file path=ppt/ink/ink7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6:59.718"/>
    </inkml:context>
    <inkml:brush xml:id="br0">
      <inkml:brushProperty name="width" value="0.05" units="cm"/>
      <inkml:brushProperty name="height" value="0.05" units="cm"/>
      <inkml:brushProperty name="color" value="#E71224"/>
    </inkml:brush>
  </inkml:definitions>
  <inkml:trace contextRef="#ctx0" brushRef="#br0">1 73 24575,'1076'0'0,"-1068"0"0,-4 0 0,0 1 0,0-1 0,0 0 0,0 0 0,0-1 0,0 1 0,0-1 0,0 0 0,0 0 0,0 0 0,0 0 0,0-1 0,-1 0 0,5-2 0,-8 3 0,1 1 0,-1 0 0,0-1 0,0 1 0,0-1 0,0 1 0,0 0 0,0-1 0,0 1 0,0-1 0,0 1 0,0 0 0,-1-1 0,1 1 0,0-1 0,0 1 0,0 0 0,0-1 0,-1 1 0,1 0 0,0-1 0,0 1 0,-1 0 0,1-1 0,0 1 0,0 0 0,-1-1 0,1 1 0,0 0 0,-1 0 0,1 0 0,0-1 0,-1 1 0,1 0 0,-1 0 0,1 0 0,0 0 0,-1 0 0,1-1 0,0 1 0,-1 0 0,1 0 0,-1 0 0,1 0 0,-1 0 0,1 0 0,-1 1 0,-22-6 0,-66-2 0,-142 8 0,87 2 0,113-4 0,-1 0 0,1-2 0,-51-12 0,29 7 0,-1 2 0,1 2 0,-1 2 0,-56 7 0,-7-2 0,100-3 0,45 0 0,50 0 0,1006 0-1365,-1056 0-5461</inkml:trace>
</inkml:ink>
</file>

<file path=ppt/ink/ink7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4.260"/>
    </inkml:context>
    <inkml:brush xml:id="br0">
      <inkml:brushProperty name="width" value="0.05" units="cm"/>
      <inkml:brushProperty name="height" value="0.05" units="cm"/>
      <inkml:brushProperty name="color" value="#E71224"/>
    </inkml:brush>
  </inkml:definitions>
  <inkml:trace contextRef="#ctx0" brushRef="#br0">979 10643 24575,'-2'-1'0,"0"1"0,0-1 0,0 1 0,0-1 0,0 0 0,-1 1 0,1-1 0,0 0 0,1-1 0,-1 1 0,0 0 0,0 0 0,0-1 0,1 1 0,-1-1 0,1 1 0,-3-4 0,-24-36 0,16 21 0,-198-286 0,64 89 0,49 79 0,85 117 0,1-1 0,-16-44 0,-13-26 0,30 69 0,0 1 0,2-1 0,1 0 0,1-1 0,-4-29 0,3 17 0,-13-41 0,-8-3 0,-27-134 0,40 145 0,8 40 0,2-1 0,-4-50 0,9 38 0,0 4 0,-2 0 0,-1-1 0,-10-45 0,7 50 0,2 0 0,1-1 0,3-53 0,1 52 0,-2 1 0,-1 0 0,-8-45 0,-12-5 0,-10-59 0,20 70 0,3 27 0,-3-92 0,13-512 0,-2 626 0,-2 0 0,-9-42 0,6 40 0,1 0 0,-1-29 0,6-306 0,1 169 0,1 168 0,0 1 0,11-44 0,-8 42 0,0-1 0,1-30 0,-4 6 0,16-94 0,15-31 0,-28 147 0,-1-1 0,0-54 0,-3 53 0,0 0 0,9-43 0,30-188 0,-32 216 0,2 0 0,27-77 0,-24 84 3,-2 0-1,-2-1 0,8-77 1,1-10-153,-7 68-101,24-95-201,24-93-276,-7 18 92,-31 143 515,16-141 0,-35 210 127,2-5 199,1 1 0,1-1 1,10-22-1,9-35 316,21-126-338,-36 169 319,21-48 1,-21 58-521,0 0 1,-1-1 0,-2 0 0,6-37-1,24-146 18,-7 62 0,-27 134 0,1 0 0,0 0 0,1 0 0,12-22 0,13-36 0,-9 4 0,3 2 0,34-67 0,-32 77 0,4-25 0,-22 54 0,24-49 0,-8 27 0,-16 30 0,2 0 0,20-30 0,-12 20 0,0 0 0,-2-2 0,-1 1 0,-2-2 0,15-50 0,29-119 0,-40 149 0,44-91 0,109-174 0,-44 104 0,12-3 0,-84 138 0,-38 59 0,-2-2 0,19-34 0,-6 5 0,46-67 0,-71 115 0,0 0 0,0-1 0,-1 1 0,1-1 0,-1 0 0,0 1 0,0-1 0,0 0 0,0 0 0,0 1 0,-1-1 0,1 0 0,-1 0 0,0 0 0,0 0 0,0 0 0,0 0 0,-1-4 0,0 6 0,0-1 0,0 1 0,0-1 0,0 1 0,0 0 0,-1 0 0,1 0 0,0-1 0,-1 1 0,1 0 0,0 1 0,-1-1 0,0 0 0,1 0 0,-1 1 0,1-1 0,-1 1 0,0-1 0,0 1 0,1 0 0,-1-1 0,0 1 0,1 0 0,-1 0 0,0 0 0,0 1 0,1-1 0,-1 0 0,0 1 0,1-1 0,-1 1 0,-2 0 0,-22 5 0,0 1 0,0 1 0,1 2 0,0 0 0,1 1 0,0 2 0,0 0 0,2 2 0,0 0 0,-24 22 0,-84 62 0,93-71 0,31-25 0,0 1 0,0 0 0,0 1 0,1-1 0,-1 1 0,1 0 0,0 0 0,-7 11 0,12-16 0,0 1 0,0-1 0,0 0 0,-1 0 0,1 1 0,0-1 0,0 0 0,0 0 0,0 1 0,0-1 0,0 0 0,0 0 0,0 1 0,0-1 0,0 0 0,0 0 0,0 1 0,0-1 0,1 0 0,-1 0 0,0 1 0,0-1 0,0 0 0,0 0 0,0 0 0,0 1 0,1-1 0,-1 0 0,0 0 0,0 0 0,0 1 0,1-1 0,-1 0 0,0 0 0,0 0 0,0 0 0,1 0 0,-1 1 0,0-1 0,0 0 0,1 0 0,-1 0 0,0 0 0,0 0 0,1 0 0,-1 0 0,0 0 0,0 0 0,1 0 0,-1 0 0,0 0 0,0 0 0,1 0 0,-1 0 0,0 0 0,0 0 0,1-1 0,-1 1 0,0 0 0,0 0 0,0 0 0,1 0 0,-1 0 0,0-1 0,0 1 0,1 0 0,18-8 0,223-164 0,-94 64 0,-145 105 0,1 0 0,0 0 0,0 0 0,0 0 0,1 1 0,-1-1 0,1 1 0,-1 0 0,8-1 0,-11 2 0,0 1 0,0 0 0,-1 0 0,1 1 0,0-1 0,0 0 0,0 0 0,-1 0 0,1 0 0,0 1 0,0-1 0,-1 0 0,1 1 0,0-1 0,-1 1 0,1-1 0,0 0 0,-1 1 0,1-1 0,-1 1 0,1 0 0,0 0 0,9 30 0,-7 12 0,-1-1 0,-6 48 0,2-41 0,3 57 0,18-5 0,-6-39 0,17 70-1365,-27-107-5461</inkml:trace>
</inkml:ink>
</file>

<file path=ppt/ink/ink7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5.072"/>
    </inkml:context>
    <inkml:brush xml:id="br0">
      <inkml:brushProperty name="width" value="0.05" units="cm"/>
      <inkml:brushProperty name="height" value="0.05" units="cm"/>
      <inkml:brushProperty name="color" value="#E71224"/>
    </inkml:brush>
  </inkml:definitions>
  <inkml:trace contextRef="#ctx0" brushRef="#br0">527 1 24575,'-7'2'0,"0"0"0,0 1 0,0 0 0,1 0 0,-1 1 0,1-1 0,-9 9 0,-23 19 0,2 1 0,1 3 0,-48 60 0,-30 32 0,94-106 0,1 1 0,2 1 0,0 1 0,-16 32 0,4-7 0,23-39 0,0 1 0,1 1 0,0-1 0,1 1 0,0-1 0,1 1 0,0 0 0,1 0 0,0 0 0,1 0 0,0 0 0,1 0 0,1 0 0,0-1 0,0 1 0,1 0 0,4 11 0,-5-20-114,-1 0 1,1 0-1,0 0 0,0-1 0,0 1 1,1 0-1,-1-1 0,0 1 0,1-1 1,0 0-1,5 3 0,10 5-6712</inkml:trace>
</inkml:ink>
</file>

<file path=ppt/ink/ink7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6.352"/>
    </inkml:context>
    <inkml:brush xml:id="br0">
      <inkml:brushProperty name="width" value="0.05" units="cm"/>
      <inkml:brushProperty name="height" value="0.05" units="cm"/>
      <inkml:brushProperty name="color" value="#E71224"/>
    </inkml:brush>
  </inkml:definitions>
  <inkml:trace contextRef="#ctx0" brushRef="#br0">232 120 24575,'-16'0'0,"1"1"0,-1 0 0,1 1 0,-1 1 0,1 0 0,-26 9 0,36-10 0,-1 1 0,0 0 0,1 0 0,-1 0 0,1 0 0,0 1 0,0 0 0,1 0 0,-1 0 0,1 1 0,0 0 0,0 0 0,0 0 0,1 0 0,-1 0 0,1 1 0,1-1 0,-1 1 0,1 0 0,0 0 0,0 0 0,-1 9 0,1 0 0,0 1 0,1 0 0,2 30 0,-1-43 0,1 1 0,-1 0 0,1-1 0,0 1 0,0 0 0,0-1 0,1 1 0,-1-1 0,1 0 0,2 5 0,-3-7 0,0 0 0,0 0 0,1 0 0,-1 0 0,0 0 0,0 0 0,0-1 0,1 1 0,-1 0 0,0-1 0,1 1 0,-1-1 0,0 1 0,1-1 0,-1 1 0,1-1 0,-1 0 0,1 0 0,-1 0 0,1 0 0,-1 0 0,1 0 0,-1 0 0,0 0 0,1-1 0,1 0 0,0 0 0,0 0 0,1-1 0,-1 1 0,0-1 0,0 0 0,-1 0 0,1 0 0,0 0 0,-1 0 0,1-1 0,-1 1 0,0-1 0,1 0 0,2-6 0,26-51 0,-12 20 0,45-50 0,-31 47 0,-8 4 0,-21 31 0,0 0 0,0 0 0,1 0 0,1 1 0,-1 0 0,1 0 0,0 0 0,1 1 0,-1 0 0,14-10 0,-18 16 0,-1-1 0,0 1 0,0-1 0,0 1 0,0-1 0,0 1 0,0 0 0,1 0 0,-1 0 0,0 0 0,0 0 0,0 0 0,1 0 0,-1 0 0,0 0 0,0 0 0,0 1 0,0-1 0,1 0 0,-1 1 0,0-1 0,0 1 0,0-1 0,0 1 0,1 0 0,0 1 0,-1 0 0,1 0 0,-1 0 0,1 0 0,-1 0 0,0 0 0,1 1 0,-1-1 0,-1 0 0,1 1 0,1 3 0,1 7 0,-1 1 0,-1-1 0,1 20 0,-2-29 0,2 23 0,10 54 0,3 16 0,-15-88-124,0-1 0,1 1 0,0-1 0,1 0 0,-1 0 0,2 1-1,-1-1 1,1 0 0,0-1 0,8 14 0,2-6-6702</inkml:trace>
</inkml:ink>
</file>

<file path=ppt/ink/ink7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6.683"/>
    </inkml:context>
    <inkml:brush xml:id="br0">
      <inkml:brushProperty name="width" value="0.05" units="cm"/>
      <inkml:brushProperty name="height" value="0.05" units="cm"/>
      <inkml:brushProperty name="color" value="#E71224"/>
    </inkml:brush>
  </inkml:definitions>
  <inkml:trace contextRef="#ctx0" brushRef="#br0">413 0 24575,'-83'101'0,"40"-52"0,31-33 0,-2 0 0,-27 24 0,-86 70 0,123-107 0,0 0 0,-1-1 0,0 0 0,1 0 0,-1 0 0,0-1 0,0 1 0,0-1 0,0 0 0,-8 0 0,12-1 0,-1 0 0,1 1 0,0-1 0,0 0 0,0 0 0,-1-1 0,1 1 0,0 0 0,0 0 0,0-1 0,0 1 0,-1 0 0,1-1 0,0 1 0,0-1 0,0 0 0,0 1 0,0-1 0,0 0 0,0 0 0,1 1 0,-1-1 0,0 0 0,0 0 0,0 0 0,1 0 0,-1 0 0,1 0 0,-1 0 0,0 0 0,1 0 0,0-1 0,-1 1 0,1 0 0,0 0 0,0 0 0,-1 0 0,1-1 0,0 1 0,0 0 0,0 0 0,1 0 0,-1-1 0,0 1 0,0 0 0,1 0 0,-1 0 0,0 0 0,2-2 0,1-4 0,0 1-1,1 0 0,0 0 0,1 0 1,-1 1-1,1-1 0,0 1 0,0 0 1,1 0-1,-1 1 0,1 0 1,6-4-1,18-15-1355,-9 3-5470</inkml:trace>
</inkml:ink>
</file>

<file path=ppt/ink/ink7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7.300"/>
    </inkml:context>
    <inkml:brush xml:id="br0">
      <inkml:brushProperty name="width" value="0.05" units="cm"/>
      <inkml:brushProperty name="height" value="0.05" units="cm"/>
      <inkml:brushProperty name="color" value="#E71224"/>
    </inkml:brush>
  </inkml:definitions>
  <inkml:trace contextRef="#ctx0" brushRef="#br0">1 0 24575,'0'391'0,"0"-389"0,0 0 0,0-1 0,0 1 0,0 0 0,0-1 0,1 1 0,-1 0 0,0 0 0,1-1 0,-1 1 0,1-1 0,0 1 0,0-1 0,-1 1 0,1-1 0,0 1 0,0-1 0,0 0 0,0 1 0,1-1 0,-1 0 0,0 0 0,1 0 0,-1 0 0,0 0 0,1 0 0,-1 0 0,1 0 0,-1-1 0,1 1 0,0 0 0,-1-1 0,1 0 0,0 1 0,-1-1 0,1 0 0,0 0 0,-1 0 0,1 0 0,3 0 0,8-2 0,1 0 0,-1 0 0,0-1 0,18-7 0,-2 1 0,-1 3 0,-1 1 0,1 2 0,0 0 0,0 2 0,33 3 0,-58-2 0,0 0 0,0 1 0,0-1 0,0 1 0,0 0 0,0 0 0,0 0 0,0 1 0,0-1 0,-1 1 0,1-1 0,0 1 0,-1 0 0,0 0 0,1 0 0,-1 0 0,0 1 0,0-1 0,3 4 0,-3-1 0,1 0 0,-1 1 0,0-1 0,0 0 0,0 1 0,-1 0 0,1-1 0,-1 1 0,-1 0 0,1 6 0,-1-1 0,0 0 0,-1 0 0,0 0 0,-1 0 0,0 0 0,-1-1 0,0 1 0,-1 0 0,0-1 0,-10 18 0,8-20 0,0 0 0,-1-1 0,0 1 0,-1-2 0,1 1 0,-1-1 0,-1 0 0,1-1 0,-18 9 0,-11 2 0,-46 15 0,-7 2 0,88-32 0,1 0 0,-1 0 0,0 0 0,1-1 0,-1 1 0,0-1 0,0 1 0,1-1 0,-1 0 0,0 1 0,0-1 0,0 0 0,1 0 0,-1 0 0,0-1 0,0 1 0,0 0 0,1-1 0,-1 1 0,0-1 0,1 1 0,-4-3 0,3 2 0,0-1 0,0 0 0,0 0 0,1 0 0,-1 0 0,1-1 0,-1 1 0,1 0 0,0-1 0,0 1 0,0 0 0,0-1 0,1 1 0,-2-4 0,0-12 0,0 0 0,1 0 0,2-33 0,-1 33 0,0-60 0,4-77 0,1 128-1365,3 6-5461</inkml:trace>
</inkml:ink>
</file>

<file path=ppt/ink/ink7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7.632"/>
    </inkml:context>
    <inkml:brush xml:id="br0">
      <inkml:brushProperty name="width" value="0.05" units="cm"/>
      <inkml:brushProperty name="height" value="0.05" units="cm"/>
      <inkml:brushProperty name="color" value="#E71224"/>
    </inkml:brush>
  </inkml:definitions>
  <inkml:trace contextRef="#ctx0" brushRef="#br0">308 0 24575,'-5'2'0,"1"0"0,-1 0 0,0 0 0,1 1 0,-1 0 0,1-1 0,0 2 0,0-1 0,0 0 0,0 1 0,0 0 0,-4 6 0,-3 1 0,-3 4 0,-1-1 0,0-1 0,-1 0 0,-1-1 0,0-1 0,-1 0 0,0-1 0,0-1 0,-36 11 0,54-19-25,-1-1 1,0 1-1,0-1 0,0 0 0,0 0 0,0 1 0,0-1 1,0 0-1,0 0 0,0 0 0,0 0 0,0 0 1,-1 0-1,1 0 0,0 0 0,0 0 0,0-1 0,0 1 1,0 0-1,1-1 0,-1 1 0,0-1 0,0 1 0,0-1 1,0 1-1,0-1 0,0 1 0,1-1 0,-1 0 1,0 0-1,0 1 0,1-1 0,-1 0 0,1 0 0,-1 0 1,1 0-1,-1 0 0,1 0 0,-1 0 0,1 0 0,0 0 1,0 0-1,-1 0 0,1 0 0,0 0 0,0 0 1,0 0-1,0 0 0,0 0 0,0 0 0,1 0 0,-1 0 1,0 0-1,1-2 0,1-15-6801</inkml:trace>
</inkml:ink>
</file>

<file path=ppt/ink/ink7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8.128"/>
    </inkml:context>
    <inkml:brush xml:id="br0">
      <inkml:brushProperty name="width" value="0.05" units="cm"/>
      <inkml:brushProperty name="height" value="0.05" units="cm"/>
      <inkml:brushProperty name="color" value="#E71224"/>
    </inkml:brush>
  </inkml:definitions>
  <inkml:trace contextRef="#ctx0" brushRef="#br0">394 99 24575,'0'-3'0,"-1"0"0,1 0 0,0 0 0,-1 1 0,0-1 0,0 0 0,0 1 0,0-1 0,0 1 0,0-1 0,0 1 0,-1-1 0,0 1 0,1 0 0,-1 0 0,0 0 0,-3-3 0,0 1 0,0 0 0,-1 0 0,0 0 0,0 0 0,0 1 0,-13-5 0,5 4 0,0 0 0,0 0 0,0 2 0,0-1 0,-1 2 0,-18 0 0,27 1 0,0 0 0,0 1 0,0 0 0,1 0 0,-1 1 0,0-1 0,1 1 0,0 0 0,-1 1 0,1-1 0,0 1 0,0 0 0,0 1 0,1-1 0,-1 1 0,1 0 0,0 0 0,0 0 0,0 0 0,0 1 0,1 0 0,0 0 0,-5 9 0,-1 8 0,1 0 0,1 0 0,1 0 0,-6 42 0,-5 21 0,11-68 0,2 1 0,0-1 0,1 1 0,1 0 0,1 0 0,0 25 0,2-37 0,-1 0 0,1 0 0,0 0 0,1 0 0,-1-1 0,1 1 0,0-1 0,1 1 0,-1-1 0,1 0 0,0 0 0,0 0 0,1 0 0,0 0 0,-1-1 0,2 1 0,-1-1 0,0 0 0,1-1 0,0 1 0,-1-1 0,10 5 0,6 0 0,1 0 0,0-1 0,1-2 0,-1 0 0,1-1 0,0-1 0,0-1 0,0-1 0,38-3 0,-36 3-227,0 1 0,46 10 0,-58-9-457,17 3-6142</inkml:trace>
</inkml:ink>
</file>

<file path=ppt/ink/ink7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8.488"/>
    </inkml:context>
    <inkml:brush xml:id="br0">
      <inkml:brushProperty name="width" value="0.05" units="cm"/>
      <inkml:brushProperty name="height" value="0.05" units="cm"/>
      <inkml:brushProperty name="color" value="#E71224"/>
    </inkml:brush>
  </inkml:definitions>
  <inkml:trace contextRef="#ctx0" brushRef="#br0">158 1 24575,'0'5'0,"-6"3"0,-1 4 0,0 7 0,1 5 0,-4-1 0,0 0 0,-3-3 0,-1 1 0,-2-4 0,1 1 0,-3-2 0,2 1 0,4-8 0,4-10 0</inkml:trace>
</inkml:ink>
</file>

<file path=ppt/ink/ink7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9.104"/>
    </inkml:context>
    <inkml:brush xml:id="br0">
      <inkml:brushProperty name="width" value="0.05" units="cm"/>
      <inkml:brushProperty name="height" value="0.05" units="cm"/>
      <inkml:brushProperty name="color" value="#E71224"/>
    </inkml:brush>
  </inkml:definitions>
  <inkml:trace contextRef="#ctx0" brushRef="#br0">456 0 24575,'0'881'0,"0"-873"0,1-4 0,-1 0 0,0 0 0,0 0 0,0 0 0,0 0 0,-1 0 0,0 1 0,1-2 0,-2 1 0,1 0 0,0 0 0,-1 0 0,0 0 0,-2 4 0,3-9 0,0 1 0,0 0 0,0-1 0,0 1 0,0-1 0,0 1 0,1-1 0,-1 1 0,0-1 0,0 1 0,0-1 0,1 0 0,-1 1 0,0-1 0,1 0 0,-1 0 0,1 0 0,-1 0 0,1 1 0,-1-1 0,1 0 0,-1 0 0,1 0 0,0 0 0,-1-2 0,-13-28 0,-3-27 0,14 46 0,1 1 0,-1-1 0,-1 1 0,0-1 0,-1 1 0,0 0 0,-1 1 0,0-1 0,-1 1 0,-11-14 0,14 21 0,1 1 0,-1 0 0,0 0 0,0 0 0,0 0 0,0 1 0,0 0 0,0 0 0,0 0 0,-1 0 0,1 0 0,0 1 0,-1 0 0,1 0 0,0 0 0,-1 0 0,1 1 0,0 0 0,0 0 0,-1 0 0,1 0 0,-6 3 0,-2 1 0,1 0 0,-1 0 0,1 1 0,0 1 0,1 0 0,-17 13 0,9-3 0,0 1 0,0 1 0,-18 27 0,30-38 0,0 1 0,1-1 0,1 1 0,0-1 0,0 1 0,0 1 0,1-1 0,1 0 0,-1 1 0,2-1 0,-2 17 0,3-23 0,0 0 0,0 0 0,1 0 0,-1 0 0,1-1 0,0 1 0,0 0 0,0 0 0,0-1 0,0 1 0,1-1 0,-1 1 0,1-1 0,0 0 0,-1 1 0,1-1 0,0 0 0,0 0 0,1 0 0,-1 0 0,0-1 0,0 1 0,1-1 0,-1 1 0,1-1 0,0 0 0,-1 0 0,1 0 0,0 0 0,0 0 0,0-1 0,3 1 0,12 2 0,0-2 0,0 0 0,0 0 0,19-3 0,-15 1 0,67 0 0,54-4 0,-137 5 0,0 0 0,-1-1 0,1 0 0,-1 0 0,1-1 0,-1 1 0,0-1 0,1 0 0,-1-1 0,0 1 0,0-1 0,-1 0 0,1-1 0,-1 1 0,1-1 0,-1 1 0,0-1 0,0-1 0,-1 1 0,1 0 0,-1-1 0,0 0 0,0 0 0,-1 0 0,1 0 0,-1 0 0,0 0 0,2-10 0,0-9 0,0-1 0,-2-1 0,0 1 0,-2 0 0,-4-30 0,2 11 0,-5-15-1365,-1 38-5461</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8:29.129"/>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7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19.509"/>
    </inkml:context>
    <inkml:brush xml:id="br0">
      <inkml:brushProperty name="width" value="0.05" units="cm"/>
      <inkml:brushProperty name="height" value="0.05" units="cm"/>
      <inkml:brushProperty name="color" value="#E71224"/>
    </inkml:brush>
  </inkml:definitions>
  <inkml:trace contextRef="#ctx0" brushRef="#br0">0 1 24575,'24'0'0,"0"1"0,0 1 0,0 0 0,26 8 0,-38-6 0,-1 0 0,1 0 0,-1 1 0,0 0 0,-1 1 0,0 0 0,0 1 0,0 0 0,0 1 0,9 10 0,0-1 0,-1 2 0,-1 0 0,-1 1 0,0 1 0,-2 0 0,19 36 0,59 157 0,-81-185 0,0 1 0,10 52 0,-17-67 0,3 29 0,-2 1 0,-2 0 0,-1 0 0,-6 52 0,1 6 0,1-89 0,0 1 0,-1 0 0,0-1 0,-1 1 0,-1-1 0,0 0 0,-1 0 0,-1-1 0,-10 17 0,-16 38 0,25-47-120,-20 40 373,26-57-360,-1 0 0,1-1 0,-1 0 0,0 1 0,1-1 0,-1 0 0,-1 0 0,1-1 0,0 1 0,-1-1 0,1 1 0,-1-1 0,-4 2 0,-13 2-6719</inkml:trace>
</inkml:ink>
</file>

<file path=ppt/ink/ink7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0.687"/>
    </inkml:context>
    <inkml:brush xml:id="br0">
      <inkml:brushProperty name="width" value="0.05" units="cm"/>
      <inkml:brushProperty name="height" value="0.05" units="cm"/>
      <inkml:brushProperty name="color" value="#E71224"/>
    </inkml:brush>
  </inkml:definitions>
  <inkml:trace contextRef="#ctx0" brushRef="#br0">199 86 24575,'-7'0'0,"-1"0"0,1 1 0,-1 0 0,1 0 0,0 0 0,-1 1 0,1 0 0,0 1 0,0 0 0,0 0 0,0 0 0,1 1 0,-1 0 0,1 0 0,0 0 0,0 1 0,1 0 0,-1 0 0,1 1 0,0-1 0,1 1 0,-6 9 0,2-2 0,2 0 0,0 1 0,1 0 0,0 0 0,1 0 0,1 1 0,0-1 0,1 1 0,0 0 0,1 22 0,1-25 0,0 0 0,1 0 0,0 1 0,1-1 0,1 0 0,-1-1 0,9 20 0,-9-26 0,1 1 0,0-1 0,1 1 0,-1-1 0,1 0 0,0 0 0,0-1 0,1 1 0,-1-1 0,1 0 0,0 0 0,0-1 0,1 1 0,-1-1 0,1 0 0,9 4 0,-6-4 0,7 3 0,0 0 0,1-1 0,30 6 0,-44-11 0,1 1 0,-1-1 0,1 0 0,-1 1 0,1-2 0,-1 1 0,1 0 0,-1-1 0,1 1 0,-1-1 0,1 0 0,-1 0 0,0-1 0,1 1 0,-1-1 0,0 1 0,0-1 0,0 0 0,0 0 0,-1-1 0,1 1 0,0 0 0,-1-1 0,4-4 0,0-4 0,0 0 0,-1 0 0,0-1 0,0 1 0,-2-1 0,1 0 0,-2-1 0,1 1 0,0-17 0,-1-17 0,-5-56 0,0 28 0,3 48 0,-1 1 0,-2-1 0,0 1 0,-2 0 0,-9-31 0,8 83 0,3 22 0,3-28 0,1 1 0,0-1 0,7 28 0,-6-42 0,0 0 0,0 0 0,0 0 0,1 0 0,0-1 0,1 1 0,0-1 0,0 0 0,0 0 0,0 0 0,1-1 0,0 1 0,9 6 0,38 31 0,-19-15 0,1-1 0,37 21 0,-57-40 0,0-1 0,0 0 0,1-1 0,-1-1 0,1-1 0,1 0 0,-1 0 0,0-2 0,21 1 0,-35-2-25,11-1-198,0 1 0,0-1-1,-1-1 1,1 0-1,20-5 1,-11-2-6603</inkml:trace>
</inkml:ink>
</file>

<file path=ppt/ink/ink7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1.124"/>
    </inkml:context>
    <inkml:brush xml:id="br0">
      <inkml:brushProperty name="width" value="0.05" units="cm"/>
      <inkml:brushProperty name="height" value="0.05" units="cm"/>
      <inkml:brushProperty name="color" value="#E71224"/>
    </inkml:brush>
  </inkml:definitions>
  <inkml:trace contextRef="#ctx0" brushRef="#br0">67 1 24575,'6'1'0,"0"-1"0,1 1 0,-1 1 0,0 0 0,0-1 0,0 2 0,0-1 0,0 1 0,0 0 0,-1 0 0,0 0 0,1 1 0,5 5 0,10 10 0,33 36 0,-29-28 0,-20-21 0,-1 0 0,1 0 0,-1 0 0,-1 0 0,1 0 0,-1 1 0,0 0 0,-1-1 0,0 1 0,0 0 0,0 0 0,1 15 0,-1 6 0,-1 0 0,-3 29 0,0-16 0,2-30 0,-1 0 0,0-1 0,0 1 0,-1 0 0,-1-1 0,0 1 0,0-1 0,-1 0 0,-10 19 0,11-23 0,-1-1 0,1 0 0,-2 0 0,1-1 0,0 1 0,-1-1 0,0 0 0,0 0 0,0 0 0,0-1 0,-1 0 0,1 0 0,-1 0 0,0-1 0,0 0 0,0 0 0,0 0 0,-9 1 0,-18 4 0,24-5 0,0 1 0,0-2 0,0 1 0,0-1 0,0-1 0,-12 0 0,19 0 0,-1 0 0,1-1 0,0 0 0,-1 1 0,1-1 0,0 0 0,0 0 0,0-1 0,0 1 0,0 0 0,0-1 0,0 1 0,0-1 0,0 1 0,0-1 0,1 0 0,-1 0 0,1 0 0,-1 0 0,1 0 0,0 0 0,0 0 0,0-1 0,0 1 0,0 0 0,1 0 0,-1-1 0,0-3 0,0-1 1,0 1-1,0-1 0,0 0 1,1 0-1,0 0 0,1 1 1,-1-1-1,1 0 0,0 0 1,1 1-1,0-1 0,0 1 1,0-1-1,6-9 0,3-3 4,1 0 0,1 1 0,18-19 0,-14 18-697,24-39 0,-31 40-6133</inkml:trace>
</inkml:ink>
</file>

<file path=ppt/ink/ink7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1.471"/>
    </inkml:context>
    <inkml:brush xml:id="br0">
      <inkml:brushProperty name="width" value="0.05" units="cm"/>
      <inkml:brushProperty name="height" value="0.05" units="cm"/>
      <inkml:brushProperty name="color" value="#E71224"/>
    </inkml:brush>
  </inkml:definitions>
  <inkml:trace contextRef="#ctx0" brushRef="#br0">297 1 24575,'-7'1'0,"1"1"0,-1 0 0,1 1 0,0-1 0,0 1 0,0 1 0,0-1 0,0 1 0,-8 7 0,-10 4 0,3-3 0,0 1 0,1 0 0,0 2 0,-31 29 0,44-36 0,1 0 0,-1 0 0,1 1 0,0-1 0,1 1 0,0 0 0,1 1 0,0-1 0,0 1 0,1 0 0,0 0 0,1 0 0,-2 20 0,2-17 0,1 0 0,1 1 0,0-1 0,1 0 0,0 1 0,1-1 0,1 0 0,4 14 0,-5-22 0,1 1 0,-1-1 0,1 0 0,1 0 0,-1 0 0,0 0 0,1-1 0,0 1 0,0-1 0,1 0 0,-1 0 0,1 0 0,0-1 0,0 0 0,0 0 0,0 0 0,0 0 0,1-1 0,-1 0 0,10 2 0,47 11 0,105 10 0,-12-3 0,-125-17-170,0-2-1,0 0 0,0-2 1,1-2-1,-1 0 0,0-2 1,50-12-1,-52 9-6655</inkml:trace>
</inkml:ink>
</file>

<file path=ppt/ink/ink7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1.817"/>
    </inkml:context>
    <inkml:brush xml:id="br0">
      <inkml:brushProperty name="width" value="0.05" units="cm"/>
      <inkml:brushProperty name="height" value="0.05" units="cm"/>
      <inkml:brushProperty name="color" value="#E71224"/>
    </inkml:brush>
  </inkml:definitions>
  <inkml:trace contextRef="#ctx0" brushRef="#br0">0 0 24575,'6'0'0,"7"0"0,7 0 0,5 0 0,5 0 0,2 0 0,2 0 0,0 0 0,0 0 0,-6 6 0,-2 2 0,0-1 0,1-1 0,2-2 0,1-2 0,-4 0-8191</inkml:trace>
</inkml:ink>
</file>

<file path=ppt/ink/ink7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2.147"/>
    </inkml:context>
    <inkml:brush xml:id="br0">
      <inkml:brushProperty name="width" value="0.05" units="cm"/>
      <inkml:brushProperty name="height" value="0.05" units="cm"/>
      <inkml:brushProperty name="color" value="#E71224"/>
    </inkml:brush>
  </inkml:definitions>
  <inkml:trace contextRef="#ctx0" brushRef="#br0">1 0 24575,'0'491'0,"1"-469"0,1-1 0,1 0 0,1 0 0,1 0 0,0 0 0,2-1 0,1 1 0,9 18 0,-16-36-37,0-1 0,0 0 1,0 0-1,1 1 0,-1-1 0,0 0 0,1 0 0,-1 0 0,1 0 0,0-1 0,-1 1 0,1 0 1,0-1-1,0 1 0,0-1 0,0 0 0,1 1 0,-1-1 0,0 0 0,0-1 0,1 1 0,-1 0 1,1 0-1,-1-1 0,0 0 0,1 1 0,-1-1 0,1 0 0,-1 0 0,1 0 0,-1-1 0,1 1 1,-1-1-1,1 1 0,-1-1 0,5-1 0,17-10-6789</inkml:trace>
</inkml:ink>
</file>

<file path=ppt/ink/ink7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2.838"/>
    </inkml:context>
    <inkml:brush xml:id="br0">
      <inkml:brushProperty name="width" value="0.05" units="cm"/>
      <inkml:brushProperty name="height" value="0.05" units="cm"/>
      <inkml:brushProperty name="color" value="#E71224"/>
    </inkml:brush>
  </inkml:definitions>
  <inkml:trace contextRef="#ctx0" brushRef="#br0">0 0 24575,'16'43'0,"-7"-20"0,-3 6 0,-2 0 0,-1 0 0,-2 0 0,0 1 0,-5 33 0,1 16 0,2-48 0,0-19 0,0 0 0,1 0 0,1 0 0,0 0 0,4 16 0,-5-25 0,1-1 0,0 1 0,1 0 0,-1 0 0,0-1 0,1 1 0,-1 0 0,1-1 0,0 0 0,0 1 0,0-1 0,0 0 0,0 0 0,1 0 0,-1 0 0,1-1 0,-1 1 0,1 0 0,0-1 0,-1 0 0,1 0 0,0 0 0,0 0 0,0 0 0,0 0 0,3-1 0,22 3 0,-1-1 0,1-2 0,34-4 0,-28 1 0,49 3 0,-80 0 0,0 0 0,0 0 0,-1 0 0,1 1 0,0-1 0,-1 1 0,1 0 0,-1 0 0,1 0 0,-1 0 0,1 0 0,-1 0 0,1 1 0,-1-1 0,0 1 0,0-1 0,0 1 0,0 0 0,0 0 0,0 0 0,0 0 0,-1 0 0,1 1 0,-1-1 0,0 0 0,1 1 0,-1-1 0,0 1 0,0-1 0,-1 1 0,1 0 0,0-1 0,-1 1 0,0 0 0,0 0 0,1-1 0,-1 1 0,-1 4 0,0 0 0,0-1 0,0 0 0,-1 0 0,0 0 0,0 0 0,-1 0 0,1 0 0,-1 0 0,0-1 0,-1 0 0,1 1 0,-1-1 0,0 0 0,0-1 0,-10 9 0,-9 5 0,-1-2 0,-39 21 0,57-34 0,0 0 0,0 0 0,-1-1 0,1 0 0,-1 0 0,1 0 0,-1-1 0,0 1 0,0-2 0,0 1 0,0-1 0,0 0 0,1-1 0,-1 1 0,0-1 0,-10-3 0,13 2 7,0-1 0,0 1-1,0 0 1,0-1 0,1 0-1,-1 0 1,1 0-1,0 0 1,0-1 0,0 1-1,0-1 1,0 0 0,1 0-1,0 0 1,0 0 0,0 0-1,-2-7 1,-1-3-304,2 0 0,-1 0 0,2 0 0,-1-18 0,1 2-6529</inkml:trace>
</inkml:ink>
</file>

<file path=ppt/ink/ink7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3.603"/>
    </inkml:context>
    <inkml:brush xml:id="br0">
      <inkml:brushProperty name="width" value="0.05" units="cm"/>
      <inkml:brushProperty name="height" value="0.05" units="cm"/>
      <inkml:brushProperty name="color" value="#E71224"/>
    </inkml:brush>
  </inkml:definitions>
  <inkml:trace contextRef="#ctx0" brushRef="#br0">1 1 24575,'0'556'0,"0"-549"0,0 0 0,0 0 0,1 0 0,0 1 0,1-2 0,-1 1 0,1 0 0,0 0 0,1 0 0,0-1 0,0 1 0,7 9 0,-7-13 0,-1 0 0,1 0 0,0-1 0,-1 1 0,2-1 0,-1 0 0,0 0 0,0 0 0,1 0 0,-1-1 0,0 1 0,1-1 0,0 0 0,-1 0 0,1 0 0,0 0 0,0-1 0,-1 0 0,1 1 0,0-1 0,0-1 0,-1 1 0,1 0 0,0-1 0,5-2 0,-2 1 0,0 0 0,-1-1 0,1-1 0,-1 1 0,0-1 0,0 0 0,0 0 0,0-1 0,-1 0 0,1 0 0,-1 0 0,-1 0 0,1-1 0,-1 0 0,0 0 0,0 0 0,4-10 0,-2 3 0,1 0 0,-2-1 0,0 0 0,-1 0 0,0 0 0,-1-1 0,2-24 0,-5 27 0,0 8 0,0 0 0,0-1 0,0 1 0,0 0 0,1 0 0,0-1 0,0 1 0,0 0 0,0 0 0,1 0 0,-1 0 0,4-5 0,-5 9 0,0 0 0,1 0 0,-1 0 0,1 0 0,-1 0 0,0 0 0,1 0 0,-1 0 0,0 0 0,1 0 0,-1 0 0,0 0 0,1 0 0,-1 0 0,0 1 0,1-1 0,-1 0 0,0 0 0,1 0 0,-1 0 0,0 0 0,0 1 0,1-1 0,-1 0 0,0 0 0,1 1 0,-1-1 0,0 0 0,0 1 0,0-1 0,1 0 0,-1 0 0,0 1 0,0-1 0,0 0 0,0 1 0,0-1 0,0 0 0,1 1 0,-1-1 0,0 0 0,0 1 0,0-1 0,0 1 0,0-1 0,0 0 0,-1 1 0,1-1 0,0 0 0,0 1 0,4 21 0,-4-10 0,0-1 0,-1 1 0,-1 0 0,0-1 0,0 0 0,-1 0 0,-1 1 0,0-2 0,0 1 0,-6 10 0,-17 50 0,-55 186 0,60-201 0,-35 78 0,54-151 0,5-13 0,7 7-159,2 1 0,0 0-1,1 0 1,25-34 0,-29 45-410,7-10-6257</inkml:trace>
</inkml:ink>
</file>

<file path=ppt/ink/ink7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3.933"/>
    </inkml:context>
    <inkml:brush xml:id="br0">
      <inkml:brushProperty name="width" value="0.05" units="cm"/>
      <inkml:brushProperty name="height" value="0.05" units="cm"/>
      <inkml:brushProperty name="color" value="#E71224"/>
    </inkml:brush>
  </inkml:definitions>
  <inkml:trace contextRef="#ctx0" brushRef="#br0">1 13 24575,'5'0'0,"8"0"0,7 0 0,6 0 0,3 0 0,3 0 0,1 0 0,1 0 0,0 0 0,0 0 0,0 0 0,-1 0 0,0 0 0,-6-5 0,-7-2-8191</inkml:trace>
</inkml:ink>
</file>

<file path=ppt/ink/ink7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4.263"/>
    </inkml:context>
    <inkml:brush xml:id="br0">
      <inkml:brushProperty name="width" value="0.05" units="cm"/>
      <inkml:brushProperty name="height" value="0.05" units="cm"/>
      <inkml:brushProperty name="color" value="#E71224"/>
    </inkml:brush>
  </inkml:definitions>
  <inkml:trace contextRef="#ctx0" brushRef="#br0">166 1 24575,'-5'0'0,"0"1"0,1-1 0,-1 1 0,0 0 0,1 1 0,-1-1 0,1 1 0,0 0 0,-1 0 0,1 0 0,0 0 0,0 1 0,0 0 0,1 0 0,-1 0 0,1 0 0,-1 0 0,1 1 0,0-1 0,0 1 0,1 0 0,-1 0 0,1 0 0,0 0 0,0 1 0,0-1 0,-2 9 0,-3 12 0,0 0 0,2 1 0,-4 47 0,6-45 0,-12 62 1,9-62-342,1 1-1,2 0 1,0 52-1</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0:06.148"/>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7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4.803"/>
    </inkml:context>
    <inkml:brush xml:id="br0">
      <inkml:brushProperty name="width" value="0.05" units="cm"/>
      <inkml:brushProperty name="height" value="0.05" units="cm"/>
      <inkml:brushProperty name="color" value="#E71224"/>
    </inkml:brush>
  </inkml:definitions>
  <inkml:trace contextRef="#ctx0" brushRef="#br0">313 1 24575,'-18'0'0,"0"0"0,0 1 0,0 1 0,0 0 0,-25 7 0,38-7 0,-1 0 0,1 1 0,0 0 0,0-1 0,0 1 0,0 1 0,1-1 0,-1 1 0,1 0 0,0 0 0,0 0 0,0 0 0,1 1 0,0 0 0,-1-1 0,2 1 0,-1 1 0,0-1 0,1 0 0,0 0 0,-1 8 0,-75 275 0,78-288 0,-3 9 0,0 0 0,0 1 0,1-1 0,0 0 0,1 1 0,0 11 0,1-18 0,0-1 0,1 0 0,-1 0 0,1 1 0,-1-1 0,1 0 0,0 0 0,0 0 0,0 0 0,0 0 0,0 0 0,1 0 0,-1 0 0,1 0 0,-1-1 0,1 1 0,-1 0 0,1-1 0,0 1 0,0-1 0,0 0 0,0 0 0,0 0 0,0 0 0,0 0 0,0 0 0,0 0 0,1-1 0,-1 1 0,0-1 0,4 1 0,22 3 0,1-2 0,0-1 0,0-1 0,0-1 0,-1-2 0,1-1 0,-1-1 0,39-12 0,-40 7-455,-1 0 0,42-25 0,-50 25-6371</inkml:trace>
</inkml:ink>
</file>

<file path=ppt/ink/ink7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5.405"/>
    </inkml:context>
    <inkml:brush xml:id="br0">
      <inkml:brushProperty name="width" value="0.05" units="cm"/>
      <inkml:brushProperty name="height" value="0.05" units="cm"/>
      <inkml:brushProperty name="color" value="#E71224"/>
    </inkml:brush>
  </inkml:definitions>
  <inkml:trace contextRef="#ctx0" brushRef="#br0">0 2 24575,'116'-2'0,"128"5"0,-241-3 0,0 0 0,0 1 0,0-1 0,0 1 0,0 0 0,-1 0 0,1 0 0,0 0 0,0 0 0,-1 1 0,1-1 0,-1 1 0,1 0 0,-1 0 0,0 0 0,1 0 0,-1 0 0,0 0 0,0 0 0,-1 1 0,3 2 0,-2 0 0,0 0 0,0 0 0,0 1 0,-1-1 0,1 0 0,-1 1 0,-1-1 0,1 0 0,-1 1 0,0-1 0,-1 7 0,0-1 0,0 0 0,-1 0 0,-1 0 0,0 0 0,0 0 0,-1-1 0,-1 0 0,1 1 0,-2-1 0,1-1 0,-9 11 0,-13 6 0,-2-1 0,0-2 0,-1-1 0,-1-2 0,-1-1 0,-59 26 0,85-42 0,4-2 0,-49 28 0,49-28 0,0 1 0,-1-1 0,1 1 0,0 0 0,0 0 0,0 0 0,0 0 0,0 0 0,0 0 0,0 0 0,1 1 0,-1-1 0,1 0 0,0 1 0,0 0 0,0-1 0,-1 4 0,2-5 0,0 0 0,1 1 0,-1-1 0,1 0 0,-1 0 0,1 0 0,-1 0 0,1 0 0,-1 0 0,1 0 0,0 0 0,0 0 0,-1 0 0,1-1 0,0 1 0,0 0 0,0 0 0,0-1 0,0 1 0,0-1 0,0 1 0,0-1 0,0 1 0,0-1 0,0 1 0,1-1 0,-1 0 0,0 0 0,2 1 0,40 4 0,-39-5 0,21 1 0,-5 2 0,-1-2 0,0-1 0,1 0 0,-1-1 0,1-1 0,35-8 0,-15-17-1365,-25 14-5461</inkml:trace>
</inkml:ink>
</file>

<file path=ppt/ink/ink7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5.766"/>
    </inkml:context>
    <inkml:brush xml:id="br0">
      <inkml:brushProperty name="width" value="0.05" units="cm"/>
      <inkml:brushProperty name="height" value="0.05" units="cm"/>
      <inkml:brushProperty name="color" value="#E71224"/>
    </inkml:brush>
  </inkml:definitions>
  <inkml:trace contextRef="#ctx0" brushRef="#br0">0 1 24575,'718'0'-1365,"-690"0"-5461</inkml:trace>
</inkml:ink>
</file>

<file path=ppt/ink/ink7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7.087"/>
    </inkml:context>
    <inkml:brush xml:id="br0">
      <inkml:brushProperty name="width" value="0.05" units="cm"/>
      <inkml:brushProperty name="height" value="0.05" units="cm"/>
      <inkml:brushProperty name="color" value="#E71224"/>
    </inkml:brush>
  </inkml:definitions>
  <inkml:trace contextRef="#ctx0" brushRef="#br0">94 1 24575,'-2'0'0,"1"1"0,-1-1 0,1 1 0,-1 0 0,1 0 0,0-1 0,-1 1 0,1 0 0,0 0 0,0 0 0,0 0 0,0 0 0,0 1 0,0-1 0,0 0 0,0 0 0,0 1 0,0-1 0,1 0 0,-1 1 0,1-1 0,-1 1 0,1-1 0,-1 1 0,1-1 0,0 1 0,0 2 0,-7 50 0,7-48 0,-3 71 0,4-52 0,-1-1 0,-2 1 0,0-1 0,-2 1 0,-1-1 0,-1 0 0,-8 24 0,-4-2-1365,11-24-5461</inkml:trace>
</inkml:ink>
</file>

<file path=ppt/ink/ink7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7.768"/>
    </inkml:context>
    <inkml:brush xml:id="br0">
      <inkml:brushProperty name="width" value="0.05" units="cm"/>
      <inkml:brushProperty name="height" value="0.05" units="cm"/>
      <inkml:brushProperty name="color" value="#E71224"/>
    </inkml:brush>
  </inkml:definitions>
  <inkml:trace contextRef="#ctx0" brushRef="#br0">450 0 24575,'1'6'0,"1"0"0,0 0 0,0 0 0,0-1 0,5 11 0,4 7 0,-5-3 0,2 0 0,-1 2 0,-2-1 0,0 1 0,3 34 0,9 78 0,-10-89 0,3 71 0,-11 33 0,0-161 0,-1 0 0,0 0 0,0 0 0,-1 0 0,-1 0 0,0 0 0,-1 1 0,0 0 0,-13-20 0,10 16 0,-2 1 0,0 0 0,-1 1 0,0 1 0,-1-1 0,0 2 0,-25-19 0,30 27 0,0-1 0,0 1 0,0 0 0,0 1 0,-1-1 0,1 1 0,-1 1 0,0 0 0,1 0 0,-1 0 0,0 1 0,0 0 0,1 1 0,-1 0 0,0 0 0,1 0 0,-1 1 0,1 0 0,-1 1 0,-11 5 0,-9 5 0,2 1 0,0 1 0,-48 36 0,68-47 0,0 1 0,0 1 0,0-1 0,1 1 0,0 0 0,0 0 0,0 0 0,1 1 0,0 0 0,0 0 0,1 0 0,-4 11 0,6-15 0,1 0 0,-1 0 0,1 0 0,0 0 0,-1 0 0,2 0 0,-1 0 0,0 0 0,0-1 0,1 1 0,0 0 0,0 0 0,0 0 0,0 0 0,0-1 0,0 1 0,0 0 0,1-1 0,0 1 0,-1-1 0,1 0 0,0 1 0,0-1 0,0 0 0,1 0 0,-1 0 0,0-1 0,1 1 0,-1-1 0,1 1 0,0-1 0,-1 0 0,1 1 0,0-2 0,5 3 0,12 2 0,0-1 0,0 0 0,0-2 0,1 0 0,-1-1 0,1-1 0,20-3 0,-15 1 0,0 1 0,0 2 0,45 6 0,-69-6 0,10 1 0,-1 1 0,1-2 0,-1 1 0,21-2 0,-29 0 0,1 0 0,-1-1 0,0 0 0,1 0 0,-1 0 0,0 0 0,0 0 0,0-1 0,0 1 0,0-1 0,0 0 0,0 0 0,0 0 0,-1 0 0,1 0 0,-1-1 0,1 1 0,-1-1 0,0 0 0,3-4 0,12-24-455,-1-1 0,22-62 0,-31 72-6371</inkml:trace>
</inkml:ink>
</file>

<file path=ppt/ink/ink7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8.113"/>
    </inkml:context>
    <inkml:brush xml:id="br0">
      <inkml:brushProperty name="width" value="0.05" units="cm"/>
      <inkml:brushProperty name="height" value="0.05" units="cm"/>
      <inkml:brushProperty name="color" value="#E71224"/>
    </inkml:brush>
  </inkml:definitions>
  <inkml:trace contextRef="#ctx0" brushRef="#br0">0 0 24575,'6'0'0,"6"0"0,8 0 0,6 0 0,3 0 0,3 0 0,2 0 0,0 0 0,0 0 0,-1 0 0,1 0 0,-1 0 0,-6 0-8191</inkml:trace>
</inkml:ink>
</file>

<file path=ppt/ink/ink7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28.444"/>
    </inkml:context>
    <inkml:brush xml:id="br0">
      <inkml:brushProperty name="width" value="0.05" units="cm"/>
      <inkml:brushProperty name="height" value="0.05" units="cm"/>
      <inkml:brushProperty name="color" value="#E71224"/>
    </inkml:brush>
  </inkml:definitions>
  <inkml:trace contextRef="#ctx0" brushRef="#br0">1 0 24575,'0'2'0,"1"-1"0,-1 0 0,1 1 0,0-1 0,-1 0 0,1 1 0,0-1 0,0 0 0,0 0 0,0 1 0,0-1 0,0 0 0,1 0 0,-1 0 0,0-1 0,0 1 0,1 0 0,-1 0 0,0-1 0,1 1 0,-1-1 0,1 1 0,-1-1 0,1 1 0,-1-1 0,1 0 0,2 0 0,49 6 0,-47-6 0,64 3 0,-33-2 0,-1 1 0,68 13 0,-75-9-341,-1-2 0,1-1-1,33-1 1,-34-2-6485</inkml:trace>
</inkml:ink>
</file>

<file path=ppt/ink/ink7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32.110"/>
    </inkml:context>
    <inkml:brush xml:id="br0">
      <inkml:brushProperty name="width" value="0.05" units="cm"/>
      <inkml:brushProperty name="height" value="0.05" units="cm"/>
      <inkml:brushProperty name="color" value="#E71224"/>
    </inkml:brush>
  </inkml:definitions>
  <inkml:trace contextRef="#ctx0" brushRef="#br0">304 53 24575,'7'-1'0,"0"1"0,0 0 0,0 1 0,0 0 0,0 0 0,-1 0 0,1 1 0,0 0 0,-1 0 0,1 1 0,-1 0 0,0 0 0,0 0 0,0 1 0,0 0 0,-1 0 0,1 0 0,-1 1 0,0 0 0,0 0 0,-1 0 0,0 0 0,0 1 0,0 0 0,0 0 0,-1 0 0,4 9 0,13 31 0,2-1 0,50 73 0,-45-76 0,-23-35 0,0 0 0,-1 0 0,1 1 0,-2-1 0,1 1 0,-1-1 0,0 1 0,0 0 0,-1 0 0,0 0 0,-1 0 0,0 0 0,0 0 0,0 0 0,-1 0 0,-2 10 0,1-13 0,1 0 0,-1 0 0,0-1 0,0 1 0,0 0 0,-1-1 0,1 1 0,-1-1 0,0 0 0,-1 0 0,1 0 0,-1 0 0,1 0 0,-1-1 0,0 0 0,-1 0 0,1 0 0,0 0 0,-1-1 0,0 1 0,1-1 0,-1 0 0,0-1 0,0 1 0,-9 0 0,-2 1 0,0-1 0,0-1 0,0 0 0,-1-1 0,-28-4 0,36 2 0,0 0 0,1 0 0,-1-1 0,0 0 0,1-1 0,0 1 0,0-2 0,0 1 0,0-1 0,1 0 0,-13-13 0,-9-6 0,0 1 0,-41-26 0,-29-21 0,92 63 0,1 0 0,0 0 0,0 0 0,1-1 0,0 1 0,1-1 0,-1 0 0,1-1 0,1 1 0,0-1 0,0 0 0,1 0 0,0 0 0,0 0 0,1 0 0,0 0 0,1 0 0,0 0 0,0-1 0,1 1 0,0 0 0,1 0 0,3-12 0,-3 11 0,1 0 0,0 0 0,0 1 0,1-1 0,0 1 0,1 0 0,0 0 0,0 0 0,1 0 0,0 1 0,1 0 0,0 1 0,0-1 0,1 2 0,-1-1 0,1 1 0,1 0 0,-1 0 0,1 1 0,18-8 0,-11 9 0,0 1 0,0 0 0,0 1 0,27 1 0,-24 1 0,-1-1 0,1-1 0,23-5 0,-38 6-72,0-1 1,0 1-1,1 1 0,-1-1 0,1 0 0,-1 1 0,0 0 0,1 0 1,-1 0-1,1 1 0,-1 0 0,1 0 0,-1 0 0,0 0 0,0 0 1,1 1-1,-1 0 0,4 2 0,5 7-6754</inkml:trace>
</inkml:ink>
</file>

<file path=ppt/ink/ink7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36.974"/>
    </inkml:context>
    <inkml:brush xml:id="br0">
      <inkml:brushProperty name="width" value="0.05" units="cm"/>
      <inkml:brushProperty name="height" value="0.05" units="cm"/>
      <inkml:brushProperty name="color" value="#E71224"/>
    </inkml:brush>
  </inkml:definitions>
  <inkml:trace contextRef="#ctx0" brushRef="#br0">1 59 24575,'426'0'0,"-402"-1"0,-1-2 0,46-10 0,-43 7 0,0 2 0,33-3 0,-37 5-360,0-1 0,39-10 0,-57 12 75,19-5-6541</inkml:trace>
</inkml:ink>
</file>

<file path=ppt/ink/ink7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37.986"/>
    </inkml:context>
    <inkml:brush xml:id="br0">
      <inkml:brushProperty name="width" value="0.05" units="cm"/>
      <inkml:brushProperty name="height" value="0.05" units="cm"/>
      <inkml:brushProperty name="color" value="#E71224"/>
    </inkml:brush>
  </inkml:definitions>
  <inkml:trace contextRef="#ctx0" brushRef="#br0">1 1 24575,'10'1'0,"1"0"0,-1 1 0,1 0 0,18 6 0,30 7 0,302-9 0,-198-9 0,128 3-1365,-263 0-5461</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0:20.603"/>
    </inkml:context>
    <inkml:brush xml:id="br0">
      <inkml:brushProperty name="width" value="0.05" units="cm"/>
      <inkml:brushProperty name="height" value="0.05" units="cm"/>
      <inkml:brushProperty name="color" value="#E71224"/>
    </inkml:brush>
  </inkml:definitions>
  <inkml:trace contextRef="#ctx0" brushRef="#br0">60 67 24575,'8'1'0,"0"0"0,-1 0 0,1 0 0,0 1 0,-1 0 0,1 1 0,-1 0 0,0 0 0,14 8 0,-16-8 0,-1 0 0,1 0 0,-1 0 0,1 1 0,-1 0 0,0 0 0,0 0 0,-1 0 0,1 0 0,-1 1 0,0 0 0,0-1 0,-1 1 0,4 9 0,-5-9 0,2 7 0,1 1 0,-1-1 0,2-1 0,-1 1 0,2 0 0,0-1 0,0 0 0,14 17 0,-5-6 0,-14-19 0,1 1 0,-1-1 0,1 0 0,0-1 0,0 1 0,0 0 0,1-1 0,-1 1 0,0-1 0,1 1 0,0-1 0,0 0 0,3 2 0,-5-4 0,0 0 0,0-1 0,0 1 0,-1 0 0,1 0 0,0-1 0,0 1 0,-1 0 0,1-1 0,0 1 0,0-1 0,-1 1 0,1-1 0,0 1 0,-1-1 0,1 1 0,-1-1 0,1 0 0,-1 1 0,1-1 0,-1 0 0,1 0 0,-1 1 0,0-1 0,1 0 0,-1 0 0,0 1 0,1-1 0,-1 0 0,0 0 0,0 0 0,0 0 0,0 1 0,0-3 0,4-35 0,-4 35 0,-2-249 0,2 250 0,1 1 0,-1-1 0,0 1 0,0-1 0,0 1 0,0-1 0,0 1 0,-1-1 0,1 1 0,0 0 0,-1-1 0,1 1 0,-1-1 0,1 1 0,-1 0 0,0-1 0,1 1 0,-1 0 0,0 0 0,0-1 0,0 1 0,0 0 0,0 0 0,-3-1 0,3 1 0,-1 1 0,0 0 0,1 0 0,-1 0 0,0 0 0,1 0 0,-1 0 0,0 1 0,1-1 0,-1 0 0,0 1 0,1-1 0,-1 1 0,1 0 0,-1 0 0,1-1 0,-1 1 0,0 1 0,-12 8 0,1 1 0,1 0 0,-15 16 0,23-23 0,-39 37 0,-50 36 0,78-65 0,14-12 0,-1 1 0,1 0 0,0 0 0,0 0 0,0 0 0,-1 0 0,1 0 0,0 0 0,0 0 0,0 0 0,1 1 0,-1-1 0,0 0 0,0 1 0,1-1 0,-1 0 0,1 1 0,-1-1 0,1 1 0,-1-1 0,1 4 0,0-4 0,1 0 0,-1 0 0,1 0 0,0 0 0,-1-1 0,1 1 0,0 0 0,0 0 0,0 0 0,0 0 0,-1-1 0,1 1 0,0 0 0,0-1 0,0 1 0,0-1 0,0 1 0,1-1 0,-1 0 0,0 1 0,2-1 0,9 3 0,1-1 0,0 0 0,22-1 0,431-4 0,-464 4 0,-1-1 0,1 0 0,0 0 0,-1 0 0,1 0 0,0 0 0,-1 0 0,1 0 0,0-1 0,-1 1 0,1-1 0,-1 1 0,1-1 0,-1 1 0,1-1 0,1-1 0,-3 1 0,0 0 0,0 1 0,-1-1 0,1 0 0,0 1 0,-1-1 0,1 0 0,0 1 0,-1-1 0,1 1 0,-1-1 0,1 1 0,-1-1 0,1 1 0,-1-1 0,0 1 0,1-1 0,-1 1 0,1-1 0,-1 1 0,0 0 0,1 0 0,-2-1 0,-56-23 0,40 19 0,-1 0 0,0 2 0,1 0 0,-28 0 0,23 2 0,1-1 0,-36-9 0,-88-26 0,137 35 0,-10-2 0,0-1 0,1-1 0,0 0 0,-35-18 0,10 6-1365,22 13-5461</inkml:trace>
</inkml:ink>
</file>

<file path=ppt/ink/ink7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38.604"/>
    </inkml:context>
    <inkml:brush xml:id="br0">
      <inkml:brushProperty name="width" value="0.05" units="cm"/>
      <inkml:brushProperty name="height" value="0.05" units="cm"/>
      <inkml:brushProperty name="color" value="#E71224"/>
    </inkml:brush>
  </inkml:definitions>
  <inkml:trace contextRef="#ctx0" brushRef="#br0">0 35 24575,'6'0'0,"6"0"0,8 0 0,6 0 0,3 0 0,-2-6 0,-1-1 0,1-1 0,1 3 0,2 1 0,1 1 0,1 2 0,0 0 0,-5 1-8191</inkml:trace>
</inkml:ink>
</file>

<file path=ppt/ink/ink7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7:55.114"/>
    </inkml:context>
    <inkml:brush xml:id="br0">
      <inkml:brushProperty name="width" value="0.05" units="cm"/>
      <inkml:brushProperty name="height" value="0.05" units="cm"/>
      <inkml:brushProperty name="color" value="#E71224"/>
    </inkml:brush>
  </inkml:definitions>
  <inkml:trace contextRef="#ctx0" brushRef="#br0">0 80 24575,'46'0'0,"1"-1"0,0 2 0,1 2 0,71 14 0,-76-10 0,-1-2 0,1-2 0,0-2 0,49-4 0,89 3 0,-81 16 0,-66-9 0,60 3 0,593-8 0,-332-4 0,-325 1 0,-1 0 0,1-2 0,56-13 0,12 0 0,-73 14 0,-1-2 0,0-1 0,1-1 0,24-9 0,-18 4 0,1 2 0,54-10 0,-25 7 0,-13 5 77,15-4-1519,-43 3-5384</inkml:trace>
</inkml:ink>
</file>

<file path=ppt/ink/ink7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1.309"/>
    </inkml:context>
    <inkml:brush xml:id="br0">
      <inkml:brushProperty name="width" value="0.05" units="cm"/>
      <inkml:brushProperty name="height" value="0.05" units="cm"/>
      <inkml:brushProperty name="color" value="#E71224"/>
    </inkml:brush>
  </inkml:definitions>
  <inkml:trace contextRef="#ctx0" brushRef="#br0">0 306 24575,'24'0'0,"-1"-2"0,1-1 0,-1-1 0,0 0 0,0-2 0,0-1 0,-1-1 0,0 0 0,-1-2 0,0-1 0,0 0 0,-1-1 0,-1-2 0,0 0 0,0-1 0,-2 0 0,0-2 0,-1 0 0,19-26 0,-5-23-1365,-20 47-5461</inkml:trace>
</inkml:ink>
</file>

<file path=ppt/ink/ink7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1.639"/>
    </inkml:context>
    <inkml:brush xml:id="br0">
      <inkml:brushProperty name="width" value="0.05" units="cm"/>
      <inkml:brushProperty name="height" value="0.05" units="cm"/>
      <inkml:brushProperty name="color" value="#E71224"/>
    </inkml:brush>
  </inkml:definitions>
  <inkml:trace contextRef="#ctx0" brushRef="#br0">1 0 24575,'0'6'0,"0"7"0,0 7 0,0 5 0,0 5 0,0-4-8191</inkml:trace>
</inkml:ink>
</file>

<file path=ppt/ink/ink7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1.956"/>
    </inkml:context>
    <inkml:brush xml:id="br0">
      <inkml:brushProperty name="width" value="0.05" units="cm"/>
      <inkml:brushProperty name="height" value="0.05" units="cm"/>
      <inkml:brushProperty name="color" value="#E71224"/>
    </inkml:brush>
  </inkml:definitions>
  <inkml:trace contextRef="#ctx0" brushRef="#br0">7 0 24575,'13'37'0,"-1"-4"0,-6 17 0,-2 0 0,-5 89 0,-1-54 0,3-78-105,-1 1 0,-1-1 0,1 1 0,-1 0 0,-1-1 0,1 1 0,-1-1 0,0 0 0,-1 1 0,0-1 0,0 0 0,-5 8 0,-5 0-6721</inkml:trace>
</inkml:ink>
</file>

<file path=ppt/ink/ink7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2.304"/>
    </inkml:context>
    <inkml:brush xml:id="br0">
      <inkml:brushProperty name="width" value="0.05" units="cm"/>
      <inkml:brushProperty name="height" value="0.05" units="cm"/>
      <inkml:brushProperty name="color" value="#E71224"/>
    </inkml:brush>
  </inkml:definitions>
  <inkml:trace contextRef="#ctx0" brushRef="#br0">1 97 24575,'5'0'0,"8"0"0,7 0 0,6 0 0,-2-5 0,0-3 0,3 1 0,-4-4 0,-1-1 0,-3-3 0,-6-5 0,-4 2-8191</inkml:trace>
</inkml:ink>
</file>

<file path=ppt/ink/ink7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2.633"/>
    </inkml:context>
    <inkml:brush xml:id="br0">
      <inkml:brushProperty name="width" value="0.05" units="cm"/>
      <inkml:brushProperty name="height" value="0.05" units="cm"/>
      <inkml:brushProperty name="color" value="#E71224"/>
    </inkml:brush>
  </inkml:definitions>
  <inkml:trace contextRef="#ctx0" brushRef="#br0">1 0 24575,'5'0'0,"8"0"0,7 0 0,0 0-8191</inkml:trace>
</inkml:ink>
</file>

<file path=ppt/ink/ink7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2.966"/>
    </inkml:context>
    <inkml:brush xml:id="br0">
      <inkml:brushProperty name="width" value="0.05" units="cm"/>
      <inkml:brushProperty name="height" value="0.05" units="cm"/>
      <inkml:brushProperty name="color" value="#E71224"/>
    </inkml:brush>
  </inkml:definitions>
  <inkml:trace contextRef="#ctx0" brushRef="#br0">0 192 24575,'6'0'0,"7"0"0,7 0 0,0-6 0,-3-7 0,1-1 0,-3-4 0,-4-5 0,2 2 0,-1-1 0,3-2 0,-2-3 0,-2 3-8191</inkml:trace>
</inkml:ink>
</file>

<file path=ppt/ink/ink7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3.312"/>
    </inkml:context>
    <inkml:brush xml:id="br0">
      <inkml:brushProperty name="width" value="0.05" units="cm"/>
      <inkml:brushProperty name="height" value="0.05" units="cm"/>
      <inkml:brushProperty name="color" value="#E71224"/>
    </inkml:brush>
  </inkml:definitions>
  <inkml:trace contextRef="#ctx0" brushRef="#br0">0 0 24575,'1'5'0,"1"-1"0,-1 0 0,1 0 0,-1 0 0,1 0 0,1 0 0,-1 0 0,0-1 0,5 6 0,9 16 0,-10-10 0,0 1 0,-1 0 0,-1 0 0,-1 0 0,0 1 0,1 22 0,-6 106 0,0-69 0,1-62-136,0 0-1,-1 0 1,0 0-1,-1-1 1,-1 1-1,0-1 1,-1 0-1,0 0 0,-10 17 1,5-12-6690</inkml:trace>
</inkml:ink>
</file>

<file path=ppt/ink/ink7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3.643"/>
    </inkml:context>
    <inkml:brush xml:id="br0">
      <inkml:brushProperty name="width" value="0.05" units="cm"/>
      <inkml:brushProperty name="height" value="0.05" units="cm"/>
      <inkml:brushProperty name="color" value="#E71224"/>
    </inkml:brush>
  </inkml:definitions>
  <inkml:trace contextRef="#ctx0" brushRef="#br0">141 1 24575,'10'-1'0,"1"1"0,-1 1 0,0 0 0,0 0 0,0 1 0,-1 0 0,15 6 0,-22-7 0,1 0 0,-1 0 0,0 1 0,1-1 0,-1 1 0,0 0 0,0 0 0,0 0 0,0 0 0,-1 0 0,1 0 0,-1 0 0,1 0 0,-1 1 0,0-1 0,1 0 0,-1 1 0,0-1 0,-1 1 0,1 0 0,0-1 0,-1 1 0,0 0 0,1-1 0,-1 1 0,0 0 0,0-1 0,-1 1 0,1 0 0,0-1 0,-1 1 0,-1 4 0,0 1 0,1-1 0,-2 0 0,1 0 0,-1 0 0,0-1 0,0 1 0,0-1 0,-1 1 0,0-1 0,-1 0 0,1 0 0,-1-1 0,0 0 0,0 0 0,-11 8 0,8-8 0,0-1 0,0 0 0,-1 0 0,1-1 0,-1 0 0,0 0 0,0-1 0,0 0 0,0-1 0,0 0 0,-18-1 0,20 0 0,0 0 0,0 0 0,1-1 0,-1 0 0,0 0 0,1-1 0,-9-3 0,14 5 0,0-1 0,0 1 0,0-1 0,0 1 0,0-1 0,0 0 0,0 0 0,1 1 0,-1-1 0,0 0 0,0 0 0,1 0 0,-1 0 0,0 0 0,1 0 0,-1 0 0,1 0 0,-1 0 0,1 0 0,-1-1 0,1 0 0,0 0 0,0 1 0,1-1 0,-1 0 0,0 0 0,1 0 0,-1 1 0,1-1 0,-1 0 0,1 1 0,0-1 0,0 0 0,0 1 0,0-1 0,0 1 0,2-3 0,11-10 0,0 2 0,1-1 0,0 2 0,1 0 0,19-10 0,-10 6 0,-1 0-341,2 1 0,-1 1-1,38-12 1,-40 19-6485</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0:27.965"/>
    </inkml:context>
    <inkml:brush xml:id="br0">
      <inkml:brushProperty name="width" value="0.05" units="cm"/>
      <inkml:brushProperty name="height" value="0.05" units="cm"/>
      <inkml:brushProperty name="color" value="#E71224"/>
    </inkml:brush>
  </inkml:definitions>
  <inkml:trace contextRef="#ctx0" brushRef="#br0">1 2 24575,'98'-2'0,"112"4"0,-108 13 0,-63-9 0,65 4 0,-10-12 0,-51 0 0,-1 2 0,0 1 0,74 13 0,-45-3 0,1-3 0,0-3 0,123-7 0,-55-1 0,8001 3 0,-8118 1 0,0 2 0,40 8 0,-38-5 0,1-2 0,27 2 0,654-5 0,-342-3 0,3766 2 0,-4108-1 0,1-2 0,39-8 0,-38 5 0,0 2 0,29-2 0,592 5 81,-313 3-1527,-307-2-5380</inkml:trace>
</inkml:ink>
</file>

<file path=ppt/ink/ink7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4.005"/>
    </inkml:context>
    <inkml:brush xml:id="br0">
      <inkml:brushProperty name="width" value="0.05" units="cm"/>
      <inkml:brushProperty name="height" value="0.05" units="cm"/>
      <inkml:brushProperty name="color" value="#E71224"/>
    </inkml:brush>
  </inkml:definitions>
  <inkml:trace contextRef="#ctx0" brushRef="#br0">0 1 24575,'6'0'0,"0"0"0,0 0 0,0 1 0,0-1 0,-1 1 0,1 0 0,0 1 0,0-1 0,-1 1 0,1 1 0,-1-1 0,0 1 0,0-1 0,0 2 0,9 6 0,-10-6 0,0 1 0,-1 0 0,1 0 0,-1 0 0,0 1 0,-1-1 0,1 1 0,-1 0 0,0-1 0,-1 1 0,1 0 0,-1 0 0,0 0 0,-1 0 0,1 8 0,1 14 0,-2-1 0,-3 36 0,1-53 0,1 0 0,-2 0 0,1 0 0,-1 0 0,-1-1 0,0 0 0,0 1 0,-1-1 0,-9 13 0,2-4-111,6-9-68,0-1 0,0 1 0,-1-1-1,0-1 1,0 1 0,-13 9 0,0-5-6647</inkml:trace>
</inkml:ink>
</file>

<file path=ppt/ink/ink7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4.473"/>
    </inkml:context>
    <inkml:brush xml:id="br0">
      <inkml:brushProperty name="width" value="0.05" units="cm"/>
      <inkml:brushProperty name="height" value="0.05" units="cm"/>
      <inkml:brushProperty name="color" value="#E71224"/>
    </inkml:brush>
  </inkml:definitions>
  <inkml:trace contextRef="#ctx0" brushRef="#br0">1 14 24575,'1'0'0,"1"1"0,-1 0 0,1-1 0,-1 1 0,0 0 0,1 0 0,-1 0 0,0 0 0,0 0 0,1 0 0,-1 1 0,0-1 0,0 0 0,0 0 0,0 1 0,-1-1 0,1 1 0,0-1 0,-1 1 0,2 1 0,15 41 0,-13-32 0,9 43 0,2 11 0,-13-63 0,-1 0 0,0 0 0,1 0 0,0 1 0,-1-1 0,1-1 0,0 1 0,1 0 0,-1 0 0,0-1 0,1 1 0,-1-1 0,1 0 0,0 0 0,4 2 0,-5-3 0,0-1 0,1 1 0,-1-1 0,0 0 0,1 0 0,-1 0 0,0 0 0,0 0 0,1 0 0,-1-1 0,0 1 0,0-1 0,1 0 0,-1 1 0,0-1 0,0 0 0,0 0 0,0-1 0,0 1 0,3-3 0,43-35 0,-39 30 0,1-1 0,-1 0 0,0-1 0,15-23 0,-18 24 0,0 1 0,1 0 0,0 0 0,0 1 0,1-1 0,0 2 0,13-11 0,68-28-1365,-65 35-5461</inkml:trace>
</inkml:ink>
</file>

<file path=ppt/ink/ink7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4.807"/>
    </inkml:context>
    <inkml:brush xml:id="br0">
      <inkml:brushProperty name="width" value="0.05" units="cm"/>
      <inkml:brushProperty name="height" value="0.05" units="cm"/>
      <inkml:brushProperty name="color" value="#E71224"/>
    </inkml:brush>
  </inkml:definitions>
  <inkml:trace contextRef="#ctx0" brushRef="#br0">0 181 24575,'18'0'0,"0"-1"0,0-1 0,0 0 0,-1-2 0,1 0 0,-1-1 0,0 0 0,27-14 0,-1 2 0,-29 12 0,0-1 0,-1 0 0,1-1 0,-1-1 0,-1 1 0,1-2 0,14-13 0,10-15-1365,-21 23-5461</inkml:trace>
</inkml:ink>
</file>

<file path=ppt/ink/ink7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5.140"/>
    </inkml:context>
    <inkml:brush xml:id="br0">
      <inkml:brushProperty name="width" value="0.05" units="cm"/>
      <inkml:brushProperty name="height" value="0.05" units="cm"/>
      <inkml:brushProperty name="color" value="#E71224"/>
    </inkml:brush>
  </inkml:definitions>
  <inkml:trace contextRef="#ctx0" brushRef="#br0">20 0 24575,'0'588'0,"0"-576"-273,-1 1 0,0-1 0,-1 0 0,-7 23 0,2-14-6553</inkml:trace>
</inkml:ink>
</file>

<file path=ppt/ink/ink7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05.472"/>
    </inkml:context>
    <inkml:brush xml:id="br0">
      <inkml:brushProperty name="width" value="0.05" units="cm"/>
      <inkml:brushProperty name="height" value="0.05" units="cm"/>
      <inkml:brushProperty name="color" value="#E71224"/>
    </inkml:brush>
  </inkml:definitions>
  <inkml:trace contextRef="#ctx0" brushRef="#br0">1 0 24575,'2'13'0,"1"0"0,0-1 0,1 1 0,1-1 0,0 0 0,0 0 0,1-1 0,1 0 0,8 13 0,1 3 0,-11-18 0,0 0 0,1-1 0,0 0 0,0 0 0,1 0 0,0 0 0,14 11 0,-15-15 0,0-1 0,0 1 0,1-1 0,-1-1 0,1 1 0,-1-1 0,1 0 0,0 0 0,0-1 0,0 0 0,0-1 0,8 1 0,32-1-341,1-2 0,-1-1-1,73-16 1,-92 13-6485</inkml:trace>
</inkml:ink>
</file>

<file path=ppt/ink/ink7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44.329"/>
    </inkml:context>
    <inkml:brush xml:id="br0">
      <inkml:brushProperty name="width" value="0.05" units="cm"/>
      <inkml:brushProperty name="height" value="0.05" units="cm"/>
      <inkml:brushProperty name="color" value="#E71224"/>
    </inkml:brush>
  </inkml:definitions>
  <inkml:trace contextRef="#ctx0" brushRef="#br0">290 1 24575,'24'0'0,"21"-1"0,-1 2 0,1 2 0,72 14 0,-94-12 0,5 2 0,-56-4 0,-531-4-1365,531 1-5461</inkml:trace>
</inkml:ink>
</file>

<file path=ppt/ink/ink7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8:53.483"/>
    </inkml:context>
    <inkml:brush xml:id="br0">
      <inkml:brushProperty name="width" value="0.05" units="cm"/>
      <inkml:brushProperty name="height" value="0.05" units="cm"/>
      <inkml:brushProperty name="color" value="#E71224"/>
    </inkml:brush>
  </inkml:definitions>
  <inkml:trace contextRef="#ctx0" brushRef="#br0">1 169 24575,'849'0'0,"-826"-1"0,1-2 0,45-10 0,-43 7 0,0 2 0,33-3 0,520 6 0,-278 3 0,-277-4 0,1 0 0,42-10 0,-40 6 0,0 1 0,30-1 0,4 6 0,-43 2 0,-1-2 0,1 0 0,0-1 0,0-1 0,-1 0 0,1-1 0,-1-1 0,0-1 0,27-11 0,-15 3 0,0 2 0,1 1 0,46-10 0,-69 18 0,42-5 0,-1 2 0,1 1 0,92 7 0,-61-1 0,-156-2 0,1 3 0,-91 14 0,99-8 0,1-4 0,-122-6 0,-46 2 0,115 14 0,65-7 0,-65 2 0,-922-11 0,1018 2 0,-1 1 0,-45 12 0,43-9 0,0 0 0,-33 2 0,-50-9 0,-42 4 0,118 6 0,25 0 0,21 0 0,19-3 0,0-1 0,0-1 0,0-2 0,54-4 0,-9 0 0,90 5 0,143-5 0,-193-12 0,-73 7 0,69-1 0,730 9-2965,-353 1 5930,-466-3-2965,0 0 0,45-11 0,-43 7 0,0 1 0,33-1 0,-23 3-114,63-12-1,-65 8-1021,-10 3-5690</inkml:trace>
</inkml:ink>
</file>

<file path=ppt/ink/ink7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11.700"/>
    </inkml:context>
    <inkml:brush xml:id="br0">
      <inkml:brushProperty name="width" value="0.05" units="cm"/>
      <inkml:brushProperty name="height" value="0.05" units="cm"/>
      <inkml:brushProperty name="color" value="#E71224"/>
    </inkml:brush>
  </inkml:definitions>
  <inkml:trace contextRef="#ctx0" brushRef="#br0">0 1437 24575,'0'-882'0,"2"858"0,1 1 0,1 0 0,1 0 0,0 0 0,13-29 0,10-41 0,-24 74 0,1 1 0,1 0 0,1 0 0,0 1 0,2 0 0,0 0 0,1 1 0,0 0 0,23-26 0,-25 33 0,1 0 0,0 1 0,0 0 0,1 1 0,0 0 0,0 0 0,0 1 0,1 1 0,0-1 0,0 2 0,0 0 0,1 0 0,-1 1 0,1 0 0,0 1 0,16-1 0,36 3-1365,-36 0-5461</inkml:trace>
</inkml:ink>
</file>

<file path=ppt/ink/ink7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12.273"/>
    </inkml:context>
    <inkml:brush xml:id="br0">
      <inkml:brushProperty name="width" value="0.05" units="cm"/>
      <inkml:brushProperty name="height" value="0.05" units="cm"/>
      <inkml:brushProperty name="color" value="#E71224"/>
    </inkml:brush>
  </inkml:definitions>
  <inkml:trace contextRef="#ctx0" brushRef="#br0">1 0 24575,'7'1'0,"0"-1"0,0 1 0,0 1 0,0 0 0,0 0 0,0 0 0,0 0 0,0 1 0,-1 1 0,1-1 0,-1 1 0,0 0 0,0 0 0,-1 1 0,1-1 0,-1 1 0,0 1 0,0-1 0,0 1 0,-1-1 0,0 1 0,0 1 0,-1-1 0,0 0 0,4 10 0,-4-5 0,1 0 0,-2 0 0,0 1 0,0-1 0,-1 0 0,0 1 0,-1 0 0,0-1 0,-1 1 0,0-1 0,-1 0 0,-1 1 0,1-1 0,-2 0 0,1 0 0,-2 0 0,1-1 0,-2 1 0,1-1 0,-1-1 0,-12 16 0,15-22-97,0 0-1,0 1 1,1-1-1,-1 0 1,1 1-1,0 0 1,0 0-1,1-1 1,-1 1-1,1 0 1,0 0-1,0 1 0,-1 5 1,3 5-6729</inkml:trace>
</inkml:ink>
</file>

<file path=ppt/ink/ink7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12.889"/>
    </inkml:context>
    <inkml:brush xml:id="br0">
      <inkml:brushProperty name="width" value="0.05" units="cm"/>
      <inkml:brushProperty name="height" value="0.05" units="cm"/>
      <inkml:brushProperty name="color" value="#E71224"/>
    </inkml:brush>
  </inkml:definitions>
  <inkml:trace contextRef="#ctx0" brushRef="#br0">1 0 24575,'6'0'0,"7"0"0,7 0 0,5 0 0,5 0 0,2 0 0,-4 0-8191</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0:50.538"/>
    </inkml:context>
    <inkml:brush xml:id="br0">
      <inkml:brushProperty name="width" value="0.05" units="cm"/>
      <inkml:brushProperty name="height" value="0.05" units="cm"/>
      <inkml:brushProperty name="color" value="#E71224"/>
    </inkml:brush>
  </inkml:definitions>
  <inkml:trace contextRef="#ctx0" brushRef="#br0">1 121 24575,'1158'0'0,"-1127"2"0,-1 0 0,39 10 0,-36-6 0,54 4 0,-59-8 0,50 11 0,-50-8 0,52 5 0,319-11 0,-374 0 0,-1-2 0,1-1 0,-1-1 0,40-13 0,-38 10 0,1 1 0,0 1 0,37-3 0,86-11 0,-87 9 0,62-17 0,-94 19 0,0 1 0,1 2 0,55-5 0,-69 10 21,1-1 0,32-9 0,-10 2-1449,-18 5-5398</inkml:trace>
</inkml:ink>
</file>

<file path=ppt/ink/ink7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13.265"/>
    </inkml:context>
    <inkml:brush xml:id="br0">
      <inkml:brushProperty name="width" value="0.05" units="cm"/>
      <inkml:brushProperty name="height" value="0.05" units="cm"/>
      <inkml:brushProperty name="color" value="#E71224"/>
    </inkml:brush>
  </inkml:definitions>
  <inkml:trace contextRef="#ctx0" brushRef="#br0">0 1 24575,'5'0'0,"8"0"0,7 0 0,0 5 0,2 3 0,4-1 0,-4-1-8191</inkml:trace>
</inkml:ink>
</file>

<file path=ppt/ink/ink7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15.685"/>
    </inkml:context>
    <inkml:brush xml:id="br0">
      <inkml:brushProperty name="width" value="0.05" units="cm"/>
      <inkml:brushProperty name="height" value="0.05" units="cm"/>
      <inkml:brushProperty name="color" value="#E71224"/>
    </inkml:brush>
  </inkml:definitions>
  <inkml:trace contextRef="#ctx0" brushRef="#br0">167 45 24575,'4'0'0,"0"0"0,0 1 0,0-1 0,-1 1 0,1 0 0,0 0 0,0 0 0,0 0 0,-1 1 0,1 0 0,0-1 0,-1 1 0,0 1 0,1-1 0,-1 0 0,0 1 0,0 0 0,0 0 0,-1-1 0,1 2 0,-1-1 0,1 0 0,-1 0 0,0 1 0,0-1 0,-1 1 0,1 0 0,1 6 0,1 3 0,-2 0 0,1 0 0,-1 0 0,-1 0 0,0 0 0,-1 0 0,-2 20 0,1-29 0,0-1 0,0 1 0,0 0 0,0-1 0,-1 1 0,1 0 0,-1-1 0,0 0 0,0 1 0,0-1 0,-1 0 0,1 0 0,-1 0 0,1-1 0,-1 1 0,0 0 0,0-1 0,0 0 0,0 0 0,-1 0 0,-4 2 0,-2 1 0,-1-1 0,1 0 0,-1-1 0,0 0 0,1-1 0,-16 2 0,22-4 0,0-1 0,0 1 0,-1-1 0,1 0 0,0 0 0,0 0 0,0 0 0,1-1 0,-1 1 0,0-1 0,1 0 0,-1 0 0,1-1 0,-1 1 0,1-1 0,0 0 0,0 1 0,0-1 0,0-1 0,1 1 0,-1 0 0,1-1 0,-3-6 0,-1 1 0,1-1 0,0-1 0,0 1 0,1-1 0,1 0 0,0 1 0,-3-19 0,5 22 0,0 1 0,0 0 0,1 0 0,-1 0 0,1-1 0,1 1 0,-1 0 0,1 0 0,0-1 0,1 1 0,0 0 0,0 0 0,0 1 0,0-1 0,1 0 0,0 1 0,0-1 0,0 1 0,1 0 0,0 0 0,0 0 0,0 1 0,9-8 0,4-3-1365,-3 1-5461</inkml:trace>
</inkml:ink>
</file>

<file path=ppt/ink/ink7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0.303"/>
    </inkml:context>
    <inkml:brush xml:id="br0">
      <inkml:brushProperty name="width" value="0.05" units="cm"/>
      <inkml:brushProperty name="height" value="0.05" units="cm"/>
      <inkml:brushProperty name="color" value="#E71224"/>
    </inkml:brush>
  </inkml:definitions>
  <inkml:trace contextRef="#ctx0" brushRef="#br0">383 0 24575,'-6'0'0,"0"1"0,0 0 0,0 0 0,1 0 0,-1 1 0,0 0 0,1 0 0,-1 0 0,1 1 0,0-1 0,0 1 0,-8 6 0,-5 6 0,1 0 0,-16 18 0,20-18 0,-1-1 0,-21 15 0,-37 9 0,57-31 0,-1 1 0,1 0 0,-16 12 0,30-19 0,-1 0 0,1-1 0,-1 1 0,1 0 0,-1 0 0,1 0 0,0 1 0,0-1 0,0 0 0,-1 0 0,1 1 0,0-1 0,1 1 0,-1-1 0,0 0 0,0 1 0,1 0 0,-1-1 0,0 1 0,1-1 0,0 1 0,-1 0 0,1-1 0,0 1 0,0 0 0,0 0 0,0-1 0,0 1 0,0 0 0,1-1 0,-1 1 0,1 0 0,-1-1 0,1 1 0,-1-1 0,1 1 0,0-1 0,0 1 0,0-1 0,-1 1 0,2-1 0,-1 0 0,2 2 0,6 5 0,0 0 0,1-1 0,0 0 0,1-1 0,13 7 0,7 5 0,24 31 89,-45-38-452,1 0-1,0-1 1,25 16-1,-19-16-6462</inkml:trace>
</inkml:ink>
</file>

<file path=ppt/ink/ink7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0.862"/>
    </inkml:context>
    <inkml:brush xml:id="br0">
      <inkml:brushProperty name="width" value="0.05" units="cm"/>
      <inkml:brushProperty name="height" value="0.05" units="cm"/>
      <inkml:brushProperty name="color" value="#E71224"/>
    </inkml:brush>
  </inkml:definitions>
  <inkml:trace contextRef="#ctx0" brushRef="#br0">101 1 24575,'5'0'0,"-1"0"0,0 0 0,1 0 0,-1 0 0,1 1 0,-1-1 0,1 1 0,-1 1 0,0-1 0,0 0 0,1 1 0,-1 0 0,0 0 0,-1 0 0,1 1 0,0-1 0,-1 1 0,1 0 0,-1 0 0,0 0 0,0 0 0,0 0 0,0 1 0,0 0 0,-1-1 0,0 1 0,0 0 0,2 5 0,4 6 0,30 73 0,-36-82 0,0-1 0,-1 1 0,1 0 0,-1 0 0,0 0 0,-1 0 0,1 0 0,-1 1 0,-1-1 0,1 0 0,-1 0 0,-2 10 0,0-12 0,1 0 0,-1 0 0,1 0 0,-1-1 0,0 1 0,-1-1 0,1 0 0,0 0 0,-1 0 0,0 0 0,0-1 0,0 1 0,0-1 0,0 0 0,0 0 0,0 0 0,-7 1 0,0 1 0,0-1 0,-1-1 0,1 1 0,-1-2 0,-20 1 0,28-2-27,-1 0 1,1-1-1,0 1 0,-1-1 0,1 0 1,0 0-1,0-1 0,0 1 0,-1-1 1,2 0-1,-1 0 0,0 0 0,0-1 0,1 1 1,-1-1-1,1 0 0,0 0 0,0 0 1,0-1-1,0 1 0,0-1 0,1 1 1,0-1-1,0 0 0,0 0 0,0 0 0,0 0 1,1 0-1,0 0 0,0 0 0,0-1 1,0 1-1,1 0 0,-1-1 0,1 1 1,0-1-1,1 1 0,-1 0 0,1-1 0,0 1 1,0 0-1,0 0 0,0-1 0,1 1 1,0 0-1,-1 0 0,2 0 0,-1 1 0,0-1 1,4-4-1,8-8-6799</inkml:trace>
</inkml:ink>
</file>

<file path=ppt/ink/ink7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1.482"/>
    </inkml:context>
    <inkml:brush xml:id="br0">
      <inkml:brushProperty name="width" value="0.05" units="cm"/>
      <inkml:brushProperty name="height" value="0.05" units="cm"/>
      <inkml:brushProperty name="color" value="#E71224"/>
    </inkml:brush>
  </inkml:definitions>
  <inkml:trace contextRef="#ctx0" brushRef="#br0">63 0 24575,'8'0'0,"-1"1"0,0 0 0,0 0 0,0 1 0,0 0 0,0 0 0,0 1 0,-1-1 0,1 2 0,-1-1 0,1 1 0,-1 0 0,0 0 0,-1 0 0,1 1 0,-1 0 0,0 0 0,0 0 0,0 1 0,-1 0 0,0 0 0,0 0 0,0 0 0,-1 0 0,4 11 0,-6-14 0,1 1 0,0-1 0,-1 1 0,0 0 0,0 0 0,0 0 0,-1-1 0,1 1 0,-1 0 0,0 0 0,0 0 0,0 0 0,0 0 0,-1 0 0,0 0 0,0 0 0,0 0 0,0-1 0,0 1 0,-4 6 0,2-7 0,0 0 0,0 0 0,0 0 0,-1 0 0,1 0 0,-1-1 0,0 0 0,0 0 0,1 0 0,-1 0 0,-1 0 0,1-1 0,0 0 0,0 1 0,0-2 0,-1 1 0,1 0 0,-8-1 0,5 0 0,0 0 0,-1 0 0,1-1 0,0 0 0,0 0 0,0-1 0,0 0 0,0 0 0,0-1 0,0 0 0,0 0 0,1-1 0,0 1 0,-7-6 0,11 8 0,0-1 0,0 0 0,0 0 0,1 0 0,-1 0 0,0 0 0,1 0 0,-1 0 0,1-1 0,0 1 0,0 0 0,0-1 0,0 1 0,0-1 0,0 1 0,0-6 0,1 4 0,1 1 0,-1 0 0,1 0 0,-1 0 0,1 0 0,0 0 0,0 0 0,0 0 0,1 0 0,-1 0 0,1 0 0,0 0 0,0 1 0,0-1 0,0 1 0,0-1 0,4-2 0,35-27-1365,-18 17-5461</inkml:trace>
</inkml:ink>
</file>

<file path=ppt/ink/ink7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2.116"/>
    </inkml:context>
    <inkml:brush xml:id="br0">
      <inkml:brushProperty name="width" value="0.05" units="cm"/>
      <inkml:brushProperty name="height" value="0.05" units="cm"/>
      <inkml:brushProperty name="color" value="#E71224"/>
    </inkml:brush>
  </inkml:definitions>
  <inkml:trace contextRef="#ctx0" brushRef="#br0">23 1 24575,'3'83'0,"-1"-49"0,-1-1 0,-2 1 0,-1-1 0,-7 38 0,-7-36 0,21-42 0,0 1 0,1 0 0,0 0 0,0 0 0,1 1 0,-1 0 0,1 0 0,0 0 0,1 1 0,12-5 0,-6 2 0,0 2 0,1 0 0,0 0 0,0 1 0,16-1 0,-1 2-1365,-2 2-5461</inkml:trace>
</inkml:ink>
</file>

<file path=ppt/ink/ink7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2.494"/>
    </inkml:context>
    <inkml:brush xml:id="br0">
      <inkml:brushProperty name="width" value="0.05" units="cm"/>
      <inkml:brushProperty name="height" value="0.05" units="cm"/>
      <inkml:brushProperty name="color" value="#E71224"/>
    </inkml:brush>
  </inkml:definitions>
  <inkml:trace contextRef="#ctx0" brushRef="#br0">0 0 24575,'6'0'0,"7"0"0,7 0 0,5 0 0,5 0 0,2 0 0,2 0 0,0 0 0,0 0 0,0 0 0,-7 0-8191</inkml:trace>
</inkml:ink>
</file>

<file path=ppt/ink/ink7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2.824"/>
    </inkml:context>
    <inkml:brush xml:id="br0">
      <inkml:brushProperty name="width" value="0.05" units="cm"/>
      <inkml:brushProperty name="height" value="0.05" units="cm"/>
      <inkml:brushProperty name="color" value="#E71224"/>
    </inkml:brush>
  </inkml:definitions>
  <inkml:trace contextRef="#ctx0" brushRef="#br0">159 0 24575,'-5'0'0,"-3"6"0,-4 1 0,-1 5 0,-4 1 0,2 4 0,-3-2 0,2 3 0,-2-2 0,2 2 0,4 3 0,4-1-8191</inkml:trace>
</inkml:ink>
</file>

<file path=ppt/ink/ink7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3.142"/>
    </inkml:context>
    <inkml:brush xml:id="br0">
      <inkml:brushProperty name="width" value="0.05" units="cm"/>
      <inkml:brushProperty name="height" value="0.05" units="cm"/>
      <inkml:brushProperty name="color" value="#E71224"/>
    </inkml:brush>
  </inkml:definitions>
  <inkml:trace contextRef="#ctx0" brushRef="#br0">69 0 24575,'0'6'0,"0"7"0,0 7 0,0 6 0,-6-2 0,-7 0 0,-1 3 0,-4-4 0,0-6-8191</inkml:trace>
</inkml:ink>
</file>

<file path=ppt/ink/ink7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3.491"/>
    </inkml:context>
    <inkml:brush xml:id="br0">
      <inkml:brushProperty name="width" value="0.05" units="cm"/>
      <inkml:brushProperty name="height" value="0.05" units="cm"/>
      <inkml:brushProperty name="color" value="#E71224"/>
    </inkml:brush>
  </inkml:definitions>
  <inkml:trace contextRef="#ctx0" brushRef="#br0">0 1 24575,'6'0'0,"7"0"0,6 0 0,7 0 0,4 0 0,2 0 0,1 0 0,1 0 0,0 0 0,0 0 0,0 0 0,-7 0-8191</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0:51.608"/>
    </inkml:context>
    <inkml:brush xml:id="br0">
      <inkml:brushProperty name="width" value="0.05" units="cm"/>
      <inkml:brushProperty name="height" value="0.05" units="cm"/>
      <inkml:brushProperty name="color" value="#E71224"/>
    </inkml:brush>
  </inkml:definitions>
  <inkml:trace contextRef="#ctx0" brushRef="#br0">1 1 24575,'2878'0'-1365,"-2852"0"-5461</inkml:trace>
</inkml:ink>
</file>

<file path=ppt/ink/ink7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7.050"/>
    </inkml:context>
    <inkml:brush xml:id="br0">
      <inkml:brushProperty name="width" value="0.05" units="cm"/>
      <inkml:brushProperty name="height" value="0.05" units="cm"/>
      <inkml:brushProperty name="color" value="#E71224"/>
    </inkml:brush>
  </inkml:definitions>
  <inkml:trace contextRef="#ctx0" brushRef="#br0">0 0 24575,'6'0'0,"7"0"0,1 6 0,4 1 0,5 0 0,3-2 0,4-1 0,1-1 0,2-2 0,0 0 0,0-1 0,-5-1-8191</inkml:trace>
</inkml:ink>
</file>

<file path=ppt/ink/ink7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7.379"/>
    </inkml:context>
    <inkml:brush xml:id="br0">
      <inkml:brushProperty name="width" value="0.05" units="cm"/>
      <inkml:brushProperty name="height" value="0.05" units="cm"/>
      <inkml:brushProperty name="color" value="#E71224"/>
    </inkml:brush>
  </inkml:definitions>
  <inkml:trace contextRef="#ctx0" brushRef="#br0">55 0 24575,'0'6'0,"-6"1"0,-1 6 0,0 5 0,1 6 0,2 4 0,-4-2 0,-1-1 0,2-4-8191</inkml:trace>
</inkml:ink>
</file>

<file path=ppt/ink/ink7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7.711"/>
    </inkml:context>
    <inkml:brush xml:id="br0">
      <inkml:brushProperty name="width" value="0.05" units="cm"/>
      <inkml:brushProperty name="height" value="0.05" units="cm"/>
      <inkml:brushProperty name="color" value="#E71224"/>
    </inkml:brush>
  </inkml:definitions>
  <inkml:trace contextRef="#ctx0" brushRef="#br0">0 0 24575,'6'0'0,"1"6"0,6 1 0,0 5 0,-2 7 0,-3 5 0,-3 4 0,-2 3 0,-1 2 0,-2 0 0,0 1 0,-1 0 0,0-1 0,1 0 0,0 0 0,-1 0 0,-4-6 0,-2-8-8191</inkml:trace>
</inkml:ink>
</file>

<file path=ppt/ink/ink7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8.057"/>
    </inkml:context>
    <inkml:brush xml:id="br0">
      <inkml:brushProperty name="width" value="0.05" units="cm"/>
      <inkml:brushProperty name="height" value="0.05" units="cm"/>
      <inkml:brushProperty name="color" value="#E71224"/>
    </inkml:brush>
  </inkml:definitions>
  <inkml:trace contextRef="#ctx0" brushRef="#br0">1 89 24575,'5'0'0,"8"0"0,7 0 0,0-6 0,2-1 0,3-1 0,-2-3 0,-1 0 0,3 1 0,2 3 0,2 3 0,-4-4 0,-1-1 0,-4 2-8191</inkml:trace>
</inkml:ink>
</file>

<file path=ppt/ink/ink7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8.389"/>
    </inkml:context>
    <inkml:brush xml:id="br0">
      <inkml:brushProperty name="width" value="0.05" units="cm"/>
      <inkml:brushProperty name="height" value="0.05" units="cm"/>
      <inkml:brushProperty name="color" value="#E71224"/>
    </inkml:brush>
  </inkml:definitions>
  <inkml:trace contextRef="#ctx0" brushRef="#br0">0 1 24575,'5'0'0,"8"0"0,7 0 0,6 0 0,3 0 0,3 0 0,-4 0-8191</inkml:trace>
</inkml:ink>
</file>

<file path=ppt/ink/ink7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8.720"/>
    </inkml:context>
    <inkml:brush xml:id="br0">
      <inkml:brushProperty name="width" value="0.05" units="cm"/>
      <inkml:brushProperty name="height" value="0.05" units="cm"/>
      <inkml:brushProperty name="color" value="#E71224"/>
    </inkml:brush>
  </inkml:definitions>
  <inkml:trace contextRef="#ctx0" brushRef="#br0">0 195 24575,'0'-5'0,"6"-3"0,1-4 0,0-1-8191</inkml:trace>
  <inkml:trace contextRef="#ctx0" brushRef="#br0" timeOffset="1">163 1 24575,'0'5'0,"0"8"0,0 7 0,0 5 0,0 5 0,0 2 0,0 1 0,0 1 0,0 0 0,0 0 0,0-1 0,0 1 0,-6-7 0,-1-2 0,0 1 0,-4-5 0,0-5-8191</inkml:trace>
</inkml:ink>
</file>

<file path=ppt/ink/ink7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9.411"/>
    </inkml:context>
    <inkml:brush xml:id="br0">
      <inkml:brushProperty name="width" value="0.05" units="cm"/>
      <inkml:brushProperty name="height" value="0.05" units="cm"/>
      <inkml:brushProperty name="color" value="#E71224"/>
    </inkml:brush>
  </inkml:definitions>
  <inkml:trace contextRef="#ctx0" brushRef="#br0">583 78 24575,'0'5'0,"-1"0"0,0 0 0,0 0 0,-1-1 0,0 1 0,0 0 0,0-1 0,0 1 0,0-1 0,-1 0 0,0 0 0,0 0 0,0 0 0,-1 0 0,1-1 0,-1 0 0,0 1 0,1-1 0,-2-1 0,1 1 0,0 0 0,0-1 0,-7 3 0,-3 1 0,-1 0 0,1-1 0,-1 0 0,0-1 0,0-1 0,-20 3 0,-66 10 0,70-10 0,0-1 0,-33 2 0,50-7 0,-4 1 0,1-1 0,-1 0 0,-26-5 0,41 5 0,0-1 0,0 0 0,0 0 0,-1 0 0,1-1 0,0 1 0,0-1 0,1 1 0,-1-1 0,-5-4 0,7 5 0,0 0 0,0-1 0,0 1 0,0 0 0,0-1 0,1 1 0,-1-1 0,0 1 0,1-1 0,-1 1 0,1-1 0,-1 0 0,1 1 0,0-1 0,0 0 0,0 1 0,0-1 0,0 0 0,0 1 0,0-1 0,0 0 0,1-2 0,1 0 0,0-1 0,0 1 0,1-1 0,-1 1 0,1 0 0,0 0 0,0 0 0,1 0 0,-1 1 0,1-1 0,0 1 0,-1 0 0,2 0 0,-1 0 0,0 1 0,0-1 0,9-2 0,8-4 0,1 0 0,31-7 0,32-10 0,-57 16 0,1 1 0,0 2 0,0 0 0,0 2 0,31-1 0,-11 1 0,-38 3 0,0 0 0,0 1 0,0 1 0,0-1 0,15 3 0,-23-1 0,0 0 0,0-1 0,0 1 0,0 0 0,0 1 0,0-1 0,-1 1 0,1-1 0,0 1 0,-1 0 0,1 0 0,-1 0 0,0 0 0,0 0 0,0 0 0,0 1 0,0-1 0,0 1 0,-1-1 0,1 1 0,-1 0 0,1-1 0,-1 1 0,1 4 0,0 1-114,1 0 1,-2 1-1,1-1 0,-1 1 0,0 0 1,-1-1-1,0 1 0,0 0 0,-1 0 1,0-1-1,-2 10 0,-5 4-6712</inkml:trace>
</inkml:ink>
</file>

<file path=ppt/ink/ink7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29.952"/>
    </inkml:context>
    <inkml:brush xml:id="br0">
      <inkml:brushProperty name="width" value="0.05" units="cm"/>
      <inkml:brushProperty name="height" value="0.05" units="cm"/>
      <inkml:brushProperty name="color" value="#E71224"/>
    </inkml:brush>
  </inkml:definitions>
  <inkml:trace contextRef="#ctx0" brushRef="#br0">1 38 24575,'36'-13'0,"-4"0"0,4 7 0,0 3 0,0 1 0,0 1 0,45 5 0,-78-3 0,0-1 0,0 1 0,0-1 0,0 1 0,0 0 0,0 0 0,0 0 0,0 0 0,0 1 0,0-1 0,-1 1 0,1 0 0,-1 0 0,1 0 0,-1 0 0,1 0 0,-1 1 0,0-1 0,2 4 0,-1-1 0,0 0 0,-1 1 0,0-1 0,0 0 0,-1 1 0,1-1 0,-1 1 0,0-1 0,-1 1 0,1 7 0,-2 3 0,0 1 0,-1-1 0,0 0 0,-1 0 0,-1 0 0,-11 28 0,13-40 0,0 1 0,0 0 0,-1-1 0,1 1 0,-1-1 0,0 0 0,0 0 0,0 0 0,-1 0 0,1 0 0,-1-1 0,0 0 0,0 1 0,-5 1 0,7-4 0,0 0 0,-1-1 0,1 1 0,0-1 0,-1 0 0,1 1 0,0-1 0,-1 0 0,1-1 0,0 1 0,-1 0 0,1-1 0,0 1 0,0-1 0,-1 0 0,1 1 0,0-1 0,0 0 0,0-1 0,0 1 0,0 0 0,0 0 0,0-1 0,0 1 0,1-1 0,-1 0 0,1 1 0,-1-1 0,1 0 0,-1 0 0,1 0 0,-2-3 0,-8-16-1365,2 0-5461</inkml:trace>
</inkml:ink>
</file>

<file path=ppt/ink/ink7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0.450"/>
    </inkml:context>
    <inkml:brush xml:id="br0">
      <inkml:brushProperty name="width" value="0.05" units="cm"/>
      <inkml:brushProperty name="height" value="0.05" units="cm"/>
      <inkml:brushProperty name="color" value="#E71224"/>
    </inkml:brush>
  </inkml:definitions>
  <inkml:trace contextRef="#ctx0" brushRef="#br0">29 49 24575,'-1'0'0,"-1"1"0,1-1 0,-1 1 0,1 0 0,0-1 0,-1 1 0,1 0 0,0 0 0,0 0 0,-1 0 0,1 0 0,0 0 0,0 1 0,0-1 0,0 0 0,0 0 0,1 1 0,-1-1 0,0 1 0,1-1 0,-1 0 0,1 1 0,-1-1 0,1 1 0,-1 0 0,1-1 0,0 1 0,0-1 0,0 2 0,-1 3 0,0-1 0,1 1 0,0-1 0,0 0 0,0 1 0,1-1 0,1 7 0,-1-7 0,1 0 0,1-1 0,-1 1 0,1-1 0,-1 0 0,1 1 0,1-2 0,-1 1 0,0 0 0,1 0 0,0-1 0,0 0 0,0 0 0,0 0 0,0 0 0,1-1 0,-1 0 0,1 0 0,0 0 0,-1 0 0,1-1 0,0 1 0,0-1 0,0-1 0,0 1 0,8 0 0,-4-1 0,1 0 0,0-1 0,0 0 0,-1 0 0,1-1 0,-1-1 0,1 1 0,-1-1 0,0-1 0,0 0 0,0 0 0,15-10 0,3-6 0,-10 9 0,-1 0 0,0-1 0,-1-1 0,0-1 0,-1 0 0,23-30 0,-24 25-1365,-1 3-5461</inkml:trace>
</inkml:ink>
</file>

<file path=ppt/ink/ink7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0.843"/>
    </inkml:context>
    <inkml:brush xml:id="br0">
      <inkml:brushProperty name="width" value="0.05" units="cm"/>
      <inkml:brushProperty name="height" value="0.05" units="cm"/>
      <inkml:brushProperty name="color" value="#E71224"/>
    </inkml:brush>
  </inkml:definitions>
  <inkml:trace contextRef="#ctx0" brushRef="#br0">0 262 24575,'0'-6'0,"6"-2"0,1-4 0,0-7 0,4 1 0,0-3 0,4 3 0,0-2 0,2 3 0,-1-1 0,1 2 0,-1-1 0,2 2 0,-3-2 0,-3-4 0,-4 2-8191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1:58.357"/>
    </inkml:context>
    <inkml:brush xml:id="br0">
      <inkml:brushProperty name="width" value="0.05" units="cm"/>
      <inkml:brushProperty name="height" value="0.05" units="cm"/>
      <inkml:brushProperty name="color" value="#E71224"/>
    </inkml:brush>
  </inkml:definitions>
  <inkml:trace contextRef="#ctx0" brushRef="#br0">1 125 24575,'54'0'0,"0"-2"0,83-15 0,12-2 0,-39 7 0,41-2-270,20-2-56,-8-3 326,-35 7 0,1 1-504,209 8 0,-161 6 275,1583-3-365,-1734 0-5170</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2.866"/>
    </inkml:context>
    <inkml:brush xml:id="br0">
      <inkml:brushProperty name="width" value="0.05" units="cm"/>
      <inkml:brushProperty name="height" value="0.05" units="cm"/>
      <inkml:brushProperty name="color" value="#E71224"/>
    </inkml:brush>
  </inkml:definitions>
  <inkml:trace contextRef="#ctx0" brushRef="#br0">0 0 24575,'858'0'0,"-840"1"32,-1 1 1,0 1-1,23 6 0,24 3-1526,-41-9-5332</inkml:trace>
</inkml:ink>
</file>

<file path=ppt/ink/ink8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1.190"/>
    </inkml:context>
    <inkml:brush xml:id="br0">
      <inkml:brushProperty name="width" value="0.05" units="cm"/>
      <inkml:brushProperty name="height" value="0.05" units="cm"/>
      <inkml:brushProperty name="color" value="#E71224"/>
    </inkml:brush>
  </inkml:definitions>
  <inkml:trace contextRef="#ctx0" brushRef="#br0">66 0 24575,'0'6'0,"0"7"0,0 7 0,-6 6 0,-1 3 0,0 4 0,2 0 0,1 1 0,1 0 0,2-1 0,0 1 0,-4-1 0,-3 0 0,2 0 0,0-1 0,2 1 0,2-6-8191</inkml:trace>
</inkml:ink>
</file>

<file path=ppt/ink/ink8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1.538"/>
    </inkml:context>
    <inkml:brush xml:id="br0">
      <inkml:brushProperty name="width" value="0.05" units="cm"/>
      <inkml:brushProperty name="height" value="0.05" units="cm"/>
      <inkml:brushProperty name="color" value="#E71224"/>
    </inkml:brush>
  </inkml:definitions>
  <inkml:trace contextRef="#ctx0" brushRef="#br0">1 0 24575,'0'6'0,"0"6"0,0 8 0,0 6 0,5-3 0,8-3 0,1-12 0,-1-13 0,2-5 0,-1-7 0,2 0 0,-1-2 0,-3 1-8191</inkml:trace>
</inkml:ink>
</file>

<file path=ppt/ink/ink8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2.004"/>
    </inkml:context>
    <inkml:brush xml:id="br0">
      <inkml:brushProperty name="width" value="0.05" units="cm"/>
      <inkml:brushProperty name="height" value="0.05" units="cm"/>
      <inkml:brushProperty name="color" value="#E71224"/>
    </inkml:brush>
  </inkml:definitions>
  <inkml:trace contextRef="#ctx0" brushRef="#br0">328 21 24575,'0'30'0,"1"-8"0,-1 0 0,-1 0 0,-7 36 0,7-52 0,-1 0 0,0 1 0,0-1 0,-1 0 0,0 0 0,0 0 0,0-1 0,-1 1 0,0-1 0,0 0 0,0 0 0,0 0 0,-1 0 0,0-1 0,0 0 0,-9 6 0,2-3 0,1-2 0,-1 1 0,0-1 0,0-1 0,0 0 0,-1-1 0,0 0 0,1-1 0,-1 0 0,-18-1 0,27-1 0,0 0 0,0 0 0,0 0 0,0 0 0,0-1 0,0 0 0,0 0 0,0 0 0,1 0 0,-1-1 0,0 1 0,1-1 0,-1 0 0,1 0 0,0 0 0,-1 0 0,1-1 0,0 0 0,1 1 0,-1-1 0,0 0 0,1 0 0,-1 0 0,1-1 0,0 1 0,0-1 0,0 1 0,1-1 0,-1 0 0,1 1 0,0-1 0,0 0 0,0 0 0,1 0 0,-1 0 0,1 0 0,0-4 0,0 2 0,0 1 0,1-1 0,0 1 0,0-1 0,0 1 0,1 0 0,-1 0 0,1-1 0,0 1 0,1 0 0,-1 1 0,1-1 0,0 0 0,0 1 0,1 0 0,-1-1 0,1 1 0,6-5 0,7-4 0,0 1 0,1 0 0,29-14 0,11-7 0,-38 20-1365,-2 2-5461</inkml:trace>
</inkml:ink>
</file>

<file path=ppt/ink/ink8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2.454"/>
    </inkml:context>
    <inkml:brush xml:id="br0">
      <inkml:brushProperty name="width" value="0.05" units="cm"/>
      <inkml:brushProperty name="height" value="0.05" units="cm"/>
      <inkml:brushProperty name="color" value="#E71224"/>
    </inkml:brush>
  </inkml:definitions>
  <inkml:trace contextRef="#ctx0" brushRef="#br0">1 1 24575,'0'5'0,"6"2"0,7 0 0,7-1 0,5-2 0,5-2 0,2-1 0,2 0 0,0-1 0,0 0 0,0-1 0,-1 1 0,-6 0-8191</inkml:trace>
</inkml:ink>
</file>

<file path=ppt/ink/ink8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2.802"/>
    </inkml:context>
    <inkml:brush xml:id="br0">
      <inkml:brushProperty name="width" value="0.05" units="cm"/>
      <inkml:brushProperty name="height" value="0.05" units="cm"/>
      <inkml:brushProperty name="color" value="#E71224"/>
    </inkml:brush>
  </inkml:definitions>
  <inkml:trace contextRef="#ctx0" brushRef="#br0">67 1 24575,'0'5'0,"0"8"0,-6 2 0,-1 3 0,-5-1 0,-1 2 0,2 4 0,2 2 0,4-7 0,2-7-8191</inkml:trace>
</inkml:ink>
</file>

<file path=ppt/ink/ink8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3.299"/>
    </inkml:context>
    <inkml:brush xml:id="br0">
      <inkml:brushProperty name="width" value="0.05" units="cm"/>
      <inkml:brushProperty name="height" value="0.05" units="cm"/>
      <inkml:brushProperty name="color" value="#E71224"/>
    </inkml:brush>
  </inkml:definitions>
  <inkml:trace contextRef="#ctx0" brushRef="#br0">34 0 24575,'1'84'0,"-3"92"0,-14-86 0,11-65 0,0 0 0,-1 33 0,6 71-1365,0-101-5461</inkml:trace>
</inkml:ink>
</file>

<file path=ppt/ink/ink8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5.953"/>
    </inkml:context>
    <inkml:brush xml:id="br0">
      <inkml:brushProperty name="width" value="0.05" units="cm"/>
      <inkml:brushProperty name="height" value="0.05" units="cm"/>
      <inkml:brushProperty name="color" value="#E71224"/>
    </inkml:brush>
  </inkml:definitions>
  <inkml:trace contextRef="#ctx0" brushRef="#br0">253 1 24575,'1'0'0,"1"1"0,-1-1 0,1 1 0,-1-1 0,0 1 0,1 0 0,-1 0 0,0 0 0,0 0 0,1 0 0,-1 0 0,0 0 0,0 0 0,0 1 0,0-1 0,-1 0 0,1 0 0,0 1 0,0-1 0,-1 1 0,1-1 0,-1 1 0,1-1 0,-1 1 0,0-1 0,1 1 0,-1 2 0,6 49 0,-6-47 0,1 2 0,-1-1 0,0 1 0,0-1 0,-1 0 0,0 1 0,0-1 0,-1 0 0,-4 13 0,4-16 0,0 0 0,-1 0 0,1 0 0,-1 0 0,1-1 0,-1 0 0,0 1 0,0-1 0,-1 0 0,1 0 0,-1-1 0,1 1 0,-1-1 0,0 1 0,-7 2 0,-4 1 0,1 0 0,-1-1 0,0 0 0,-23 3 0,35-7 0,-1-1 0,1 0 0,0 1 0,-1-1 0,1 0 0,-1-1 0,1 1 0,0-1 0,-1 1 0,1-1 0,0 0 0,0 0 0,-1-1 0,1 1 0,0 0 0,0-1 0,0 0 0,1 0 0,-1 0 0,0 0 0,1 0 0,-1-1 0,1 1 0,0-1 0,0 1 0,0-1 0,-2-4 0,-2-3 14,0-1-1,1 0 0,1 0 0,0 0 1,1-1-1,0 1 0,0-1 1,-1-16-1,4 24-64,0 0 0,0 0-1,1 0 1,-1 0 0,1 0 0,0 0 0,0 1-1,0-1 1,1 0 0,-1 1 0,1-1 0,0 1-1,0-1 1,0 1 0,0 0 0,0 0-1,1 0 1,0 0 0,-1 0 0,1 0 0,0 1-1,0-1 1,1 1 0,-1 0 0,0 0 0,1 0-1,-1 1 1,8-3 0,10-3-6775</inkml:trace>
</inkml:ink>
</file>

<file path=ppt/ink/ink8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6.616"/>
    </inkml:context>
    <inkml:brush xml:id="br0">
      <inkml:brushProperty name="width" value="0.05" units="cm"/>
      <inkml:brushProperty name="height" value="0.05" units="cm"/>
      <inkml:brushProperty name="color" value="#E71224"/>
    </inkml:brush>
  </inkml:definitions>
  <inkml:trace contextRef="#ctx0" brushRef="#br0">74 0 24575,'3'0'0,"1"0"0,0 1 0,-1-1 0,1 1 0,-1-1 0,1 1 0,-1 0 0,1 0 0,-1 1 0,0-1 0,1 1 0,-1 0 0,0-1 0,0 1 0,0 1 0,0-1 0,4 4 0,-1 2 0,0 0 0,0 1 0,-1-1 0,8 17 0,-9-16 0,0 0 0,1-1 0,0 1 0,0-1 0,1-1 0,11 13 0,6-2 0,-11-9 0,-1 0 0,0 0 0,0 1 0,17 22 0,-27-31 0,0 1 0,0-1 0,1 1 0,-2 0 0,1-1 0,0 1 0,0 0 0,-1 0 0,1-1 0,0 1 0,-1 0 0,0 0 0,1 0 0,-1 0 0,0 0 0,0 0 0,0 0 0,-1-1 0,1 1 0,0 0 0,-1 0 0,1 0 0,-1 0 0,1 0 0,-1-1 0,0 1 0,0 0 0,0-1 0,0 1 0,0 0 0,0-1 0,0 0 0,-1 1 0,1-1 0,0 1 0,-1-1 0,1 0 0,-1 0 0,0 0 0,1 0 0,-1 0 0,0 0 0,1-1 0,-4 2 0,-173 88 0,131-72 75,37-15-435,-1 1 0,1 0 0,-19 10 0,21-8-6466</inkml:trace>
</inkml:ink>
</file>

<file path=ppt/ink/ink8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7.697"/>
    </inkml:context>
    <inkml:brush xml:id="br0">
      <inkml:brushProperty name="width" value="0.05" units="cm"/>
      <inkml:brushProperty name="height" value="0.05" units="cm"/>
      <inkml:brushProperty name="color" value="#E71224"/>
    </inkml:brush>
  </inkml:definitions>
  <inkml:trace contextRef="#ctx0" brushRef="#br0">0 1 24575,'281'0'0,"-281"0"0,0 0 0,0 0 0,-1 0 0,1 0 0,0 0 0,0 0 0,0 0 0,0 0 0,0 1 0,0-1 0,0 0 0,0 0 0,0 0 0,0 0 0,0 0 0,0 0 0,0 0 0,0 1 0,0-1 0,0 0 0,0 0 0,0 0 0,1 0 0,-1 0 0,0 0 0,0 0 0,0 0 0,0 1 0,0-1 0,0 0 0,0 0 0,0 0 0,0 0 0,0 0 0,0 0 0,0 0 0,1 0 0,-1 0 0,0 0 0,0 0 0,0 0 0,0 0 0,0 0 0,0 0 0,0 0 0,1 0 0,-1 0 0,0 0 0,0 0 0,0 0 0,0 0 0,0 0 0,0 0 0,0 0 0,0 0 0,1 0 0,-1 0 0,-15 8 0,-22 5 0,1-8 0,11-2 0,-1 2 0,-31 8 0,52-12 0,1 1 0,-1-1 0,0 1 0,1 0 0,-1 0 0,1 1 0,0-1 0,-1 1 0,1 0 0,1 0 0,-1 1 0,0-1 0,1 1 0,-1-1 0,1 1 0,0 0 0,-4 9 0,6-12 0,1 0 0,-1 1 0,1-1 0,0 0 0,-1 0 0,1 0 0,0 1 0,0-1 0,0 0 0,-1 0 0,2 1 0,-1-1 0,0 0 0,0 0 0,0 1 0,0-1 0,1 0 0,-1 0 0,1 0 0,-1 1 0,1-1 0,-1 0 0,1 0 0,1 2 0,0-2 0,0 1 0,0 0 0,0-1 0,0 1 0,0-1 0,1 1 0,-1-1 0,0 0 0,1 0 0,-1 0 0,4 0 0,8 2 0,-1-1 0,1 0 0,20 0 0,-31-2 0,17 1-227,0-1-1,0-1 1,0 0-1,-1-2 1,40-9-1,-38 4-6598</inkml:trace>
</inkml:ink>
</file>

<file path=ppt/ink/ink8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8.118"/>
    </inkml:context>
    <inkml:brush xml:id="br0">
      <inkml:brushProperty name="width" value="0.05" units="cm"/>
      <inkml:brushProperty name="height" value="0.05" units="cm"/>
      <inkml:brushProperty name="color" value="#E71224"/>
    </inkml:brush>
  </inkml:definitions>
  <inkml:trace contextRef="#ctx0" brushRef="#br0">1 0 24575,'5'0'0,"8"0"0,7 0 0,5 0 0,5 0 0,2 0 0,1 0 0,1 0 0,0 0 0,0 0 0,-1 0 0,1 0 0,-1 0 0,-6 0-8191</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4.146"/>
    </inkml:context>
    <inkml:brush xml:id="br0">
      <inkml:brushProperty name="width" value="0.05" units="cm"/>
      <inkml:brushProperty name="height" value="0.05" units="cm"/>
      <inkml:brushProperty name="color" value="#E71224"/>
    </inkml:brush>
  </inkml:definitions>
  <inkml:trace contextRef="#ctx0" brushRef="#br0">3 1 24575,'-2'129'0,"5"141"0,-1-251 0,1 0 0,1 0 0,7 20 0,-10-34 0,0 0 0,1 0 0,0 0 0,0 0 0,1-1 0,-1 1 0,1-1 0,0 1 0,0-1 0,0 0 0,1 0 0,0 0 0,-1-1 0,1 1 0,8 4 0,-8-6 0,0-1 0,0 0 0,1 0 0,-1-1 0,0 1 0,0-1 0,1 0 0,-1 0 0,0-1 0,0 1 0,1-1 0,-1 0 0,0 0 0,0 0 0,0-1 0,5-2 0,-1 1 0,-1-1 0,0 0 0,0 0 0,0-1 0,0 0 0,-1 0 0,9-9 0,-8 5-91,0-1 0,0 0 0,-1-1 0,0 1 0,0-1 0,-1 0 0,-1-1 0,0 1 0,-1-1 0,0 1 0,-1-1 0,0 0 0,0 0 0,-1-16 0,-1 1-6735</inkml:trace>
</inkml:ink>
</file>

<file path=ppt/ink/ink8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8.448"/>
    </inkml:context>
    <inkml:brush xml:id="br0">
      <inkml:brushProperty name="width" value="0.05" units="cm"/>
      <inkml:brushProperty name="height" value="0.05" units="cm"/>
      <inkml:brushProperty name="color" value="#E71224"/>
    </inkml:brush>
  </inkml:definitions>
  <inkml:trace contextRef="#ctx0" brushRef="#br0">120 1 24575,'-6'0'0,"-1"5"0,0 8 0,-4 1 0,-1 4 0,3 5 0,-4-2 0,1 1 0,-3-4 0,1 2 0,3-9 0,8-6 0</inkml:trace>
</inkml:ink>
</file>

<file path=ppt/ink/ink8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09:38.979"/>
    </inkml:context>
    <inkml:brush xml:id="br0">
      <inkml:brushProperty name="width" value="0.05" units="cm"/>
      <inkml:brushProperty name="height" value="0.05" units="cm"/>
      <inkml:brushProperty name="color" value="#E71224"/>
    </inkml:brush>
  </inkml:definitions>
  <inkml:trace contextRef="#ctx0" brushRef="#br0">232 1 24575,'-5'2'0,"0"-1"0,1 2 0,-1-1 0,0 1 0,1-1 0,-1 1 0,1 0 0,0 1 0,0-1 0,0 1 0,1 0 0,-5 5 0,-3 3 0,-2 2 0,1 0 0,0 2 0,1 0 0,-13 23 0,-13 21 0,31-52-105,0 1 0,0 1 0,1-1 0,0 1 0,1 0 0,0 0 0,1 0 0,0 0 0,0 1 0,1-1 0,0 1 0,0 14 0,1 2-6721</inkml:trace>
</inkml:ink>
</file>

<file path=ppt/ink/ink8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2:11.422"/>
    </inkml:context>
    <inkml:brush xml:id="br0">
      <inkml:brushProperty name="width" value="0.05" units="cm"/>
      <inkml:brushProperty name="height" value="0.05" units="cm"/>
      <inkml:brushProperty name="color" value="#E71224"/>
    </inkml:brush>
  </inkml:definitions>
  <inkml:trace contextRef="#ctx0" brushRef="#br0">0 0 24575,'6'0'0,"7"0"0,6 0 0,7 0 0,4 0 0,2 0 0,1 0 0,1 0 0,0 0 0,-6 0-8191</inkml:trace>
</inkml:ink>
</file>

<file path=ppt/ink/ink8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2:11.813"/>
    </inkml:context>
    <inkml:brush xml:id="br0">
      <inkml:brushProperty name="width" value="0.05" units="cm"/>
      <inkml:brushProperty name="height" value="0.05" units="cm"/>
      <inkml:brushProperty name="color" value="#E71224"/>
    </inkml:brush>
  </inkml:definitions>
  <inkml:trace contextRef="#ctx0" brushRef="#br0">1 0 24575,'5'0'0,"8"0"0,7 0 0,6 0 0,3 0 0,3 0 0,-4 0-8191</inkml:trace>
</inkml:ink>
</file>

<file path=ppt/ink/ink8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19.505"/>
    </inkml:context>
    <inkml:brush xml:id="br0">
      <inkml:brushProperty name="width" value="0.05" units="cm"/>
      <inkml:brushProperty name="height" value="0.05" units="cm"/>
      <inkml:brushProperty name="color" value="#E71224"/>
    </inkml:brush>
  </inkml:definitions>
  <inkml:trace contextRef="#ctx0" brushRef="#br0">1202 164 24575,'20'-1'0,"0"-1"0,0-1 0,24-6 0,46-7 0,376 13 0,-239 5 0,1265-2 0,-1468-1 0,-1-1 0,46-11 0,-43 7 0,0 1 0,33-2 0,628 6 0,-331 3 0,230-2 0,-567-1 0,-1-1 0,1-1 0,0-1 0,-1-1 0,31-12 0,-27 9 0,1 1 0,-1 1 0,28-4 0,55-5 0,-53 6 0,86-2 0,-94 11 0,-34 0 0,-31 1 0,5 0 0,0 1 0,1 1 0,-1 0 0,1 2 0,-1-1 0,-18 10 0,16-7 0,-1 0 0,0-1 0,-32 5 0,-38 5 0,57-9 0,0-2 0,-40 2 0,-847-5 0,437-5 0,-853 3 0,1311 2 0,0 0 0,-45 11 0,43-7 0,0-1 0,-33 1 0,-6-4 0,8-2 0,0 3 0,-57 11 0,37-4 0,0-4 0,-149-7 0,85-2 0,-7 1 0,-160 5 0,207 12 0,66-8 0,-57 3 0,-617-8 81,344-5-1527,337 3-5380</inkml:trace>
</inkml:ink>
</file>

<file path=ppt/ink/ink8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23.355"/>
    </inkml:context>
    <inkml:brush xml:id="br0">
      <inkml:brushProperty name="width" value="0.05" units="cm"/>
      <inkml:brushProperty name="height" value="0.05" units="cm"/>
      <inkml:brushProperty name="color" value="#E71224"/>
    </inkml:brush>
  </inkml:definitions>
  <inkml:trace contextRef="#ctx0" brushRef="#br0">271 558 24575,'-52'2'0,"35"-1"0,0 0 0,0-1 0,0 0 0,0-2 0,0 0 0,0 0 0,-26-9 0,39 9 0,0-1 0,1 1 0,-1-1 0,1 1 0,-1-1 0,1 0 0,0 0 0,0-1 0,1 1 0,-1 0 0,1-1 0,0 0 0,0 1 0,0-1 0,0 0 0,0 0 0,1 0 0,0 0 0,0-1 0,0 1 0,0 0 0,0-7 0,0-14 0,0 0 0,5-46 0,-1 31 0,-2 26 0,1 0 0,1 1 0,0-1 0,1 1 0,1-1 0,0 1 0,1 1 0,0-1 0,1 1 0,10-15 0,12-23 0,-25 44 0,0 1 0,0-1 0,1 1 0,-1 0 0,1 0 0,1 0 0,-1 1 0,1 0 0,-1 0 0,1 0 0,0 1 0,1 0 0,-1 0 0,0 0 0,1 1 0,13-3 0,3 0 0,1 1 0,-1 1 0,40 0 0,31 2 0,172 5 0,-243 1 0,-1 0 0,1 1 0,-1 2 0,0 0 0,28 15 0,-20-9 0,-23-11 0,-1 0 0,1 1 0,-1 0 0,0 0 0,0 1 0,0-1 0,0 1 0,-1 1 0,0-1 0,0 1 0,0 0 0,-1 0 0,0 0 0,0 1 0,0-1 0,-1 1 0,4 10 0,-4-7 0,-1 1 0,0-1 0,0 1 0,-1 0 0,0 0 0,-1 0 0,0 0 0,-1 0 0,0-1 0,-1 1 0,-5 17 0,5-15-91,-2-1 0,0 1 0,0-1 0,-1 1 0,-1-1 0,0-1 0,-1 1 0,0-1 0,0 0 0,-1-1 0,-1 0 0,0 0 0,0-1 0,-19 15 0,11-14-6735</inkml:trace>
</inkml:ink>
</file>

<file path=ppt/ink/ink8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35.997"/>
    </inkml:context>
    <inkml:brush xml:id="br0">
      <inkml:brushProperty name="width" value="0.05" units="cm"/>
      <inkml:brushProperty name="height" value="0.05" units="cm"/>
      <inkml:brushProperty name="color" value="#E71224"/>
    </inkml:brush>
  </inkml:definitions>
  <inkml:trace contextRef="#ctx0" brushRef="#br0">1 1 24575,'1207'0'0,"-1183"1"0,0 2 0,45 10 0,-44-7 0,1-2 0,33 3 0,136-8-1365,-167 1-5461</inkml:trace>
</inkml:ink>
</file>

<file path=ppt/ink/ink8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39.663"/>
    </inkml:context>
    <inkml:brush xml:id="br0">
      <inkml:brushProperty name="width" value="0.05" units="cm"/>
      <inkml:brushProperty name="height" value="0.05" units="cm"/>
      <inkml:brushProperty name="color" value="#E71224"/>
    </inkml:brush>
  </inkml:definitions>
  <inkml:trace contextRef="#ctx0" brushRef="#br0">0 132 24575,'30'-2'0,"0"-1"0,-1-2 0,0 0 0,36-13 0,-35 9 0,0 1 0,1 2 0,55-5 0,31 13 0,59-3 0,-88-15 0,-64 11 0,1 0 0,34-1 0,650 4 0,-343 5 0,155-3 0,-497-2 0,0 0 0,45-11 0,-44 7 0,1 1 0,33-1 0,332 7-1365,-364-1-5461</inkml:trace>
</inkml:ink>
</file>

<file path=ppt/ink/ink8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0.820"/>
    </inkml:context>
    <inkml:brush xml:id="br0">
      <inkml:brushProperty name="width" value="0.05" units="cm"/>
      <inkml:brushProperty name="height" value="0.05" units="cm"/>
      <inkml:brushProperty name="color" value="#E71224"/>
    </inkml:brush>
  </inkml:definitions>
  <inkml:trace contextRef="#ctx0" brushRef="#br0">1 101 24575,'618'0'0,"-616"0"0,0 1 0,-1-1 0,1 0 0,0 0 0,0 0 0,0 0 0,-1 0 0,1-1 0,0 1 0,-1 0 0,1-1 0,0 0 0,-1 1 0,1-1 0,0 0 0,1-1 0,-3 1 0,0 1 0,0-1 0,-1 0 0,1 0 0,0 1 0,-1-1 0,1 0 0,-1 1 0,1-1 0,-1 1 0,1-1 0,-1 0 0,1 1 0,-1-1 0,1 1 0,-1-1 0,0 1 0,1 0 0,-1-1 0,0 1 0,1 0 0,-1-1 0,-1 1 0,-60-26 0,55 24 0,1 0 0,-1-1 0,1 0 0,-1 0 0,1 0 0,0-1 0,0 0 0,0 0 0,1 0 0,0-1 0,-6-5 0,11 10 0,0 0 0,0-1 0,0 1 0,0 0 0,-1 0 0,1 0 0,0 0 0,0 0 0,0 0 0,0-1 0,0 1 0,0 0 0,0 0 0,0 0 0,0 0 0,0-1 0,0 1 0,0 0 0,-1 0 0,1 0 0,0 0 0,0-1 0,0 1 0,0 0 0,0 0 0,1 0 0,-1 0 0,0-1 0,0 1 0,0 0 0,0 0 0,0 0 0,0 0 0,0 0 0,0-1 0,0 1 0,0 0 0,0 0 0,0 0 0,1 0 0,-1 0 0,0 0 0,0-1 0,0 1 0,0 0 0,0 0 0,1 0 0,-1 0 0,0 0 0,0 0 0,0 0 0,1 0 0,13-1 0,16 5 0,-21-1 0,0 1 0,0 0 0,0 1 0,0 0 0,-1 0 0,0 1 0,0 0 0,-1 0 0,0 1 0,0 0 0,0 1 0,-1-1 0,0 1 0,6 10 0,-10-15 0,0 1 0,0 0 0,0 0 0,-1 0 0,0 0 0,1 0 0,-1 0 0,-1 0 0,1 1 0,0-1 0,-1 0 0,0 0 0,0 1 0,-1-1 0,1 0 0,-1 0 0,0 1 0,0-1 0,0 0 0,0 0 0,-1 0 0,0 0 0,0 0 0,0-1 0,0 1 0,0 0 0,-1-1 0,1 0 0,-1 0 0,0 1 0,0-2 0,-1 1 0,1 0 0,-6 3 0,2-2 0,0 0 0,0-1 0,0 0 0,-1 0 0,0-1 0,1 0 0,-1 0 0,0 0 0,0-1 0,-11 0 0,12-1 63,12 0-1491,7-1-5398</inkml:trace>
</inkml:ink>
</file>

<file path=ppt/ink/ink8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1.452"/>
    </inkml:context>
    <inkml:brush xml:id="br0">
      <inkml:brushProperty name="width" value="0.05" units="cm"/>
      <inkml:brushProperty name="height" value="0.05" units="cm"/>
      <inkml:brushProperty name="color" value="#E71224"/>
    </inkml:brush>
  </inkml:definitions>
  <inkml:trace contextRef="#ctx0" brushRef="#br0">33 1 24575,'-2'43'0,"-14"73"0,10-82 0,2 0 0,0 0 0,3 64 0,1-95 0,0-1 0,0 0 0,0 0 0,1 0 0,-1 0 0,1 0 0,-1 0 0,1 0 0,0 0 0,-1 0 0,1 0 0,0 0 0,0 0 0,0 0 0,1 0 0,-1-1 0,0 1 0,1 0 0,-1-1 0,1 0 0,0 1 0,-1-1 0,1 0 0,0 1 0,2 0 0,-2-2 0,0 0 0,0 0 0,0 0 0,0 0 0,0-1 0,0 1 0,0 0 0,0-1 0,0 0 0,0 1 0,0-1 0,-1 0 0,1 0 0,0 0 0,-1 0 0,1 0 0,-1-1 0,1 1 0,-1 0 0,1-1 0,-1 1 0,0-1 0,0 1 0,1-1 0,-1 0 0,-1 1 0,3-4 0,12-25 28,-1 0-1,-1-1 0,12-45 1,10-25-1503,-27 81-5351</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4.793"/>
    </inkml:context>
    <inkml:brush xml:id="br0">
      <inkml:brushProperty name="width" value="0.05" units="cm"/>
      <inkml:brushProperty name="height" value="0.05" units="cm"/>
      <inkml:brushProperty name="color" value="#E71224"/>
    </inkml:brush>
  </inkml:definitions>
  <inkml:trace contextRef="#ctx0" brushRef="#br0">0 57 24575,'0'-5'0,"5"-2"0,8 0 0,5 2 0,7 1 0,-3-3 0,2-2 0,0 2 0,-2 2-8191</inkml:trace>
</inkml:ink>
</file>

<file path=ppt/ink/ink8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1.785"/>
    </inkml:context>
    <inkml:brush xml:id="br0">
      <inkml:brushProperty name="width" value="0.05" units="cm"/>
      <inkml:brushProperty name="height" value="0.05" units="cm"/>
      <inkml:brushProperty name="color" value="#E71224"/>
    </inkml:brush>
  </inkml:definitions>
  <inkml:trace contextRef="#ctx0" brushRef="#br0">1 0 24575,'5'0'0,"2"6"0,6 1 0,5 0 0,6-2 0,5-1 0,2-1 0,1-2 0,-4 0-8191</inkml:trace>
</inkml:ink>
</file>

<file path=ppt/ink/ink8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2.205"/>
    </inkml:context>
    <inkml:brush xml:id="br0">
      <inkml:brushProperty name="width" value="0.05" units="cm"/>
      <inkml:brushProperty name="height" value="0.05" units="cm"/>
      <inkml:brushProperty name="color" value="#E71224"/>
    </inkml:brush>
  </inkml:definitions>
  <inkml:trace contextRef="#ctx0" brushRef="#br0">1 0 24575,'5'0'0,"2"6"0,0 7 0,-1 7 0,-2 5 0,-2 5 0,-1 2 0,-5-5 0,-4 0 0,1 0 0,1 1 0,2-4-8191</inkml:trace>
</inkml:ink>
</file>

<file path=ppt/ink/ink8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2.550"/>
    </inkml:context>
    <inkml:brush xml:id="br0">
      <inkml:brushProperty name="width" value="0.05" units="cm"/>
      <inkml:brushProperty name="height" value="0.05" units="cm"/>
      <inkml:brushProperty name="color" value="#E71224"/>
    </inkml:brush>
  </inkml:definitions>
  <inkml:trace contextRef="#ctx0" brushRef="#br0">0 0 24575,'6'0'0,"6"0"0,2 0-8191</inkml:trace>
</inkml:ink>
</file>

<file path=ppt/ink/ink8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3.075"/>
    </inkml:context>
    <inkml:brush xml:id="br0">
      <inkml:brushProperty name="width" value="0.05" units="cm"/>
      <inkml:brushProperty name="height" value="0.05" units="cm"/>
      <inkml:brushProperty name="color" value="#E71224"/>
    </inkml:brush>
  </inkml:definitions>
  <inkml:trace contextRef="#ctx0" brushRef="#br0">70 1 24575,'1'24'0,"1"0"0,10 40 0,-7-43 0,-1 1 0,-1-1 0,0 31 0,-3-49 0,0 0 0,-1-1 0,1 1 0,-1 0 0,0 0 0,0 0 0,0-1 0,0 1 0,0 0 0,0-1 0,-1 1 0,0-1 0,1 1 0,-1-1 0,0 0 0,0 0 0,0 0 0,0 0 0,0 0 0,-1 0 0,-2 1 0,4-2 0,-1 0 0,1-1 0,0 1 0,-1-1 0,1 0 0,-1 1 0,1-1 0,-1 0 0,0 0 0,1 0 0,-1 0 0,1 0 0,-1 0 0,1 0 0,-1 0 0,1-1 0,-1 1 0,1-1 0,-1 1 0,1-1 0,-1 0 0,1 1 0,0-1 0,-1 0 0,1 0 0,0 0 0,0 0 0,0 0 0,0 0 0,0 0 0,0 0 0,0-1 0,0 1 0,0 0 0,0-1 0,1 1 0,-1 0 0,0-1 0,1 1 0,-1-2 0,-2-5-273,1 0 0,-1 0 0,1 0 0,-1-16 0,1-4-6553</inkml:trace>
</inkml:ink>
</file>

<file path=ppt/ink/ink8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3.513"/>
    </inkml:context>
    <inkml:brush xml:id="br0">
      <inkml:brushProperty name="width" value="0.05" units="cm"/>
      <inkml:brushProperty name="height" value="0.05" units="cm"/>
      <inkml:brushProperty name="color" value="#E71224"/>
    </inkml:brush>
  </inkml:definitions>
  <inkml:trace contextRef="#ctx0" brushRef="#br0">0 0 24575,'6'0'0,"7"0"0,1 6 0,-1 2-8191</inkml:trace>
</inkml:ink>
</file>

<file path=ppt/ink/ink8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3.872"/>
    </inkml:context>
    <inkml:brush xml:id="br0">
      <inkml:brushProperty name="width" value="0.05" units="cm"/>
      <inkml:brushProperty name="height" value="0.05" units="cm"/>
      <inkml:brushProperty name="color" value="#E71224"/>
    </inkml:brush>
  </inkml:definitions>
  <inkml:trace contextRef="#ctx0" brushRef="#br0">1 0 24575,'0'6'0,"5"1"0,8 0 0,2-2-8191</inkml:trace>
</inkml:ink>
</file>

<file path=ppt/ink/ink8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4.443"/>
    </inkml:context>
    <inkml:brush xml:id="br0">
      <inkml:brushProperty name="width" value="0.05" units="cm"/>
      <inkml:brushProperty name="height" value="0.05" units="cm"/>
      <inkml:brushProperty name="color" value="#E71224"/>
    </inkml:brush>
  </inkml:definitions>
  <inkml:trace contextRef="#ctx0" brushRef="#br0">75 0 24575,'0'6'0,"0"7"0,0 7 0,0 6 0,0 3 0,-6-2 0,-7-7 0,-7-6 0,0-11 0,9-6 0,6-8 0,10-3 0,4-3 0,5 0 0,2-2 0,2 2 0,-1 4-8191</inkml:trace>
</inkml:ink>
</file>

<file path=ppt/ink/ink8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4.775"/>
    </inkml:context>
    <inkml:brush xml:id="br0">
      <inkml:brushProperty name="width" value="0.05" units="cm"/>
      <inkml:brushProperty name="height" value="0.05" units="cm"/>
      <inkml:brushProperty name="color" value="#E71224"/>
    </inkml:brush>
  </inkml:definitions>
  <inkml:trace contextRef="#ctx0" brushRef="#br0">1 1 24575,'0'5'0,"0"8"0,0 7 0,0 6 0,0 4 0,0 2 0,0 1 0,0 1 0,0 0 0,0 0 0,0-1 0,0 1 0,0-2 0,0 1 0,0 0 0,0-6-8191</inkml:trace>
</inkml:ink>
</file>

<file path=ppt/ink/ink8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5.105"/>
    </inkml:context>
    <inkml:brush xml:id="br0">
      <inkml:brushProperty name="width" value="0.05" units="cm"/>
      <inkml:brushProperty name="height" value="0.05" units="cm"/>
      <inkml:brushProperty name="color" value="#E71224"/>
    </inkml:brush>
  </inkml:definitions>
  <inkml:trace contextRef="#ctx0" brushRef="#br0">1 55 24575,'6'0'0,"1"-6"0,6-2 0,5 1 0,6 1 0,4 2 0,3 2 0,-4-5 0,-1-1 0,-5 1-8191</inkml:trace>
</inkml:ink>
</file>

<file path=ppt/ink/ink8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5.440"/>
    </inkml:context>
    <inkml:brush xml:id="br0">
      <inkml:brushProperty name="width" value="0.05" units="cm"/>
      <inkml:brushProperty name="height" value="0.05" units="cm"/>
      <inkml:brushProperty name="color" value="#E71224"/>
    </inkml:brush>
  </inkml:definitions>
  <inkml:trace contextRef="#ctx0" brushRef="#br0">1 1 24575,'6'0'0,"7"0"0,1 0-8191</inkml:trace>
</inkml:ink>
</file>

<file path=ppt/ink/ink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5.273"/>
    </inkml:context>
    <inkml:brush xml:id="br0">
      <inkml:brushProperty name="width" value="0.05" units="cm"/>
      <inkml:brushProperty name="height" value="0.05" units="cm"/>
      <inkml:brushProperty name="color" value="#E71224"/>
    </inkml:brush>
  </inkml:definitions>
  <inkml:trace contextRef="#ctx0" brushRef="#br0">0 1 24575,'5'0'0,"2"5"0,5 2 0,0 4 0,4 2 0,-2 2 0,-2 5 0,-4 4 0,-3 3 0,-2-3-8191</inkml:trace>
</inkml:ink>
</file>

<file path=ppt/ink/ink8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3:45.934"/>
    </inkml:context>
    <inkml:brush xml:id="br0">
      <inkml:brushProperty name="width" value="0.05" units="cm"/>
      <inkml:brushProperty name="height" value="0.05" units="cm"/>
      <inkml:brushProperty name="color" value="#E71224"/>
    </inkml:brush>
  </inkml:definitions>
  <inkml:trace contextRef="#ctx0" brushRef="#br0">96 88 24575,'3'-1'0,"0"2"0,-1-1 0,1 0 0,-1 0 0,1 1 0,-1 0 0,1-1 0,-1 1 0,1 0 0,-1 0 0,0 0 0,1 1 0,-1-1 0,0 0 0,0 1 0,0 0 0,0-1 0,0 1 0,0 0 0,-1 0 0,1 0 0,-1 0 0,1 0 0,-1 0 0,0 1 0,1-1 0,-1 0 0,0 1 0,-1-1 0,1 1 0,0-1 0,-1 1 0,1-1 0,-1 1 0,0-1 0,0 1 0,0 0 0,0-1 0,-1 5 0,0-3 0,1 0 0,-1 0 0,1 1 0,-1-1 0,-1 0 0,1 0 0,0 0 0,-1 0 0,0-1 0,0 1 0,0 0 0,-1-1 0,1 1 0,-1-1 0,1 0 0,-1 0 0,0 0 0,-1 0 0,1 0 0,0-1 0,-1 1 0,1-1 0,-1 0 0,-6 3 0,7-4 0,1 0 0,-1 0 0,0 0 0,1 0 0,-1-1 0,0 1 0,0-1 0,1 0 0,-1 1 0,0-1 0,0 0 0,1-1 0,-1 1 0,0 0 0,0-1 0,1 0 0,-1 1 0,0-1 0,1 0 0,-1 0 0,1-1 0,-1 1 0,1-1 0,0 1 0,-1-1 0,1 0 0,0 1 0,0-1 0,0 0 0,0-1 0,1 1 0,-1 0 0,0 0 0,1-1 0,0 1 0,-1-1 0,1 1 0,0-1 0,0 1 0,1-1 0,-1 0 0,0 0 0,1 1 0,0-1 0,0-3 0,-1-5 0,1 1 0,0-1 0,0 0 0,2 0 0,-1 1 0,1-1 0,1 1 0,0-1 0,0 1 0,9-17 0,16-13-1365,-13 26-5461</inkml:trace>
</inkml:ink>
</file>

<file path=ppt/ink/ink8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4:22.135"/>
    </inkml:context>
    <inkml:brush xml:id="br0">
      <inkml:brushProperty name="width" value="0.05" units="cm"/>
      <inkml:brushProperty name="height" value="0.05" units="cm"/>
      <inkml:brushProperty name="color" value="#E71224"/>
    </inkml:brush>
  </inkml:definitions>
  <inkml:trace contextRef="#ctx0" brushRef="#br0">706 339 24575,'20'-1'0,"0"-2"0,0 1 0,24-8 0,47-6 0,-64 14 0,44-12 0,-45 8 0,0 1 0,29-1 0,529 3 0,-296 6 0,-247-5 0,70-13 0,-66 8 0,52-2 0,38 9 0,58-2 0,-160-1 0,0-1 0,0-2 0,58-16 0,-61 13 0,1 1 0,0 2 0,0 2 0,39-2 0,131 8 0,-71 1 0,357-3 0,-462-1 0,0-2 0,42-9 0,-40 6 0,0 1 0,30 0 0,-11 4 0,-9 1 0,1-2 0,-1-1 0,46-11 0,-73 12 0,19-6 0,-30 5 0,-18 2 0,-1406 0 0,665 3 0,-87-2 0,824 1 0,-1 2 0,-45 10 0,43-7 0,0-1 0,-33 1 0,29-4 0,-52 12 0,53-8 0,-58 4 0,-460-9 0,293-3 0,304 3 0,0 3 0,65 11 0,-36-5 0,0-3 0,146-8 0,-84-2 0,-110 3 0,65 0 0,167 20 0,-162-9-366,1-5 0,125-8 0,-67-1 123,1010 4 1584,-1146-3-1341,1 0 0,42-11 0,-40 7 0,0 2 0,30-2 0,-25 3 0,0-1 0,33-9 0,2 0 0,1-1 0,-41 8 0,0 1 0,45-3 0,-22 7 0,96-17 0,-18 3 0,-85 12 0,60-12 0,-76 11 0,0 0 0,46 1 0,-49 3 0,1-1 0,-1-1 0,43-10 0,-30 4 0,64-6 0,14-3 0,-79 11 0,0 2 0,0 1 0,62 4 0,41-2 0,-112-4-1365,-6-2-5461</inkml:trace>
</inkml:ink>
</file>

<file path=ppt/ink/ink8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6:02.026"/>
    </inkml:context>
    <inkml:brush xml:id="br0">
      <inkml:brushProperty name="width" value="0.05" units="cm"/>
      <inkml:brushProperty name="height" value="0.05" units="cm"/>
      <inkml:brushProperty name="color" value="#E71224"/>
    </inkml:brush>
  </inkml:definitions>
  <inkml:trace contextRef="#ctx0" brushRef="#br0">1 100 24575,'881'0'0,"-860"-2"0,0 0 0,0-2 0,-1 0 0,1-1 0,27-11 0,-26 8 0,1 1 0,0 1 0,0 1 0,26-2 0,51 7 0,-74 2 0,1-2 0,-1 0 0,1-2 0,48-10 0,-35 4-96,0 2 0,1 1 0,-1 3-1,62 2 1,-60 1-788,-14-1-5942</inkml:trace>
</inkml:ink>
</file>

<file path=ppt/ink/ink8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6:03.456"/>
    </inkml:context>
    <inkml:brush xml:id="br0">
      <inkml:brushProperty name="width" value="0.05" units="cm"/>
      <inkml:brushProperty name="height" value="0.05" units="cm"/>
      <inkml:brushProperty name="color" value="#E71224"/>
    </inkml:brush>
  </inkml:definitions>
  <inkml:trace contextRef="#ctx0" brushRef="#br0">0 131 24575,'425'0'0,"-401"-2"0,-1 0 0,41-10 0,-38 6 0,46-4 0,489 7 0,-288 6 0,182-3 0,-420-2 0,0-2 0,0-1 0,58-17 0,-57 12 0,0 2 0,1 1 0,46-2 0,1 11 0,-56 0 0,1-2 0,-1 0 0,1-2 0,54-11 0,-55 6-273,1 2 0,0 1 0,0 1 0,30 1 0,-32 2-6553</inkml:trace>
</inkml:ink>
</file>

<file path=ppt/ink/ink8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6:04.012"/>
    </inkml:context>
    <inkml:brush xml:id="br0">
      <inkml:brushProperty name="width" value="0.05" units="cm"/>
      <inkml:brushProperty name="height" value="0.05" units="cm"/>
      <inkml:brushProperty name="color" value="#E71224"/>
    </inkml:brush>
  </inkml:definitions>
  <inkml:trace contextRef="#ctx0" brushRef="#br0">1 1 24575,'556'0'0,"-531"1"0,-1 2 0,43 9 0,-40-6 0,0-2 0,30 2 0,652-4 0,-343-4 0,-237 2-1365,-101 0-5461</inkml:trace>
</inkml:ink>
</file>

<file path=ppt/ink/ink8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6:04.812"/>
    </inkml:context>
    <inkml:brush xml:id="br0">
      <inkml:brushProperty name="width" value="0.05" units="cm"/>
      <inkml:brushProperty name="height" value="0.05" units="cm"/>
      <inkml:brushProperty name="color" value="#E71224"/>
    </inkml:brush>
  </inkml:definitions>
  <inkml:trace contextRef="#ctx0" brushRef="#br0">0 1 24575,'25'0'0,"19"-1"0,0 2 0,0 2 0,74 14 0,-66-8 0,0-3 0,1-2 0,0-2 0,61-6 0,5 1 0,1574 3-1365,-1665 0-5461</inkml:trace>
</inkml:ink>
</file>

<file path=ppt/ink/ink8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3:17:57.543"/>
    </inkml:context>
    <inkml:brush xml:id="br0">
      <inkml:brushProperty name="width" value="0.05" units="cm"/>
      <inkml:brushProperty name="height" value="0.05" units="cm"/>
      <inkml:brushProperty name="color" value="#E71224"/>
    </inkml:brush>
  </inkml:definitions>
  <inkml:trace contextRef="#ctx0" brushRef="#br0">1 1 24575,'0'0'-8191</inkml:trace>
</inkml:ink>
</file>

<file path=ppt/ink/ink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5.754"/>
    </inkml:context>
    <inkml:brush xml:id="br0">
      <inkml:brushProperty name="width" value="0.05" units="cm"/>
      <inkml:brushProperty name="height" value="0.05" units="cm"/>
      <inkml:brushProperty name="color" value="#E71224"/>
    </inkml:brush>
  </inkml:definitions>
  <inkml:trace contextRef="#ctx0" brushRef="#br0">0 0 24575,'2'1'0,"-1"-1"0,0 1 0,1 0 0,-1-1 0,0 1 0,0 0 0,1 0 0,-1 0 0,0-1 0,0 1 0,0 1 0,0-1 0,0 0 0,0 0 0,-1 0 0,1 0 0,0 1 0,0-1 0,-1 0 0,1 1 0,-1-1 0,1 0 0,-1 1 0,0-1 0,1 1 0,-1-1 0,0 3 0,5 46 0,-4-44 0,1 265 63,-4-140-1491,2-105-5398</inkml:trace>
</inkml:ink>
</file>

<file path=ppt/ink/ink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6.267"/>
    </inkml:context>
    <inkml:brush xml:id="br0">
      <inkml:brushProperty name="width" value="0.05" units="cm"/>
      <inkml:brushProperty name="height" value="0.05" units="cm"/>
      <inkml:brushProperty name="color" value="#E71224"/>
    </inkml:brush>
  </inkml:definitions>
  <inkml:trace contextRef="#ctx0" brushRef="#br0">1 64 24575,'35'-12'0,"-5"-1"0,37-1 0,-39 6 0,0 3 0,1 0 0,30-1 0,-31 6 0,160 2 0,-184-2 0,0 1 0,0 0 0,0-1 0,1 1 0,-1 1 0,0-1 0,0 0 0,-1 1 0,1 0 0,0 0 0,0 0 0,-1 1 0,0-1 0,1 1 0,-1 0 0,0-1 0,0 1 0,0 1 0,-1-1 0,1 0 0,-1 1 0,0-1 0,0 1 0,0 0 0,0 0 0,-1 0 0,1 0 0,-1 0 0,1 7 0,2 11 0,-2 0 0,-1 0 0,-1 0 0,-4 36 0,1-12 0,2 231 0,1-274-62,0 0 0,1 0 0,-1 1 0,-1-1 0,1 0 0,0 0 0,-1 1 0,1-1 0,-1 0 0,0 0 0,0 0 0,0 0-1,-1 0 1,1 0 0,-1 0 0,0 0 0,1-1 0,-1 1 0,0-1 0,-1 1 0,-1 1 0,-10 3-6764</inkml:trace>
</inkml:ink>
</file>

<file path=ppt/ink/ink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6.671"/>
    </inkml:context>
    <inkml:brush xml:id="br0">
      <inkml:brushProperty name="width" value="0.05" units="cm"/>
      <inkml:brushProperty name="height" value="0.05" units="cm"/>
      <inkml:brushProperty name="color" value="#E71224"/>
    </inkml:brush>
  </inkml:definitions>
  <inkml:trace contextRef="#ctx0" brushRef="#br0">33 1 24575,'-6'0'0,"-1"5"0,1 7 0,0 7 0,2 5 0,2 4 0,1 2 0,0-3-8191</inkml:trace>
</inkml:ink>
</file>

<file path=ppt/ink/ink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7.047"/>
    </inkml:context>
    <inkml:brush xml:id="br0">
      <inkml:brushProperty name="width" value="0.05" units="cm"/>
      <inkml:brushProperty name="height" value="0.05" units="cm"/>
      <inkml:brushProperty name="color" value="#E71224"/>
    </inkml:brush>
  </inkml:definitions>
  <inkml:trace contextRef="#ctx0" brushRef="#br0">1 1 24575,'5'0'0,"7"0"0,2 5 0,-3 7 0,-1 7 0,-4 5 0,-3 3 0,-1 4 0,-7-5 0,-2-1 0,0 0 0,1-4-8191</inkml:trace>
</inkml:ink>
</file>

<file path=ppt/ink/ink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7.708"/>
    </inkml:context>
    <inkml:brush xml:id="br0">
      <inkml:brushProperty name="width" value="0.05" units="cm"/>
      <inkml:brushProperty name="height" value="0.05" units="cm"/>
      <inkml:brushProperty name="color" value="#E71224"/>
    </inkml:brush>
  </inkml:definitions>
  <inkml:trace contextRef="#ctx0" brushRef="#br0">1 0 24575,'0'4'0,"0"0"0,0 0 0,0 0 0,0 0 0,1 0 0,0 0 0,0 0 0,0-1 0,0 1 0,0 0 0,1 0 0,0-1 0,0 1 0,0-1 0,0 0 0,3 5 0,-1-6 0,0 1 0,-1 0 0,1-1 0,0 0 0,1 1 0,-1-2 0,0 1 0,1 0 0,-1-1 0,1 0 0,-1 0 0,1 0 0,8 0 0,71 3 0,94-6 0,-39-2 0,414 4-1365,-527 0-5461</inkml:trace>
</inkml:ink>
</file>

<file path=ppt/ink/ink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09.814"/>
    </inkml:context>
    <inkml:brush xml:id="br0">
      <inkml:brushProperty name="width" value="0.05" units="cm"/>
      <inkml:brushProperty name="height" value="0.05" units="cm"/>
      <inkml:brushProperty name="color" value="#E71224"/>
    </inkml:brush>
  </inkml:definitions>
  <inkml:trace contextRef="#ctx0" brushRef="#br0">0 1 24575,'0'5'0,"0"7"0,0 7 0,0 5 0,0 4 0,0 2 0,0 2 0,0 0 0,0-1 0,0 1 0,0-1 0,0 1 0,0-7-8191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41:58.793"/>
    </inkml:context>
    <inkml:brush xml:id="br0">
      <inkml:brushProperty name="width" value="0.05" units="cm"/>
      <inkml:brushProperty name="height" value="0.05" units="cm"/>
      <inkml:brushProperty name="color" value="#E71224"/>
    </inkml:brush>
  </inkml:definitions>
  <inkml:trace contextRef="#ctx0" brushRef="#br0">1 62 24575,'527'0'0,"-492"-1"0,65-13 0,-64 8 0,62-4 0,47 13 0,108-5 0,-158-13 0,-63 8 0,56-3 0,125 11-1365,-187-1-5461</inkml:trace>
</inkml:ink>
</file>

<file path=ppt/ink/ink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10.985"/>
    </inkml:context>
    <inkml:brush xml:id="br0">
      <inkml:brushProperty name="width" value="0.05" units="cm"/>
      <inkml:brushProperty name="height" value="0.05" units="cm"/>
      <inkml:brushProperty name="color" value="#E71224"/>
    </inkml:brush>
  </inkml:definitions>
  <inkml:trace contextRef="#ctx0" brushRef="#br0">1 0 24575,'0'6'0,"0"6"0,0 7 0,0 5 0,0 4 0,0 2 0,0 2 0,0 0 0,0-1 0,0 1 0,0-1 0,0 0 0,0-5-8191</inkml:trace>
</inkml:ink>
</file>

<file path=ppt/ink/ink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16.868"/>
    </inkml:context>
    <inkml:brush xml:id="br0">
      <inkml:brushProperty name="width" value="0.05" units="cm"/>
      <inkml:brushProperty name="height" value="0.05" units="cm"/>
      <inkml:brushProperty name="color" value="#E71224"/>
    </inkml:brush>
  </inkml:definitions>
  <inkml:trace contextRef="#ctx0" brushRef="#br0">1 0 24575,'13'1'0,"0"1"0,-1 0 0,1 1 0,17 6 0,10 2 0,11 2 0,-31-7 0,1-1 0,-1-1 0,23 2 0,81 9 0,-80-8 0,64 2 0,14-10-1365,-96 1-5461</inkml:trace>
</inkml:ink>
</file>

<file path=ppt/ink/ink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19.895"/>
    </inkml:context>
    <inkml:brush xml:id="br0">
      <inkml:brushProperty name="width" value="0.05" units="cm"/>
      <inkml:brushProperty name="height" value="0.05" units="cm"/>
      <inkml:brushProperty name="color" value="#E71224"/>
    </inkml:brush>
  </inkml:definitions>
  <inkml:trace contextRef="#ctx0" brushRef="#br0">1 124 24575,'2817'0'0,"-2793"-1"0,-1-1 0,40-10 0,-38 7 0,0 0 0,28 0 0,-26 3 0,0-2 0,25-6 0,-25 5 0,-1 0 0,30-1 0,-7 2 0,1-2 0,57-14 0,-61 9 0,1 3 0,83-5 0,22 15-1365,-126-2-5461</inkml:trace>
</inkml:ink>
</file>

<file path=ppt/ink/ink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25.884"/>
    </inkml:context>
    <inkml:brush xml:id="br0">
      <inkml:brushProperty name="width" value="0.05" units="cm"/>
      <inkml:brushProperty name="height" value="0.05" units="cm"/>
      <inkml:brushProperty name="color" value="#E71224"/>
    </inkml:brush>
  </inkml:definitions>
  <inkml:trace contextRef="#ctx0" brushRef="#br0">1 2 24575,'43'0'0,"2"-1"0,-1 1 0,1 3 0,67 13 0,-61-8 0,-1-2 0,1-3 0,101-5 0,-39-1 0,401 3-1365,-495 0-5461</inkml:trace>
</inkml:ink>
</file>

<file path=ppt/ink/ink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28.439"/>
    </inkml:context>
    <inkml:brush xml:id="br0">
      <inkml:brushProperty name="width" value="0.05" units="cm"/>
      <inkml:brushProperty name="height" value="0.05" units="cm"/>
      <inkml:brushProperty name="color" value="#E71224"/>
    </inkml:brush>
  </inkml:definitions>
  <inkml:trace contextRef="#ctx0" brushRef="#br0">0 0 24575,'2818'0'-2536,"-2787"2"2537,-1 1 0,36 8-1,-33-5-35,51 3-1,-36-7 36,88 14 0,-65-6 845,1-4 0,141-7 0,-80-2-775,203 4-1435,-310-1-5461</inkml:trace>
</inkml:ink>
</file>

<file path=ppt/ink/ink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0.923"/>
    </inkml:context>
    <inkml:brush xml:id="br0">
      <inkml:brushProperty name="width" value="0.05" units="cm"/>
      <inkml:brushProperty name="height" value="0.05" units="cm"/>
      <inkml:brushProperty name="color" value="#E71224"/>
    </inkml:brush>
  </inkml:definitions>
  <inkml:trace contextRef="#ctx0" brushRef="#br0">0 0 24575,'35'12'0,"-5"0"0,26-5 0,-1-2 0,1-3 0,59-6 0,-3 1-90,382 3-975,-456 2 1065,66 12 0,-63-7 0,49 1 0,29-7-74,-53-2-20,-1 3-1,90 14 0,-82-2 95,-25-4 0,-1-1 0,85 2 0,14-14 408,136 6 697,-130 23-2470,-126-24-5461</inkml:trace>
</inkml:ink>
</file>

<file path=ppt/ink/ink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2.819"/>
    </inkml:context>
    <inkml:brush xml:id="br0">
      <inkml:brushProperty name="width" value="0.05" units="cm"/>
      <inkml:brushProperty name="height" value="0.05" units="cm"/>
      <inkml:brushProperty name="color" value="#E71224"/>
    </inkml:brush>
  </inkml:definitions>
  <inkml:trace contextRef="#ctx0" brushRef="#br0">0 1 24575,'15'0'0,"0"1"0,0 1 0,0 0 0,0 2 0,-1-1 0,1 2 0,-1 0 0,0 0 0,-1 1 0,1 1 0,-1 0 0,-1 1 0,1 1 0,-1 0 0,18 17 0,-14-12 0,0-1 0,1-1 0,0-1 0,1-1 0,36 16 0,-9-9 0,66 16 0,-97-30 0,1 0 0,-1-1 0,16 1 0,-26-3 0,1 0 0,-1 0 0,0 0 0,1-1 0,-1 1 0,0-1 0,1 0 0,-1 0 0,0-1 0,0 1 0,0-1 0,0 0 0,0 0 0,6-4 0,-10 5 0,0 1 0,1 0 0,-1-1 0,1 1 0,-1 0 0,0-1 0,1 1 0,-1-1 0,0 1 0,1-1 0,-1 1 0,0-1 0,0 1 0,0-1 0,1 1 0,-1-1 0,0 1 0,0-1 0,0 1 0,0-1 0,0 1 0,0-1 0,0 1 0,0-1 0,0 1 0,0-1 0,0 1 0,0-1 0,-1 0 0,1 1 0,0-1 0,0 1 0,-1-1 0,-17-15 0,-35-5 0,47 19 0,-14-6 0,0 0 0,0-2 0,1 0 0,1-1 0,-22-16 0,42 23 0,12 3 0,15 3 0,63 18 0,-64-15 0,0 2 0,31 10 0,-56-17 0,-1 1 0,1 0 0,-1 0 0,0 0 0,0 1 0,1-1 0,-1 0 0,0 1 0,0 0 0,0-1 0,0 1 0,0 0 0,-1 0 0,1 0 0,-1 0 0,3 3 0,-4-3 0,1 0 0,-1 0 0,1 0 0,-1-1 0,0 1 0,0 0 0,0 0 0,0 0 0,0 0 0,0 0 0,0 0 0,-1 0 0,1 0 0,-1-1 0,1 1 0,-1 0 0,-1 2 0,-5 8 0,0-1 0,-1 0 0,0-1 0,-1 0 0,-14 13 0,-9 12 0,19-17-1365,1-4-5461</inkml:trace>
</inkml:ink>
</file>

<file path=ppt/ink/ink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3.557"/>
    </inkml:context>
    <inkml:brush xml:id="br0">
      <inkml:brushProperty name="width" value="0.05" units="cm"/>
      <inkml:brushProperty name="height" value="0.05" units="cm"/>
      <inkml:brushProperty name="color" value="#E71224"/>
    </inkml:brush>
  </inkml:definitions>
  <inkml:trace contextRef="#ctx0" brushRef="#br0">69 28 24575,'-2'0'0,"1"1"0,-1-1 0,1 1 0,0 0 0,-1-1 0,1 1 0,0 0 0,0 0 0,0 0 0,-1 0 0,1 0 0,0 0 0,0 0 0,0 0 0,1 0 0,-1 1 0,0-1 0,0 0 0,1 0 0,-2 3 0,-13 31 0,14-31 0,-6 15 0,1 2 0,2-1 0,0 1 0,-2 30 0,5-38 0,0-1 0,1 1 0,1-1 0,0 1 0,1-1 0,0 1 0,1-1 0,7 20 0,-8-28 0,0-1 0,0 0 0,1 0 0,-1 0 0,1 0 0,-1 0 0,1-1 0,0 1 0,0-1 0,0 0 0,1 0 0,-1 0 0,0 0 0,1 0 0,-1-1 0,1 0 0,0 1 0,-1-1 0,1-1 0,0 1 0,5 0 0,11 1 0,0-1 0,39-4 0,-29 1 0,-24 2 0,0 0 0,-1 0 0,1-1 0,0 0 0,0-1 0,0 1 0,0-1 0,-1 0 0,1 0 0,-1-1 0,0 0 0,0 0 0,9-6 0,-8 3 0,0 0 0,-1-1 0,1 1 0,-1-1 0,-1 0 0,1-1 0,-1 1 0,-1-1 0,4-9 0,28-59 0,-22 50 0,-1 0 0,-1-1 0,-2 0 0,8-33 0,-17 58-72,0 0 1,1 0-1,-1 1 0,0-1 0,0 0 0,0 0 0,-1 0 0,1 0 1,0 1-1,-1-1 0,1 0 0,-1 0 0,1 1 0,-1-1 0,0 0 1,0 1-1,1-1 0,-3-2 0,-8-6-6754</inkml:trace>
</inkml:ink>
</file>

<file path=ppt/ink/ink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3.993"/>
    </inkml:context>
    <inkml:brush xml:id="br0">
      <inkml:brushProperty name="width" value="0.05" units="cm"/>
      <inkml:brushProperty name="height" value="0.05" units="cm"/>
      <inkml:brushProperty name="color" value="#E71224"/>
    </inkml:brush>
  </inkml:definitions>
  <inkml:trace contextRef="#ctx0" brushRef="#br0">0 1 24575,'0'5'0,"5"2"0,7 0 0,7-2 0,0 4 0,1 0 0,4-1 0,2-2 0,2-2 0,2-2 0,0-1 0,1-1 0,-5 0-8191</inkml:trace>
</inkml:ink>
</file>

<file path=ppt/ink/ink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8T01:51:34.551"/>
    </inkml:context>
    <inkml:brush xml:id="br0">
      <inkml:brushProperty name="width" value="0.05" units="cm"/>
      <inkml:brushProperty name="height" value="0.05" units="cm"/>
      <inkml:brushProperty name="color" value="#E71224"/>
    </inkml:brush>
  </inkml:definitions>
  <inkml:trace contextRef="#ctx0" brushRef="#br0">191 0 24575,'0'5'0,"-6"2"0,-1 5 0,-5 5 0,-5 0 0,-1 3 0,-1-3 0,-4-3 0,-2-5 0,3-9 0,-1-5 0,5-1-8191</inkml:trace>
</inkml:ink>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jpeg>
</file>

<file path=ppt/media/image135.png>
</file>

<file path=ppt/media/image136.png>
</file>

<file path=ppt/media/image137.png>
</file>

<file path=ppt/media/image138.png>
</file>

<file path=ppt/media/image139.png>
</file>

<file path=ppt/media/image14.jpe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jpe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jpeg>
</file>

<file path=ppt/media/image215.png>
</file>

<file path=ppt/media/image216.png>
</file>

<file path=ppt/media/image217.png>
</file>

<file path=ppt/media/image218.png>
</file>

<file path=ppt/media/image219.png>
</file>

<file path=ppt/media/image22.png>
</file>

<file path=ppt/media/image220.jpeg>
</file>

<file path=ppt/media/image221.jpeg>
</file>

<file path=ppt/media/image222.jpeg>
</file>

<file path=ppt/media/image223.jpe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2.png>
</file>

<file path=ppt/media/image253.jpeg>
</file>

<file path=ppt/media/image254.jpeg>
</file>

<file path=ppt/media/image255.jpe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pn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jpeg>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png>
</file>

<file path=ppt/media/image310.png>
</file>

<file path=ppt/media/image311.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png>
</file>

<file path=ppt/media/image330.png>
</file>

<file path=ppt/media/image331.png>
</file>

<file path=ppt/media/image332.png>
</file>

<file path=ppt/media/image333.png>
</file>

<file path=ppt/media/image334.png>
</file>

<file path=ppt/media/image335.png>
</file>

<file path=ppt/media/image336.png>
</file>

<file path=ppt/media/image337.png>
</file>

<file path=ppt/media/image338.png>
</file>

<file path=ppt/media/image339.png>
</file>

<file path=ppt/media/image34.png>
</file>

<file path=ppt/media/image340.png>
</file>

<file path=ppt/media/image341.png>
</file>

<file path=ppt/media/image342.png>
</file>

<file path=ppt/media/image343.png>
</file>

<file path=ppt/media/image344.png>
</file>

<file path=ppt/media/image345.png>
</file>

<file path=ppt/media/image346.png>
</file>

<file path=ppt/media/image347.png>
</file>

<file path=ppt/media/image348.png>
</file>

<file path=ppt/media/image349.png>
</file>

<file path=ppt/media/image35.png>
</file>

<file path=ppt/media/image350.png>
</file>

<file path=ppt/media/image351.png>
</file>

<file path=ppt/media/image352.png>
</file>

<file path=ppt/media/image353.png>
</file>

<file path=ppt/media/image354.png>
</file>

<file path=ppt/media/image355.png>
</file>

<file path=ppt/media/image356.png>
</file>

<file path=ppt/media/image357.png>
</file>

<file path=ppt/media/image358.png>
</file>

<file path=ppt/media/image359.png>
</file>

<file path=ppt/media/image36.png>
</file>

<file path=ppt/media/image360.png>
</file>

<file path=ppt/media/image361.png>
</file>

<file path=ppt/media/image362.png>
</file>

<file path=ppt/media/image363.png>
</file>

<file path=ppt/media/image364.png>
</file>

<file path=ppt/media/image365.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75.png>
</file>

<file path=ppt/media/image376.png>
</file>

<file path=ppt/media/image377.png>
</file>

<file path=ppt/media/image378.png>
</file>

<file path=ppt/media/image379.png>
</file>

<file path=ppt/media/image38.png>
</file>

<file path=ppt/media/image380.png>
</file>

<file path=ppt/media/image381.png>
</file>

<file path=ppt/media/image382.png>
</file>

<file path=ppt/media/image383.png>
</file>

<file path=ppt/media/image384.png>
</file>

<file path=ppt/media/image385.png>
</file>

<file path=ppt/media/image386.png>
</file>

<file path=ppt/media/image387.png>
</file>

<file path=ppt/media/image388.png>
</file>

<file path=ppt/media/image389.png>
</file>

<file path=ppt/media/image39.png>
</file>

<file path=ppt/media/image390.png>
</file>

<file path=ppt/media/image391.png>
</file>

<file path=ppt/media/image392.png>
</file>

<file path=ppt/media/image393.png>
</file>

<file path=ppt/media/image394.png>
</file>

<file path=ppt/media/image395.png>
</file>

<file path=ppt/media/image396.png>
</file>

<file path=ppt/media/image397.png>
</file>

<file path=ppt/media/image398.png>
</file>

<file path=ppt/media/image399.png>
</file>

<file path=ppt/media/image4.jpeg>
</file>

<file path=ppt/media/image40.png>
</file>

<file path=ppt/media/image400.png>
</file>

<file path=ppt/media/image401.png>
</file>

<file path=ppt/media/image402.png>
</file>

<file path=ppt/media/image403.png>
</file>

<file path=ppt/media/image404.png>
</file>

<file path=ppt/media/image405.png>
</file>

<file path=ppt/media/image406.png>
</file>

<file path=ppt/media/image407.png>
</file>

<file path=ppt/media/image408.png>
</file>

<file path=ppt/media/image409.png>
</file>

<file path=ppt/media/image41.png>
</file>

<file path=ppt/media/image410.png>
</file>

<file path=ppt/media/image411.png>
</file>

<file path=ppt/media/image412.png>
</file>

<file path=ppt/media/image413.png>
</file>

<file path=ppt/media/image414.png>
</file>

<file path=ppt/media/image415.png>
</file>

<file path=ppt/media/image416.png>
</file>

<file path=ppt/media/image417.png>
</file>

<file path=ppt/media/image418.png>
</file>

<file path=ppt/media/image419.png>
</file>

<file path=ppt/media/image42.png>
</file>

<file path=ppt/media/image420.png>
</file>

<file path=ppt/media/image421.png>
</file>

<file path=ppt/media/image422.png>
</file>

<file path=ppt/media/image423.png>
</file>

<file path=ppt/media/image424.png>
</file>

<file path=ppt/media/image425.png>
</file>

<file path=ppt/media/image426.png>
</file>

<file path=ppt/media/image427.png>
</file>

<file path=ppt/media/image428.png>
</file>

<file path=ppt/media/image429.png>
</file>

<file path=ppt/media/image43.png>
</file>

<file path=ppt/media/image430.png>
</file>

<file path=ppt/media/image431.jpeg>
</file>

<file path=ppt/media/image432.png>
</file>

<file path=ppt/media/image433.png>
</file>

<file path=ppt/media/image434.png>
</file>

<file path=ppt/media/image435.png>
</file>

<file path=ppt/media/image436.png>
</file>

<file path=ppt/media/image437.png>
</file>

<file path=ppt/media/image438.png>
</file>

<file path=ppt/media/image439.png>
</file>

<file path=ppt/media/image44.png>
</file>

<file path=ppt/media/image440.png>
</file>

<file path=ppt/media/image441.png>
</file>

<file path=ppt/media/image442.png>
</file>

<file path=ppt/media/image443.png>
</file>

<file path=ppt/media/image444.png>
</file>

<file path=ppt/media/image445.png>
</file>

<file path=ppt/media/image446.png>
</file>

<file path=ppt/media/image447.png>
</file>

<file path=ppt/media/image448.png>
</file>

<file path=ppt/media/image449.png>
</file>

<file path=ppt/media/image45.png>
</file>

<file path=ppt/media/image450.png>
</file>

<file path=ppt/media/image451.png>
</file>

<file path=ppt/media/image452.png>
</file>

<file path=ppt/media/image453.png>
</file>

<file path=ppt/media/image454.png>
</file>

<file path=ppt/media/image455.png>
</file>

<file path=ppt/media/image456.png>
</file>

<file path=ppt/media/image457.png>
</file>

<file path=ppt/media/image458.png>
</file>

<file path=ppt/media/image459.png>
</file>

<file path=ppt/media/image46.png>
</file>

<file path=ppt/media/image460.png>
</file>

<file path=ppt/media/image461.png>
</file>

<file path=ppt/media/image462.png>
</file>

<file path=ppt/media/image463.png>
</file>

<file path=ppt/media/image464.png>
</file>

<file path=ppt/media/image465.png>
</file>

<file path=ppt/media/image466.png>
</file>

<file path=ppt/media/image467.png>
</file>

<file path=ppt/media/image468.png>
</file>

<file path=ppt/media/image469.png>
</file>

<file path=ppt/media/image47.png>
</file>

<file path=ppt/media/image470.png>
</file>

<file path=ppt/media/image471.png>
</file>

<file path=ppt/media/image472.png>
</file>

<file path=ppt/media/image473.png>
</file>

<file path=ppt/media/image474.png>
</file>

<file path=ppt/media/image475.png>
</file>

<file path=ppt/media/image476.png>
</file>

<file path=ppt/media/image477.png>
</file>

<file path=ppt/media/image478.png>
</file>

<file path=ppt/media/image479.png>
</file>

<file path=ppt/media/image48.png>
</file>

<file path=ppt/media/image480.png>
</file>

<file path=ppt/media/image481.png>
</file>

<file path=ppt/media/image482.png>
</file>

<file path=ppt/media/image483.png>
</file>

<file path=ppt/media/image484.png>
</file>

<file path=ppt/media/image485.png>
</file>

<file path=ppt/media/image486.png>
</file>

<file path=ppt/media/image487.png>
</file>

<file path=ppt/media/image488.png>
</file>

<file path=ppt/media/image489.png>
</file>

<file path=ppt/media/image49.png>
</file>

<file path=ppt/media/image490.png>
</file>

<file path=ppt/media/image491.png>
</file>

<file path=ppt/media/image492.png>
</file>

<file path=ppt/media/image493.png>
</file>

<file path=ppt/media/image494.png>
</file>

<file path=ppt/media/image495.png>
</file>

<file path=ppt/media/image496.png>
</file>

<file path=ppt/media/image497.png>
</file>

<file path=ppt/media/image498.png>
</file>

<file path=ppt/media/image499.png>
</file>

<file path=ppt/media/image5.jpeg>
</file>

<file path=ppt/media/image50.png>
</file>

<file path=ppt/media/image500.png>
</file>

<file path=ppt/media/image501.png>
</file>

<file path=ppt/media/image502.png>
</file>

<file path=ppt/media/image503.png>
</file>

<file path=ppt/media/image504.png>
</file>

<file path=ppt/media/image505.png>
</file>

<file path=ppt/media/image506.png>
</file>

<file path=ppt/media/image507.png>
</file>

<file path=ppt/media/image508.png>
</file>

<file path=ppt/media/image509.png>
</file>

<file path=ppt/media/image51.png>
</file>

<file path=ppt/media/image510.png>
</file>

<file path=ppt/media/image511.png>
</file>

<file path=ppt/media/image512.png>
</file>

<file path=ppt/media/image513.png>
</file>

<file path=ppt/media/image514.png>
</file>

<file path=ppt/media/image515.png>
</file>

<file path=ppt/media/image516.png>
</file>

<file path=ppt/media/image517.png>
</file>

<file path=ppt/media/image518.png>
</file>

<file path=ppt/media/image519.png>
</file>

<file path=ppt/media/image52.png>
</file>

<file path=ppt/media/image520.png>
</file>

<file path=ppt/media/image521.png>
</file>

<file path=ppt/media/image522.png>
</file>

<file path=ppt/media/image523.png>
</file>

<file path=ppt/media/image524.png>
</file>

<file path=ppt/media/image525.png>
</file>

<file path=ppt/media/image526.png>
</file>

<file path=ppt/media/image527.png>
</file>

<file path=ppt/media/image528.png>
</file>

<file path=ppt/media/image529.png>
</file>

<file path=ppt/media/image53.png>
</file>

<file path=ppt/media/image530.png>
</file>

<file path=ppt/media/image531.png>
</file>

<file path=ppt/media/image532.png>
</file>

<file path=ppt/media/image533.png>
</file>

<file path=ppt/media/image534.png>
</file>

<file path=ppt/media/image535.png>
</file>

<file path=ppt/media/image536.png>
</file>

<file path=ppt/media/image537.png>
</file>

<file path=ppt/media/image538.png>
</file>

<file path=ppt/media/image539.png>
</file>

<file path=ppt/media/image54.png>
</file>

<file path=ppt/media/image540.png>
</file>

<file path=ppt/media/image541.png>
</file>

<file path=ppt/media/image542.png>
</file>

<file path=ppt/media/image543.png>
</file>

<file path=ppt/media/image544.png>
</file>

<file path=ppt/media/image545.png>
</file>

<file path=ppt/media/image546.png>
</file>

<file path=ppt/media/image547.png>
</file>

<file path=ppt/media/image548.png>
</file>

<file path=ppt/media/image549.png>
</file>

<file path=ppt/media/image55.png>
</file>

<file path=ppt/media/image550.png>
</file>

<file path=ppt/media/image551.png>
</file>

<file path=ppt/media/image552.png>
</file>

<file path=ppt/media/image553.png>
</file>

<file path=ppt/media/image554.png>
</file>

<file path=ppt/media/image555.png>
</file>

<file path=ppt/media/image556.png>
</file>

<file path=ppt/media/image557.png>
</file>

<file path=ppt/media/image558.png>
</file>

<file path=ppt/media/image559.png>
</file>

<file path=ppt/media/image56.png>
</file>

<file path=ppt/media/image560.png>
</file>

<file path=ppt/media/image561.png>
</file>

<file path=ppt/media/image562.png>
</file>

<file path=ppt/media/image563.png>
</file>

<file path=ppt/media/image564.png>
</file>

<file path=ppt/media/image565.png>
</file>

<file path=ppt/media/image566.png>
</file>

<file path=ppt/media/image567.png>
</file>

<file path=ppt/media/image568.jpeg>
</file>

<file path=ppt/media/image569.png>
</file>

<file path=ppt/media/image57.png>
</file>

<file path=ppt/media/image570.png>
</file>

<file path=ppt/media/image571.png>
</file>

<file path=ppt/media/image572.png>
</file>

<file path=ppt/media/image573.png>
</file>

<file path=ppt/media/image574.png>
</file>

<file path=ppt/media/image575.png>
</file>

<file path=ppt/media/image576.png>
</file>

<file path=ppt/media/image577.png>
</file>

<file path=ppt/media/image578.png>
</file>

<file path=ppt/media/image579.png>
</file>

<file path=ppt/media/image58.png>
</file>

<file path=ppt/media/image580.png>
</file>

<file path=ppt/media/image581.png>
</file>

<file path=ppt/media/image582.png>
</file>

<file path=ppt/media/image583.png>
</file>

<file path=ppt/media/image584.png>
</file>

<file path=ppt/media/image585.png>
</file>

<file path=ppt/media/image586.png>
</file>

<file path=ppt/media/image587.png>
</file>

<file path=ppt/media/image588.png>
</file>

<file path=ppt/media/image589.png>
</file>

<file path=ppt/media/image59.png>
</file>

<file path=ppt/media/image590.png>
</file>

<file path=ppt/media/image591.png>
</file>

<file path=ppt/media/image592.png>
</file>

<file path=ppt/media/image593.png>
</file>

<file path=ppt/media/image594.png>
</file>

<file path=ppt/media/image595.png>
</file>

<file path=ppt/media/image596.png>
</file>

<file path=ppt/media/image597.png>
</file>

<file path=ppt/media/image598.png>
</file>

<file path=ppt/media/image599.png>
</file>

<file path=ppt/media/image6.jpeg>
</file>

<file path=ppt/media/image60.png>
</file>

<file path=ppt/media/image600.png>
</file>

<file path=ppt/media/image601.png>
</file>

<file path=ppt/media/image602.png>
</file>

<file path=ppt/media/image603.png>
</file>

<file path=ppt/media/image604.png>
</file>

<file path=ppt/media/image605.png>
</file>

<file path=ppt/media/image606.png>
</file>

<file path=ppt/media/image607.png>
</file>

<file path=ppt/media/image608.png>
</file>

<file path=ppt/media/image609.png>
</file>

<file path=ppt/media/image61.png>
</file>

<file path=ppt/media/image610.png>
</file>

<file path=ppt/media/image611.png>
</file>

<file path=ppt/media/image612.jpeg>
</file>

<file path=ppt/media/image613.jpeg>
</file>

<file path=ppt/media/image614.jpeg>
</file>

<file path=ppt/media/image615.png>
</file>

<file path=ppt/media/image616.png>
</file>

<file path=ppt/media/image617.png>
</file>

<file path=ppt/media/image618.png>
</file>

<file path=ppt/media/image619.png>
</file>

<file path=ppt/media/image62.png>
</file>

<file path=ppt/media/image620.png>
</file>

<file path=ppt/media/image621.png>
</file>

<file path=ppt/media/image622.png>
</file>

<file path=ppt/media/image623.png>
</file>

<file path=ppt/media/image624.png>
</file>

<file path=ppt/media/image625.jpeg>
</file>

<file path=ppt/media/image626.png>
</file>

<file path=ppt/media/image627.png>
</file>

<file path=ppt/media/image628.png>
</file>

<file path=ppt/media/image629.png>
</file>

<file path=ppt/media/image63.png>
</file>

<file path=ppt/media/image630.png>
</file>

<file path=ppt/media/image631.png>
</file>

<file path=ppt/media/image632.png>
</file>

<file path=ppt/media/image633.png>
</file>

<file path=ppt/media/image634.png>
</file>

<file path=ppt/media/image635.png>
</file>

<file path=ppt/media/image636.png>
</file>

<file path=ppt/media/image637.png>
</file>

<file path=ppt/media/image638.png>
</file>

<file path=ppt/media/image639.png>
</file>

<file path=ppt/media/image64.png>
</file>

<file path=ppt/media/image640.png>
</file>

<file path=ppt/media/image641.png>
</file>

<file path=ppt/media/image642.png>
</file>

<file path=ppt/media/image643.png>
</file>

<file path=ppt/media/image644.png>
</file>

<file path=ppt/media/image645.png>
</file>

<file path=ppt/media/image646.png>
</file>

<file path=ppt/media/image647.png>
</file>

<file path=ppt/media/image648.png>
</file>

<file path=ppt/media/image649.png>
</file>

<file path=ppt/media/image65.png>
</file>

<file path=ppt/media/image650.png>
</file>

<file path=ppt/media/image651.png>
</file>

<file path=ppt/media/image652.png>
</file>

<file path=ppt/media/image653.png>
</file>

<file path=ppt/media/image654.png>
</file>

<file path=ppt/media/image655.png>
</file>

<file path=ppt/media/image656.png>
</file>

<file path=ppt/media/image657.png>
</file>

<file path=ppt/media/image658.png>
</file>

<file path=ppt/media/image659.png>
</file>

<file path=ppt/media/image66.png>
</file>

<file path=ppt/media/image660.png>
</file>

<file path=ppt/media/image661.png>
</file>

<file path=ppt/media/image662.png>
</file>

<file path=ppt/media/image663.png>
</file>

<file path=ppt/media/image664.png>
</file>

<file path=ppt/media/image665.png>
</file>

<file path=ppt/media/image666.png>
</file>

<file path=ppt/media/image667.png>
</file>

<file path=ppt/media/image668.png>
</file>

<file path=ppt/media/image669.png>
</file>

<file path=ppt/media/image67.png>
</file>

<file path=ppt/media/image670.png>
</file>

<file path=ppt/media/image671.png>
</file>

<file path=ppt/media/image672.png>
</file>

<file path=ppt/media/image673.png>
</file>

<file path=ppt/media/image674.png>
</file>

<file path=ppt/media/image675.png>
</file>

<file path=ppt/media/image676.png>
</file>

<file path=ppt/media/image677.png>
</file>

<file path=ppt/media/image678.png>
</file>

<file path=ppt/media/image679.png>
</file>

<file path=ppt/media/image68.png>
</file>

<file path=ppt/media/image680.png>
</file>

<file path=ppt/media/image681.png>
</file>

<file path=ppt/media/image682.png>
</file>

<file path=ppt/media/image683.png>
</file>

<file path=ppt/media/image684.png>
</file>

<file path=ppt/media/image685.png>
</file>

<file path=ppt/media/image686.png>
</file>

<file path=ppt/media/image687.png>
</file>

<file path=ppt/media/image688.png>
</file>

<file path=ppt/media/image689.png>
</file>

<file path=ppt/media/image69.png>
</file>

<file path=ppt/media/image690.png>
</file>

<file path=ppt/media/image691.png>
</file>

<file path=ppt/media/image692.png>
</file>

<file path=ppt/media/image693.png>
</file>

<file path=ppt/media/image694.png>
</file>

<file path=ppt/media/image695.png>
</file>

<file path=ppt/media/image696.png>
</file>

<file path=ppt/media/image697.png>
</file>

<file path=ppt/media/image698.png>
</file>

<file path=ppt/media/image699.png>
</file>

<file path=ppt/media/image7.jpeg>
</file>

<file path=ppt/media/image70.png>
</file>

<file path=ppt/media/image700.png>
</file>

<file path=ppt/media/image701.png>
</file>

<file path=ppt/media/image702.png>
</file>

<file path=ppt/media/image703.png>
</file>

<file path=ppt/media/image704.png>
</file>

<file path=ppt/media/image705.png>
</file>

<file path=ppt/media/image706.png>
</file>

<file path=ppt/media/image707.jpeg>
</file>

<file path=ppt/media/image708.png>
</file>

<file path=ppt/media/image709.png>
</file>

<file path=ppt/media/image71.png>
</file>

<file path=ppt/media/image710.png>
</file>

<file path=ppt/media/image711.png>
</file>

<file path=ppt/media/image712.png>
</file>

<file path=ppt/media/image713.png>
</file>

<file path=ppt/media/image714.png>
</file>

<file path=ppt/media/image715.png>
</file>

<file path=ppt/media/image716.png>
</file>

<file path=ppt/media/image717.png>
</file>

<file path=ppt/media/image718.png>
</file>

<file path=ppt/media/image719.png>
</file>

<file path=ppt/media/image72.png>
</file>

<file path=ppt/media/image720.png>
</file>

<file path=ppt/media/image721.png>
</file>

<file path=ppt/media/image722.png>
</file>

<file path=ppt/media/image723.png>
</file>

<file path=ppt/media/image724.png>
</file>

<file path=ppt/media/image725.png>
</file>

<file path=ppt/media/image726.png>
</file>

<file path=ppt/media/image727.png>
</file>

<file path=ppt/media/image728.png>
</file>

<file path=ppt/media/image729.png>
</file>

<file path=ppt/media/image73.png>
</file>

<file path=ppt/media/image730.png>
</file>

<file path=ppt/media/image731.png>
</file>

<file path=ppt/media/image732.png>
</file>

<file path=ppt/media/image733.png>
</file>

<file path=ppt/media/image734.png>
</file>

<file path=ppt/media/image735.png>
</file>

<file path=ppt/media/image736.png>
</file>

<file path=ppt/media/image737.png>
</file>

<file path=ppt/media/image738.png>
</file>

<file path=ppt/media/image739.png>
</file>

<file path=ppt/media/image74.png>
</file>

<file path=ppt/media/image740.png>
</file>

<file path=ppt/media/image741.png>
</file>

<file path=ppt/media/image742.png>
</file>

<file path=ppt/media/image743.png>
</file>

<file path=ppt/media/image744.png>
</file>

<file path=ppt/media/image745.png>
</file>

<file path=ppt/media/image746.png>
</file>

<file path=ppt/media/image747.png>
</file>

<file path=ppt/media/image748.png>
</file>

<file path=ppt/media/image749.png>
</file>

<file path=ppt/media/image75.png>
</file>

<file path=ppt/media/image750.png>
</file>

<file path=ppt/media/image751.png>
</file>

<file path=ppt/media/image752.png>
</file>

<file path=ppt/media/image753.png>
</file>

<file path=ppt/media/image754.png>
</file>

<file path=ppt/media/image755.png>
</file>

<file path=ppt/media/image756.png>
</file>

<file path=ppt/media/image757.png>
</file>

<file path=ppt/media/image758.png>
</file>

<file path=ppt/media/image759.png>
</file>

<file path=ppt/media/image76.png>
</file>

<file path=ppt/media/image760.png>
</file>

<file path=ppt/media/image761.png>
</file>

<file path=ppt/media/image762.png>
</file>

<file path=ppt/media/image763.png>
</file>

<file path=ppt/media/image764.png>
</file>

<file path=ppt/media/image765.png>
</file>

<file path=ppt/media/image766.png>
</file>

<file path=ppt/media/image767.png>
</file>

<file path=ppt/media/image768.png>
</file>

<file path=ppt/media/image769.png>
</file>

<file path=ppt/media/image77.png>
</file>

<file path=ppt/media/image770.png>
</file>

<file path=ppt/media/image771.png>
</file>

<file path=ppt/media/image772.png>
</file>

<file path=ppt/media/image773.png>
</file>

<file path=ppt/media/image774.png>
</file>

<file path=ppt/media/image775.png>
</file>

<file path=ppt/media/image776.png>
</file>

<file path=ppt/media/image777.png>
</file>

<file path=ppt/media/image778.png>
</file>

<file path=ppt/media/image779.png>
</file>

<file path=ppt/media/image78.png>
</file>

<file path=ppt/media/image780.png>
</file>

<file path=ppt/media/image781.png>
</file>

<file path=ppt/media/image782.png>
</file>

<file path=ppt/media/image783.png>
</file>

<file path=ppt/media/image784.png>
</file>

<file path=ppt/media/image785.png>
</file>

<file path=ppt/media/image786.png>
</file>

<file path=ppt/media/image787.png>
</file>

<file path=ppt/media/image788.png>
</file>

<file path=ppt/media/image789.png>
</file>

<file path=ppt/media/image79.png>
</file>

<file path=ppt/media/image790.png>
</file>

<file path=ppt/media/image791.png>
</file>

<file path=ppt/media/image792.png>
</file>

<file path=ppt/media/image793.png>
</file>

<file path=ppt/media/image794.png>
</file>

<file path=ppt/media/image795.png>
</file>

<file path=ppt/media/image796.png>
</file>

<file path=ppt/media/image797.png>
</file>

<file path=ppt/media/image798.png>
</file>

<file path=ppt/media/image799.png>
</file>

<file path=ppt/media/image8.png>
</file>

<file path=ppt/media/image80.png>
</file>

<file path=ppt/media/image800.png>
</file>

<file path=ppt/media/image801.png>
</file>

<file path=ppt/media/image802.png>
</file>

<file path=ppt/media/image803.png>
</file>

<file path=ppt/media/image804.png>
</file>

<file path=ppt/media/image805.png>
</file>

<file path=ppt/media/image806.png>
</file>

<file path=ppt/media/image807.png>
</file>

<file path=ppt/media/image808.png>
</file>

<file path=ppt/media/image809.png>
</file>

<file path=ppt/media/image81.png>
</file>

<file path=ppt/media/image810.png>
</file>

<file path=ppt/media/image811.png>
</file>

<file path=ppt/media/image812.png>
</file>

<file path=ppt/media/image813.png>
</file>

<file path=ppt/media/image814.png>
</file>

<file path=ppt/media/image815.png>
</file>

<file path=ppt/media/image816.png>
</file>

<file path=ppt/media/image817.png>
</file>

<file path=ppt/media/image818.png>
</file>

<file path=ppt/media/image819.png>
</file>

<file path=ppt/media/image82.jpeg>
</file>

<file path=ppt/media/image820.png>
</file>

<file path=ppt/media/image821.png>
</file>

<file path=ppt/media/image822.png>
</file>

<file path=ppt/media/image823.png>
</file>

<file path=ppt/media/image824.png>
</file>

<file path=ppt/media/image825.jpeg>
</file>

<file path=ppt/media/image83.jpeg>
</file>

<file path=ppt/media/image84.jpeg>
</file>

<file path=ppt/media/image85.png>
</file>

<file path=ppt/media/image86.jpeg>
</file>

<file path=ppt/media/image87.png>
</file>

<file path=ppt/media/image88.png>
</file>

<file path=ppt/media/image89.jpe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0C77FF65-81BF-4F87-83BC-0C4C8E871BC8}" type="datetimeFigureOut">
              <a:rPr lang="ko-KR" altLang="en-US" smtClean="0"/>
              <a:t>2022-03-18</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8859AE84-1C15-4F1B-BDC4-583E5F7A427E}" type="slidenum">
              <a:rPr lang="ko-KR" altLang="en-US" smtClean="0"/>
              <a:t>‹#›</a:t>
            </a:fld>
            <a:endParaRPr lang="ko-KR" altLang="en-US"/>
          </a:p>
        </p:txBody>
      </p:sp>
    </p:spTree>
    <p:extLst>
      <p:ext uri="{BB962C8B-B14F-4D97-AF65-F5344CB8AC3E}">
        <p14:creationId xmlns:p14="http://schemas.microsoft.com/office/powerpoint/2010/main" val="261141317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C77FF65-81BF-4F87-83BC-0C4C8E871BC8}" type="datetimeFigureOut">
              <a:rPr lang="ko-KR" altLang="en-US" smtClean="0"/>
              <a:t>2022-03-18</a:t>
            </a:fld>
            <a:endParaRPr lang="ko-KR" altLang="en-US"/>
          </a:p>
        </p:txBody>
      </p:sp>
      <p:sp>
        <p:nvSpPr>
          <p:cNvPr id="5" name="바닥글 개체 틀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859AE84-1C15-4F1B-BDC4-583E5F7A427E}" type="slidenum">
              <a:rPr lang="ko-KR" altLang="en-US" smtClean="0"/>
              <a:t>‹#›</a:t>
            </a:fld>
            <a:endParaRPr lang="ko-KR" altLang="en-US"/>
          </a:p>
        </p:txBody>
      </p:sp>
    </p:spTree>
    <p:extLst>
      <p:ext uri="{BB962C8B-B14F-4D97-AF65-F5344CB8AC3E}">
        <p14:creationId xmlns:p14="http://schemas.microsoft.com/office/powerpoint/2010/main" val="2081748829"/>
      </p:ext>
    </p:extLst>
  </p:cSld>
  <p:clrMap bg1="lt1" tx1="dk1" bg2="lt2" tx2="dk2" accent1="accent1" accent2="accent2" accent3="accent3" accent4="accent4" accent5="accent5" accent6="accent6" hlink="hlink" folHlink="folHlink"/>
  <p:sldLayoutIdLst>
    <p:sldLayoutId id="2147483654" r:id="rId1"/>
  </p:sldLayoutIdLst>
  <p:txStyles>
    <p:titleStyle>
      <a:lvl1pPr algn="l" defTabSz="685800" rtl="0" eaLnBrk="1" latinLnBrk="1"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1"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1"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1"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ko-KR"/>
      </a:defPPr>
      <a:lvl1pPr marL="0" algn="l" defTabSz="685800" rtl="0" eaLnBrk="1" latinLnBrk="1" hangingPunct="1">
        <a:defRPr sz="1350" kern="1200">
          <a:solidFill>
            <a:schemeClr val="tx1"/>
          </a:solidFill>
          <a:latin typeface="+mn-lt"/>
          <a:ea typeface="+mn-ea"/>
          <a:cs typeface="+mn-cs"/>
        </a:defRPr>
      </a:lvl1pPr>
      <a:lvl2pPr marL="342900" algn="l" defTabSz="685800" rtl="0" eaLnBrk="1" latinLnBrk="1" hangingPunct="1">
        <a:defRPr sz="1350" kern="1200">
          <a:solidFill>
            <a:schemeClr val="tx1"/>
          </a:solidFill>
          <a:latin typeface="+mn-lt"/>
          <a:ea typeface="+mn-ea"/>
          <a:cs typeface="+mn-cs"/>
        </a:defRPr>
      </a:lvl2pPr>
      <a:lvl3pPr marL="685800" algn="l" defTabSz="685800" rtl="0" eaLnBrk="1" latinLnBrk="1" hangingPunct="1">
        <a:defRPr sz="1350" kern="1200">
          <a:solidFill>
            <a:schemeClr val="tx1"/>
          </a:solidFill>
          <a:latin typeface="+mn-lt"/>
          <a:ea typeface="+mn-ea"/>
          <a:cs typeface="+mn-cs"/>
        </a:defRPr>
      </a:lvl3pPr>
      <a:lvl4pPr marL="1028700" algn="l" defTabSz="685800" rtl="0" eaLnBrk="1" latinLnBrk="1" hangingPunct="1">
        <a:defRPr sz="1350" kern="1200">
          <a:solidFill>
            <a:schemeClr val="tx1"/>
          </a:solidFill>
          <a:latin typeface="+mn-lt"/>
          <a:ea typeface="+mn-ea"/>
          <a:cs typeface="+mn-cs"/>
        </a:defRPr>
      </a:lvl4pPr>
      <a:lvl5pPr marL="1371600" algn="l" defTabSz="685800" rtl="0" eaLnBrk="1" latinLnBrk="1" hangingPunct="1">
        <a:defRPr sz="1350" kern="1200">
          <a:solidFill>
            <a:schemeClr val="tx1"/>
          </a:solidFill>
          <a:latin typeface="+mn-lt"/>
          <a:ea typeface="+mn-ea"/>
          <a:cs typeface="+mn-cs"/>
        </a:defRPr>
      </a:lvl5pPr>
      <a:lvl6pPr marL="1714500" algn="l" defTabSz="685800" rtl="0" eaLnBrk="1" latinLnBrk="1" hangingPunct="1">
        <a:defRPr sz="1350" kern="1200">
          <a:solidFill>
            <a:schemeClr val="tx1"/>
          </a:solidFill>
          <a:latin typeface="+mn-lt"/>
          <a:ea typeface="+mn-ea"/>
          <a:cs typeface="+mn-cs"/>
        </a:defRPr>
      </a:lvl6pPr>
      <a:lvl7pPr marL="2057400" algn="l" defTabSz="685800" rtl="0" eaLnBrk="1" latinLnBrk="1" hangingPunct="1">
        <a:defRPr sz="1350" kern="1200">
          <a:solidFill>
            <a:schemeClr val="tx1"/>
          </a:solidFill>
          <a:latin typeface="+mn-lt"/>
          <a:ea typeface="+mn-ea"/>
          <a:cs typeface="+mn-cs"/>
        </a:defRPr>
      </a:lvl7pPr>
      <a:lvl8pPr marL="2400300" algn="l" defTabSz="685800" rtl="0" eaLnBrk="1" latinLnBrk="1" hangingPunct="1">
        <a:defRPr sz="1350" kern="1200">
          <a:solidFill>
            <a:schemeClr val="tx1"/>
          </a:solidFill>
          <a:latin typeface="+mn-lt"/>
          <a:ea typeface="+mn-ea"/>
          <a:cs typeface="+mn-cs"/>
        </a:defRPr>
      </a:lvl8pPr>
      <a:lvl9pPr marL="2743200" algn="l" defTabSz="685800" rtl="0" eaLnBrk="1" latinLnBrk="1"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3.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customXml" Target="../ink/ink74.xml"/><Relationship Id="rId2" Type="http://schemas.openxmlformats.org/officeDocument/2006/relationships/image" Target="../media/image84.jpeg"/><Relationship Id="rId1" Type="http://schemas.openxmlformats.org/officeDocument/2006/relationships/slideLayout" Target="../slideLayouts/slideLayout1.xml"/><Relationship Id="rId4" Type="http://schemas.openxmlformats.org/officeDocument/2006/relationships/image" Target="../media/image85.png"/></Relationships>
</file>

<file path=ppt/slides/_rels/slide12.xml.rels><?xml version="1.0" encoding="UTF-8" standalone="yes"?>
<Relationships xmlns="http://schemas.openxmlformats.org/package/2006/relationships"><Relationship Id="rId8" Type="http://schemas.openxmlformats.org/officeDocument/2006/relationships/image" Target="../media/image88.png"/><Relationship Id="rId3" Type="http://schemas.openxmlformats.org/officeDocument/2006/relationships/customXml" Target="../ink/ink75.xml"/><Relationship Id="rId7" Type="http://schemas.openxmlformats.org/officeDocument/2006/relationships/customXml" Target="../ink/ink77.xml"/><Relationship Id="rId2" Type="http://schemas.openxmlformats.org/officeDocument/2006/relationships/image" Target="../media/image86.jpeg"/><Relationship Id="rId1" Type="http://schemas.openxmlformats.org/officeDocument/2006/relationships/slideLayout" Target="../slideLayouts/slideLayout1.xml"/><Relationship Id="rId6" Type="http://schemas.openxmlformats.org/officeDocument/2006/relationships/image" Target="../media/image87.png"/><Relationship Id="rId5" Type="http://schemas.openxmlformats.org/officeDocument/2006/relationships/customXml" Target="../ink/ink76.xml"/><Relationship Id="rId4" Type="http://schemas.openxmlformats.org/officeDocument/2006/relationships/image" Target="../media/image85.png"/></Relationships>
</file>

<file path=ppt/slides/_rels/slide13.xml.rels><?xml version="1.0" encoding="UTF-8" standalone="yes"?>
<Relationships xmlns="http://schemas.openxmlformats.org/package/2006/relationships"><Relationship Id="rId26" Type="http://schemas.openxmlformats.org/officeDocument/2006/relationships/image" Target="../media/image101.png"/><Relationship Id="rId21" Type="http://schemas.openxmlformats.org/officeDocument/2006/relationships/customXml" Target="../ink/ink87.xml"/><Relationship Id="rId42" Type="http://schemas.openxmlformats.org/officeDocument/2006/relationships/customXml" Target="../ink/ink98.xml"/><Relationship Id="rId47" Type="http://schemas.openxmlformats.org/officeDocument/2006/relationships/image" Target="../media/image111.png"/><Relationship Id="rId63" Type="http://schemas.openxmlformats.org/officeDocument/2006/relationships/image" Target="../media/image119.png"/><Relationship Id="rId68" Type="http://schemas.openxmlformats.org/officeDocument/2006/relationships/customXml" Target="../ink/ink111.xml"/><Relationship Id="rId84" Type="http://schemas.openxmlformats.org/officeDocument/2006/relationships/customXml" Target="../ink/ink119.xml"/><Relationship Id="rId89" Type="http://schemas.openxmlformats.org/officeDocument/2006/relationships/image" Target="../media/image132.png"/><Relationship Id="rId16" Type="http://schemas.openxmlformats.org/officeDocument/2006/relationships/image" Target="../media/image96.png"/><Relationship Id="rId11" Type="http://schemas.openxmlformats.org/officeDocument/2006/relationships/customXml" Target="../ink/ink82.xml"/><Relationship Id="rId32" Type="http://schemas.openxmlformats.org/officeDocument/2006/relationships/customXml" Target="../ink/ink93.xml"/><Relationship Id="rId37" Type="http://schemas.openxmlformats.org/officeDocument/2006/relationships/image" Target="../media/image106.png"/><Relationship Id="rId53" Type="http://schemas.openxmlformats.org/officeDocument/2006/relationships/image" Target="../media/image114.png"/><Relationship Id="rId58" Type="http://schemas.openxmlformats.org/officeDocument/2006/relationships/customXml" Target="../ink/ink106.xml"/><Relationship Id="rId74" Type="http://schemas.openxmlformats.org/officeDocument/2006/relationships/customXml" Target="../ink/ink114.xml"/><Relationship Id="rId79" Type="http://schemas.openxmlformats.org/officeDocument/2006/relationships/image" Target="../media/image127.png"/><Relationship Id="rId5" Type="http://schemas.openxmlformats.org/officeDocument/2006/relationships/customXml" Target="../ink/ink79.xml"/><Relationship Id="rId90" Type="http://schemas.openxmlformats.org/officeDocument/2006/relationships/customXml" Target="../ink/ink122.xml"/><Relationship Id="rId14" Type="http://schemas.openxmlformats.org/officeDocument/2006/relationships/image" Target="../media/image95.png"/><Relationship Id="rId22" Type="http://schemas.openxmlformats.org/officeDocument/2006/relationships/image" Target="../media/image99.png"/><Relationship Id="rId27" Type="http://schemas.openxmlformats.org/officeDocument/2006/relationships/customXml" Target="../ink/ink90.xml"/><Relationship Id="rId30" Type="http://schemas.openxmlformats.org/officeDocument/2006/relationships/customXml" Target="../ink/ink92.xml"/><Relationship Id="rId35" Type="http://schemas.openxmlformats.org/officeDocument/2006/relationships/image" Target="../media/image105.png"/><Relationship Id="rId43" Type="http://schemas.openxmlformats.org/officeDocument/2006/relationships/image" Target="../media/image109.png"/><Relationship Id="rId48" Type="http://schemas.openxmlformats.org/officeDocument/2006/relationships/customXml" Target="../ink/ink101.xml"/><Relationship Id="rId56" Type="http://schemas.openxmlformats.org/officeDocument/2006/relationships/customXml" Target="../ink/ink105.xml"/><Relationship Id="rId64" Type="http://schemas.openxmlformats.org/officeDocument/2006/relationships/customXml" Target="../ink/ink109.xml"/><Relationship Id="rId69" Type="http://schemas.openxmlformats.org/officeDocument/2006/relationships/image" Target="../media/image122.png"/><Relationship Id="rId77" Type="http://schemas.openxmlformats.org/officeDocument/2006/relationships/image" Target="../media/image126.png"/><Relationship Id="rId8" Type="http://schemas.openxmlformats.org/officeDocument/2006/relationships/image" Target="../media/image92.png"/><Relationship Id="rId51" Type="http://schemas.openxmlformats.org/officeDocument/2006/relationships/image" Target="../media/image113.png"/><Relationship Id="rId72" Type="http://schemas.openxmlformats.org/officeDocument/2006/relationships/customXml" Target="../ink/ink113.xml"/><Relationship Id="rId80" Type="http://schemas.openxmlformats.org/officeDocument/2006/relationships/customXml" Target="../ink/ink117.xml"/><Relationship Id="rId85" Type="http://schemas.openxmlformats.org/officeDocument/2006/relationships/image" Target="../media/image130.png"/><Relationship Id="rId3" Type="http://schemas.openxmlformats.org/officeDocument/2006/relationships/customXml" Target="../ink/ink78.xml"/><Relationship Id="rId12" Type="http://schemas.openxmlformats.org/officeDocument/2006/relationships/image" Target="../media/image94.png"/><Relationship Id="rId17" Type="http://schemas.openxmlformats.org/officeDocument/2006/relationships/customXml" Target="../ink/ink85.xml"/><Relationship Id="rId25" Type="http://schemas.openxmlformats.org/officeDocument/2006/relationships/customXml" Target="../ink/ink89.xml"/><Relationship Id="rId33" Type="http://schemas.openxmlformats.org/officeDocument/2006/relationships/image" Target="../media/image104.png"/><Relationship Id="rId38" Type="http://schemas.openxmlformats.org/officeDocument/2006/relationships/customXml" Target="../ink/ink96.xml"/><Relationship Id="rId46" Type="http://schemas.openxmlformats.org/officeDocument/2006/relationships/customXml" Target="../ink/ink100.xml"/><Relationship Id="rId59" Type="http://schemas.openxmlformats.org/officeDocument/2006/relationships/image" Target="../media/image117.png"/><Relationship Id="rId67" Type="http://schemas.openxmlformats.org/officeDocument/2006/relationships/image" Target="../media/image121.png"/><Relationship Id="rId20" Type="http://schemas.openxmlformats.org/officeDocument/2006/relationships/image" Target="../media/image98.png"/><Relationship Id="rId41" Type="http://schemas.openxmlformats.org/officeDocument/2006/relationships/image" Target="../media/image108.png"/><Relationship Id="rId54" Type="http://schemas.openxmlformats.org/officeDocument/2006/relationships/customXml" Target="../ink/ink104.xml"/><Relationship Id="rId62" Type="http://schemas.openxmlformats.org/officeDocument/2006/relationships/customXml" Target="../ink/ink108.xml"/><Relationship Id="rId70" Type="http://schemas.openxmlformats.org/officeDocument/2006/relationships/customXml" Target="../ink/ink112.xml"/><Relationship Id="rId75" Type="http://schemas.openxmlformats.org/officeDocument/2006/relationships/image" Target="../media/image125.png"/><Relationship Id="rId83" Type="http://schemas.openxmlformats.org/officeDocument/2006/relationships/image" Target="../media/image129.png"/><Relationship Id="rId88" Type="http://schemas.openxmlformats.org/officeDocument/2006/relationships/customXml" Target="../ink/ink121.xml"/><Relationship Id="rId91" Type="http://schemas.openxmlformats.org/officeDocument/2006/relationships/image" Target="../media/image133.png"/><Relationship Id="rId1" Type="http://schemas.openxmlformats.org/officeDocument/2006/relationships/slideLayout" Target="../slideLayouts/slideLayout1.xml"/><Relationship Id="rId6" Type="http://schemas.openxmlformats.org/officeDocument/2006/relationships/image" Target="../media/image91.png"/><Relationship Id="rId15" Type="http://schemas.openxmlformats.org/officeDocument/2006/relationships/customXml" Target="../ink/ink84.xml"/><Relationship Id="rId23" Type="http://schemas.openxmlformats.org/officeDocument/2006/relationships/customXml" Target="../ink/ink88.xml"/><Relationship Id="rId28" Type="http://schemas.openxmlformats.org/officeDocument/2006/relationships/customXml" Target="../ink/ink91.xml"/><Relationship Id="rId36" Type="http://schemas.openxmlformats.org/officeDocument/2006/relationships/customXml" Target="../ink/ink95.xml"/><Relationship Id="rId49" Type="http://schemas.openxmlformats.org/officeDocument/2006/relationships/image" Target="../media/image112.png"/><Relationship Id="rId57" Type="http://schemas.openxmlformats.org/officeDocument/2006/relationships/image" Target="../media/image116.png"/><Relationship Id="rId10" Type="http://schemas.openxmlformats.org/officeDocument/2006/relationships/image" Target="../media/image93.png"/><Relationship Id="rId31" Type="http://schemas.openxmlformats.org/officeDocument/2006/relationships/image" Target="../media/image103.png"/><Relationship Id="rId44" Type="http://schemas.openxmlformats.org/officeDocument/2006/relationships/customXml" Target="../ink/ink99.xml"/><Relationship Id="rId52" Type="http://schemas.openxmlformats.org/officeDocument/2006/relationships/customXml" Target="../ink/ink103.xml"/><Relationship Id="rId60" Type="http://schemas.openxmlformats.org/officeDocument/2006/relationships/customXml" Target="../ink/ink107.xml"/><Relationship Id="rId65" Type="http://schemas.openxmlformats.org/officeDocument/2006/relationships/image" Target="../media/image120.png"/><Relationship Id="rId73" Type="http://schemas.openxmlformats.org/officeDocument/2006/relationships/image" Target="../media/image124.png"/><Relationship Id="rId78" Type="http://schemas.openxmlformats.org/officeDocument/2006/relationships/customXml" Target="../ink/ink116.xml"/><Relationship Id="rId81" Type="http://schemas.openxmlformats.org/officeDocument/2006/relationships/image" Target="../media/image128.png"/><Relationship Id="rId86" Type="http://schemas.openxmlformats.org/officeDocument/2006/relationships/customXml" Target="../ink/ink120.xml"/><Relationship Id="rId4" Type="http://schemas.openxmlformats.org/officeDocument/2006/relationships/image" Target="../media/image90.png"/><Relationship Id="rId9" Type="http://schemas.openxmlformats.org/officeDocument/2006/relationships/customXml" Target="../ink/ink81.xml"/><Relationship Id="rId13" Type="http://schemas.openxmlformats.org/officeDocument/2006/relationships/customXml" Target="../ink/ink83.xml"/><Relationship Id="rId18" Type="http://schemas.openxmlformats.org/officeDocument/2006/relationships/image" Target="../media/image97.png"/><Relationship Id="rId39" Type="http://schemas.openxmlformats.org/officeDocument/2006/relationships/image" Target="../media/image107.png"/><Relationship Id="rId34" Type="http://schemas.openxmlformats.org/officeDocument/2006/relationships/customXml" Target="../ink/ink94.xml"/><Relationship Id="rId50" Type="http://schemas.openxmlformats.org/officeDocument/2006/relationships/customXml" Target="../ink/ink102.xml"/><Relationship Id="rId55" Type="http://schemas.openxmlformats.org/officeDocument/2006/relationships/image" Target="../media/image115.png"/><Relationship Id="rId76" Type="http://schemas.openxmlformats.org/officeDocument/2006/relationships/customXml" Target="../ink/ink115.xml"/><Relationship Id="rId7" Type="http://schemas.openxmlformats.org/officeDocument/2006/relationships/customXml" Target="../ink/ink80.xml"/><Relationship Id="rId71" Type="http://schemas.openxmlformats.org/officeDocument/2006/relationships/image" Target="../media/image123.png"/><Relationship Id="rId2" Type="http://schemas.openxmlformats.org/officeDocument/2006/relationships/image" Target="../media/image89.jpeg"/><Relationship Id="rId29" Type="http://schemas.openxmlformats.org/officeDocument/2006/relationships/image" Target="../media/image102.png"/><Relationship Id="rId24" Type="http://schemas.openxmlformats.org/officeDocument/2006/relationships/image" Target="../media/image100.png"/><Relationship Id="rId40" Type="http://schemas.openxmlformats.org/officeDocument/2006/relationships/customXml" Target="../ink/ink97.xml"/><Relationship Id="rId45" Type="http://schemas.openxmlformats.org/officeDocument/2006/relationships/image" Target="../media/image110.png"/><Relationship Id="rId66" Type="http://schemas.openxmlformats.org/officeDocument/2006/relationships/customXml" Target="../ink/ink110.xml"/><Relationship Id="rId87" Type="http://schemas.openxmlformats.org/officeDocument/2006/relationships/image" Target="../media/image131.png"/><Relationship Id="rId61" Type="http://schemas.openxmlformats.org/officeDocument/2006/relationships/image" Target="../media/image118.png"/><Relationship Id="rId82" Type="http://schemas.openxmlformats.org/officeDocument/2006/relationships/customXml" Target="../ink/ink118.xml"/><Relationship Id="rId19" Type="http://schemas.openxmlformats.org/officeDocument/2006/relationships/customXml" Target="../ink/ink86.xml"/></Relationships>
</file>

<file path=ppt/slides/_rels/slide14.xml.rels><?xml version="1.0" encoding="UTF-8" standalone="yes"?>
<Relationships xmlns="http://schemas.openxmlformats.org/package/2006/relationships"><Relationship Id="rId117" Type="http://schemas.openxmlformats.org/officeDocument/2006/relationships/customXml" Target="../ink/ink181.xml"/><Relationship Id="rId21" Type="http://schemas.openxmlformats.org/officeDocument/2006/relationships/customXml" Target="../ink/ink132.xml"/><Relationship Id="rId42" Type="http://schemas.openxmlformats.org/officeDocument/2006/relationships/image" Target="../media/image152.png"/><Relationship Id="rId63" Type="http://schemas.openxmlformats.org/officeDocument/2006/relationships/customXml" Target="../ink/ink154.xml"/><Relationship Id="rId84" Type="http://schemas.openxmlformats.org/officeDocument/2006/relationships/image" Target="../media/image172.png"/><Relationship Id="rId138" Type="http://schemas.openxmlformats.org/officeDocument/2006/relationships/image" Target="../media/image199.png"/><Relationship Id="rId159" Type="http://schemas.openxmlformats.org/officeDocument/2006/relationships/customXml" Target="../ink/ink202.xml"/><Relationship Id="rId107" Type="http://schemas.openxmlformats.org/officeDocument/2006/relationships/customXml" Target="../ink/ink176.xml"/><Relationship Id="rId11" Type="http://schemas.openxmlformats.org/officeDocument/2006/relationships/customXml" Target="../ink/ink127.xml"/><Relationship Id="rId32" Type="http://schemas.openxmlformats.org/officeDocument/2006/relationships/image" Target="../media/image148.png"/><Relationship Id="rId53" Type="http://schemas.openxmlformats.org/officeDocument/2006/relationships/customXml" Target="../ink/ink148.xml"/><Relationship Id="rId74" Type="http://schemas.openxmlformats.org/officeDocument/2006/relationships/image" Target="../media/image167.png"/><Relationship Id="rId128" Type="http://schemas.openxmlformats.org/officeDocument/2006/relationships/image" Target="../media/image194.png"/><Relationship Id="rId149" Type="http://schemas.openxmlformats.org/officeDocument/2006/relationships/customXml" Target="../ink/ink197.xml"/><Relationship Id="rId5" Type="http://schemas.openxmlformats.org/officeDocument/2006/relationships/customXml" Target="../ink/ink124.xml"/><Relationship Id="rId95" Type="http://schemas.openxmlformats.org/officeDocument/2006/relationships/customXml" Target="../ink/ink170.xml"/><Relationship Id="rId160" Type="http://schemas.openxmlformats.org/officeDocument/2006/relationships/image" Target="../media/image210.png"/><Relationship Id="rId22" Type="http://schemas.openxmlformats.org/officeDocument/2006/relationships/image" Target="../media/image143.png"/><Relationship Id="rId43" Type="http://schemas.openxmlformats.org/officeDocument/2006/relationships/customXml" Target="../ink/ink143.xml"/><Relationship Id="rId64" Type="http://schemas.openxmlformats.org/officeDocument/2006/relationships/image" Target="../media/image162.png"/><Relationship Id="rId118" Type="http://schemas.openxmlformats.org/officeDocument/2006/relationships/image" Target="../media/image189.png"/><Relationship Id="rId139" Type="http://schemas.openxmlformats.org/officeDocument/2006/relationships/customXml" Target="../ink/ink192.xml"/><Relationship Id="rId85" Type="http://schemas.openxmlformats.org/officeDocument/2006/relationships/customXml" Target="../ink/ink165.xml"/><Relationship Id="rId150" Type="http://schemas.openxmlformats.org/officeDocument/2006/relationships/image" Target="../media/image205.png"/><Relationship Id="rId12" Type="http://schemas.openxmlformats.org/officeDocument/2006/relationships/image" Target="../media/image139.png"/><Relationship Id="rId17" Type="http://schemas.openxmlformats.org/officeDocument/2006/relationships/customXml" Target="../ink/ink130.xml"/><Relationship Id="rId33" Type="http://schemas.openxmlformats.org/officeDocument/2006/relationships/customXml" Target="../ink/ink138.xml"/><Relationship Id="rId38" Type="http://schemas.openxmlformats.org/officeDocument/2006/relationships/image" Target="../media/image150.png"/><Relationship Id="rId59" Type="http://schemas.openxmlformats.org/officeDocument/2006/relationships/customXml" Target="../ink/ink151.xml"/><Relationship Id="rId103" Type="http://schemas.openxmlformats.org/officeDocument/2006/relationships/customXml" Target="../ink/ink174.xml"/><Relationship Id="rId108" Type="http://schemas.openxmlformats.org/officeDocument/2006/relationships/image" Target="../media/image184.png"/><Relationship Id="rId124" Type="http://schemas.openxmlformats.org/officeDocument/2006/relationships/image" Target="../media/image192.png"/><Relationship Id="rId129" Type="http://schemas.openxmlformats.org/officeDocument/2006/relationships/customXml" Target="../ink/ink187.xml"/><Relationship Id="rId54" Type="http://schemas.openxmlformats.org/officeDocument/2006/relationships/image" Target="../media/image158.png"/><Relationship Id="rId70" Type="http://schemas.openxmlformats.org/officeDocument/2006/relationships/image" Target="../media/image165.png"/><Relationship Id="rId75" Type="http://schemas.openxmlformats.org/officeDocument/2006/relationships/customXml" Target="../ink/ink160.xml"/><Relationship Id="rId91" Type="http://schemas.openxmlformats.org/officeDocument/2006/relationships/customXml" Target="../ink/ink168.xml"/><Relationship Id="rId96" Type="http://schemas.openxmlformats.org/officeDocument/2006/relationships/image" Target="../media/image178.png"/><Relationship Id="rId140" Type="http://schemas.openxmlformats.org/officeDocument/2006/relationships/image" Target="../media/image200.png"/><Relationship Id="rId145" Type="http://schemas.openxmlformats.org/officeDocument/2006/relationships/customXml" Target="../ink/ink195.xml"/><Relationship Id="rId161" Type="http://schemas.openxmlformats.org/officeDocument/2006/relationships/customXml" Target="../ink/ink203.xml"/><Relationship Id="rId166" Type="http://schemas.openxmlformats.org/officeDocument/2006/relationships/image" Target="../media/image213.png"/><Relationship Id="rId1" Type="http://schemas.openxmlformats.org/officeDocument/2006/relationships/slideLayout" Target="../slideLayouts/slideLayout1.xml"/><Relationship Id="rId6" Type="http://schemas.openxmlformats.org/officeDocument/2006/relationships/image" Target="../media/image136.png"/><Relationship Id="rId23" Type="http://schemas.openxmlformats.org/officeDocument/2006/relationships/customXml" Target="../ink/ink133.xml"/><Relationship Id="rId28" Type="http://schemas.openxmlformats.org/officeDocument/2006/relationships/image" Target="../media/image146.png"/><Relationship Id="rId49" Type="http://schemas.openxmlformats.org/officeDocument/2006/relationships/customXml" Target="../ink/ink146.xml"/><Relationship Id="rId114" Type="http://schemas.openxmlformats.org/officeDocument/2006/relationships/image" Target="../media/image187.png"/><Relationship Id="rId119" Type="http://schemas.openxmlformats.org/officeDocument/2006/relationships/customXml" Target="../ink/ink182.xml"/><Relationship Id="rId44" Type="http://schemas.openxmlformats.org/officeDocument/2006/relationships/image" Target="../media/image153.png"/><Relationship Id="rId60" Type="http://schemas.openxmlformats.org/officeDocument/2006/relationships/image" Target="../media/image161.png"/><Relationship Id="rId65" Type="http://schemas.openxmlformats.org/officeDocument/2006/relationships/customXml" Target="../ink/ink155.xml"/><Relationship Id="rId81" Type="http://schemas.openxmlformats.org/officeDocument/2006/relationships/customXml" Target="../ink/ink163.xml"/><Relationship Id="rId86" Type="http://schemas.openxmlformats.org/officeDocument/2006/relationships/image" Target="../media/image173.png"/><Relationship Id="rId130" Type="http://schemas.openxmlformats.org/officeDocument/2006/relationships/image" Target="../media/image195.png"/><Relationship Id="rId135" Type="http://schemas.openxmlformats.org/officeDocument/2006/relationships/customXml" Target="../ink/ink190.xml"/><Relationship Id="rId151" Type="http://schemas.openxmlformats.org/officeDocument/2006/relationships/customXml" Target="../ink/ink198.xml"/><Relationship Id="rId156" Type="http://schemas.openxmlformats.org/officeDocument/2006/relationships/image" Target="../media/image208.png"/><Relationship Id="rId13" Type="http://schemas.openxmlformats.org/officeDocument/2006/relationships/customXml" Target="../ink/ink128.xml"/><Relationship Id="rId18" Type="http://schemas.openxmlformats.org/officeDocument/2006/relationships/image" Target="../media/image141.png"/><Relationship Id="rId39" Type="http://schemas.openxmlformats.org/officeDocument/2006/relationships/customXml" Target="../ink/ink141.xml"/><Relationship Id="rId109" Type="http://schemas.openxmlformats.org/officeDocument/2006/relationships/customXml" Target="../ink/ink177.xml"/><Relationship Id="rId34" Type="http://schemas.openxmlformats.org/officeDocument/2006/relationships/image" Target="../media/image149.png"/><Relationship Id="rId50" Type="http://schemas.openxmlformats.org/officeDocument/2006/relationships/image" Target="../media/image156.png"/><Relationship Id="rId55" Type="http://schemas.openxmlformats.org/officeDocument/2006/relationships/customXml" Target="../ink/ink149.xml"/><Relationship Id="rId76" Type="http://schemas.openxmlformats.org/officeDocument/2006/relationships/image" Target="../media/image168.png"/><Relationship Id="rId97" Type="http://schemas.openxmlformats.org/officeDocument/2006/relationships/customXml" Target="../ink/ink171.xml"/><Relationship Id="rId104" Type="http://schemas.openxmlformats.org/officeDocument/2006/relationships/image" Target="../media/image182.png"/><Relationship Id="rId120" Type="http://schemas.openxmlformats.org/officeDocument/2006/relationships/image" Target="../media/image190.png"/><Relationship Id="rId125" Type="http://schemas.openxmlformats.org/officeDocument/2006/relationships/customXml" Target="../ink/ink185.xml"/><Relationship Id="rId141" Type="http://schemas.openxmlformats.org/officeDocument/2006/relationships/customXml" Target="../ink/ink193.xml"/><Relationship Id="rId146" Type="http://schemas.openxmlformats.org/officeDocument/2006/relationships/image" Target="../media/image203.png"/><Relationship Id="rId7" Type="http://schemas.openxmlformats.org/officeDocument/2006/relationships/customXml" Target="../ink/ink125.xml"/><Relationship Id="rId71" Type="http://schemas.openxmlformats.org/officeDocument/2006/relationships/customXml" Target="../ink/ink158.xml"/><Relationship Id="rId92" Type="http://schemas.openxmlformats.org/officeDocument/2006/relationships/image" Target="../media/image176.png"/><Relationship Id="rId162" Type="http://schemas.openxmlformats.org/officeDocument/2006/relationships/image" Target="../media/image211.png"/><Relationship Id="rId2" Type="http://schemas.openxmlformats.org/officeDocument/2006/relationships/image" Target="../media/image134.jpeg"/><Relationship Id="rId29" Type="http://schemas.openxmlformats.org/officeDocument/2006/relationships/customXml" Target="../ink/ink136.xml"/><Relationship Id="rId24" Type="http://schemas.openxmlformats.org/officeDocument/2006/relationships/image" Target="../media/image144.png"/><Relationship Id="rId40" Type="http://schemas.openxmlformats.org/officeDocument/2006/relationships/image" Target="../media/image151.png"/><Relationship Id="rId45" Type="http://schemas.openxmlformats.org/officeDocument/2006/relationships/customXml" Target="../ink/ink144.xml"/><Relationship Id="rId66" Type="http://schemas.openxmlformats.org/officeDocument/2006/relationships/image" Target="../media/image163.png"/><Relationship Id="rId87" Type="http://schemas.openxmlformats.org/officeDocument/2006/relationships/customXml" Target="../ink/ink166.xml"/><Relationship Id="rId110" Type="http://schemas.openxmlformats.org/officeDocument/2006/relationships/image" Target="../media/image185.png"/><Relationship Id="rId115" Type="http://schemas.openxmlformats.org/officeDocument/2006/relationships/customXml" Target="../ink/ink180.xml"/><Relationship Id="rId131" Type="http://schemas.openxmlformats.org/officeDocument/2006/relationships/customXml" Target="../ink/ink188.xml"/><Relationship Id="rId136" Type="http://schemas.openxmlformats.org/officeDocument/2006/relationships/image" Target="../media/image198.png"/><Relationship Id="rId157" Type="http://schemas.openxmlformats.org/officeDocument/2006/relationships/customXml" Target="../ink/ink201.xml"/><Relationship Id="rId61" Type="http://schemas.openxmlformats.org/officeDocument/2006/relationships/customXml" Target="../ink/ink152.xml"/><Relationship Id="rId82" Type="http://schemas.openxmlformats.org/officeDocument/2006/relationships/image" Target="../media/image171.png"/><Relationship Id="rId152" Type="http://schemas.openxmlformats.org/officeDocument/2006/relationships/image" Target="../media/image206.png"/><Relationship Id="rId19" Type="http://schemas.openxmlformats.org/officeDocument/2006/relationships/customXml" Target="../ink/ink131.xml"/><Relationship Id="rId14" Type="http://schemas.openxmlformats.org/officeDocument/2006/relationships/image" Target="../media/image140.png"/><Relationship Id="rId30" Type="http://schemas.openxmlformats.org/officeDocument/2006/relationships/image" Target="../media/image147.png"/><Relationship Id="rId35" Type="http://schemas.openxmlformats.org/officeDocument/2006/relationships/customXml" Target="../ink/ink139.xml"/><Relationship Id="rId56" Type="http://schemas.openxmlformats.org/officeDocument/2006/relationships/image" Target="../media/image159.png"/><Relationship Id="rId77" Type="http://schemas.openxmlformats.org/officeDocument/2006/relationships/customXml" Target="../ink/ink161.xml"/><Relationship Id="rId100" Type="http://schemas.openxmlformats.org/officeDocument/2006/relationships/image" Target="../media/image180.png"/><Relationship Id="rId105" Type="http://schemas.openxmlformats.org/officeDocument/2006/relationships/customXml" Target="../ink/ink175.xml"/><Relationship Id="rId126" Type="http://schemas.openxmlformats.org/officeDocument/2006/relationships/image" Target="../media/image193.png"/><Relationship Id="rId147" Type="http://schemas.openxmlformats.org/officeDocument/2006/relationships/customXml" Target="../ink/ink196.xml"/><Relationship Id="rId8" Type="http://schemas.openxmlformats.org/officeDocument/2006/relationships/image" Target="../media/image137.png"/><Relationship Id="rId51" Type="http://schemas.openxmlformats.org/officeDocument/2006/relationships/customXml" Target="../ink/ink147.xml"/><Relationship Id="rId72" Type="http://schemas.openxmlformats.org/officeDocument/2006/relationships/image" Target="../media/image166.png"/><Relationship Id="rId93" Type="http://schemas.openxmlformats.org/officeDocument/2006/relationships/customXml" Target="../ink/ink169.xml"/><Relationship Id="rId98" Type="http://schemas.openxmlformats.org/officeDocument/2006/relationships/image" Target="../media/image179.png"/><Relationship Id="rId121" Type="http://schemas.openxmlformats.org/officeDocument/2006/relationships/customXml" Target="../ink/ink183.xml"/><Relationship Id="rId142" Type="http://schemas.openxmlformats.org/officeDocument/2006/relationships/image" Target="../media/image201.png"/><Relationship Id="rId163" Type="http://schemas.openxmlformats.org/officeDocument/2006/relationships/customXml" Target="../ink/ink204.xml"/><Relationship Id="rId3" Type="http://schemas.openxmlformats.org/officeDocument/2006/relationships/customXml" Target="../ink/ink123.xml"/><Relationship Id="rId25" Type="http://schemas.openxmlformats.org/officeDocument/2006/relationships/customXml" Target="../ink/ink134.xml"/><Relationship Id="rId46" Type="http://schemas.openxmlformats.org/officeDocument/2006/relationships/image" Target="../media/image154.png"/><Relationship Id="rId67" Type="http://schemas.openxmlformats.org/officeDocument/2006/relationships/customXml" Target="../ink/ink156.xml"/><Relationship Id="rId116" Type="http://schemas.openxmlformats.org/officeDocument/2006/relationships/image" Target="../media/image188.png"/><Relationship Id="rId137" Type="http://schemas.openxmlformats.org/officeDocument/2006/relationships/customXml" Target="../ink/ink191.xml"/><Relationship Id="rId158" Type="http://schemas.openxmlformats.org/officeDocument/2006/relationships/image" Target="../media/image209.png"/><Relationship Id="rId20" Type="http://schemas.openxmlformats.org/officeDocument/2006/relationships/image" Target="../media/image142.png"/><Relationship Id="rId41" Type="http://schemas.openxmlformats.org/officeDocument/2006/relationships/customXml" Target="../ink/ink142.xml"/><Relationship Id="rId62" Type="http://schemas.openxmlformats.org/officeDocument/2006/relationships/customXml" Target="../ink/ink153.xml"/><Relationship Id="rId83" Type="http://schemas.openxmlformats.org/officeDocument/2006/relationships/customXml" Target="../ink/ink164.xml"/><Relationship Id="rId88" Type="http://schemas.openxmlformats.org/officeDocument/2006/relationships/image" Target="../media/image174.png"/><Relationship Id="rId111" Type="http://schemas.openxmlformats.org/officeDocument/2006/relationships/customXml" Target="../ink/ink178.xml"/><Relationship Id="rId132" Type="http://schemas.openxmlformats.org/officeDocument/2006/relationships/image" Target="../media/image196.png"/><Relationship Id="rId153" Type="http://schemas.openxmlformats.org/officeDocument/2006/relationships/customXml" Target="../ink/ink199.xml"/><Relationship Id="rId15" Type="http://schemas.openxmlformats.org/officeDocument/2006/relationships/customXml" Target="../ink/ink129.xml"/><Relationship Id="rId36" Type="http://schemas.openxmlformats.org/officeDocument/2006/relationships/image" Target="../media/image43.png"/><Relationship Id="rId57" Type="http://schemas.openxmlformats.org/officeDocument/2006/relationships/customXml" Target="../ink/ink150.xml"/><Relationship Id="rId106" Type="http://schemas.openxmlformats.org/officeDocument/2006/relationships/image" Target="../media/image183.png"/><Relationship Id="rId127" Type="http://schemas.openxmlformats.org/officeDocument/2006/relationships/customXml" Target="../ink/ink186.xml"/><Relationship Id="rId10" Type="http://schemas.openxmlformats.org/officeDocument/2006/relationships/image" Target="../media/image138.png"/><Relationship Id="rId31" Type="http://schemas.openxmlformats.org/officeDocument/2006/relationships/customXml" Target="../ink/ink137.xml"/><Relationship Id="rId52" Type="http://schemas.openxmlformats.org/officeDocument/2006/relationships/image" Target="../media/image157.png"/><Relationship Id="rId73" Type="http://schemas.openxmlformats.org/officeDocument/2006/relationships/customXml" Target="../ink/ink159.xml"/><Relationship Id="rId78" Type="http://schemas.openxmlformats.org/officeDocument/2006/relationships/image" Target="../media/image169.png"/><Relationship Id="rId94" Type="http://schemas.openxmlformats.org/officeDocument/2006/relationships/image" Target="../media/image177.png"/><Relationship Id="rId99" Type="http://schemas.openxmlformats.org/officeDocument/2006/relationships/customXml" Target="../ink/ink172.xml"/><Relationship Id="rId101" Type="http://schemas.openxmlformats.org/officeDocument/2006/relationships/customXml" Target="../ink/ink173.xml"/><Relationship Id="rId122" Type="http://schemas.openxmlformats.org/officeDocument/2006/relationships/image" Target="../media/image191.png"/><Relationship Id="rId143" Type="http://schemas.openxmlformats.org/officeDocument/2006/relationships/customXml" Target="../ink/ink194.xml"/><Relationship Id="rId148" Type="http://schemas.openxmlformats.org/officeDocument/2006/relationships/image" Target="../media/image204.png"/><Relationship Id="rId164" Type="http://schemas.openxmlformats.org/officeDocument/2006/relationships/image" Target="../media/image212.png"/><Relationship Id="rId4" Type="http://schemas.openxmlformats.org/officeDocument/2006/relationships/image" Target="../media/image135.png"/><Relationship Id="rId9" Type="http://schemas.openxmlformats.org/officeDocument/2006/relationships/customXml" Target="../ink/ink126.xml"/><Relationship Id="rId26" Type="http://schemas.openxmlformats.org/officeDocument/2006/relationships/image" Target="../media/image145.png"/><Relationship Id="rId47" Type="http://schemas.openxmlformats.org/officeDocument/2006/relationships/customXml" Target="../ink/ink145.xml"/><Relationship Id="rId68" Type="http://schemas.openxmlformats.org/officeDocument/2006/relationships/image" Target="../media/image164.png"/><Relationship Id="rId89" Type="http://schemas.openxmlformats.org/officeDocument/2006/relationships/customXml" Target="../ink/ink167.xml"/><Relationship Id="rId112" Type="http://schemas.openxmlformats.org/officeDocument/2006/relationships/image" Target="../media/image186.png"/><Relationship Id="rId133" Type="http://schemas.openxmlformats.org/officeDocument/2006/relationships/customXml" Target="../ink/ink189.xml"/><Relationship Id="rId154" Type="http://schemas.openxmlformats.org/officeDocument/2006/relationships/image" Target="../media/image207.png"/><Relationship Id="rId16" Type="http://schemas.openxmlformats.org/officeDocument/2006/relationships/image" Target="../media/image85.png"/><Relationship Id="rId37" Type="http://schemas.openxmlformats.org/officeDocument/2006/relationships/customXml" Target="../ink/ink140.xml"/><Relationship Id="rId58" Type="http://schemas.openxmlformats.org/officeDocument/2006/relationships/image" Target="../media/image160.png"/><Relationship Id="rId79" Type="http://schemas.openxmlformats.org/officeDocument/2006/relationships/customXml" Target="../ink/ink162.xml"/><Relationship Id="rId102" Type="http://schemas.openxmlformats.org/officeDocument/2006/relationships/image" Target="../media/image181.png"/><Relationship Id="rId123" Type="http://schemas.openxmlformats.org/officeDocument/2006/relationships/customXml" Target="../ink/ink184.xml"/><Relationship Id="rId144" Type="http://schemas.openxmlformats.org/officeDocument/2006/relationships/image" Target="../media/image202.png"/><Relationship Id="rId90" Type="http://schemas.openxmlformats.org/officeDocument/2006/relationships/image" Target="../media/image175.png"/><Relationship Id="rId165" Type="http://schemas.openxmlformats.org/officeDocument/2006/relationships/customXml" Target="../ink/ink205.xml"/><Relationship Id="rId27" Type="http://schemas.openxmlformats.org/officeDocument/2006/relationships/customXml" Target="../ink/ink135.xml"/><Relationship Id="rId48" Type="http://schemas.openxmlformats.org/officeDocument/2006/relationships/image" Target="../media/image155.png"/><Relationship Id="rId69" Type="http://schemas.openxmlformats.org/officeDocument/2006/relationships/customXml" Target="../ink/ink157.xml"/><Relationship Id="rId113" Type="http://schemas.openxmlformats.org/officeDocument/2006/relationships/customXml" Target="../ink/ink179.xml"/><Relationship Id="rId134" Type="http://schemas.openxmlformats.org/officeDocument/2006/relationships/image" Target="../media/image197.png"/><Relationship Id="rId80" Type="http://schemas.openxmlformats.org/officeDocument/2006/relationships/image" Target="../media/image170.png"/><Relationship Id="rId155" Type="http://schemas.openxmlformats.org/officeDocument/2006/relationships/customXml" Target="../ink/ink200.xml"/></Relationships>
</file>

<file path=ppt/slides/_rels/slide15.xml.rels><?xml version="1.0" encoding="UTF-8" standalone="yes"?>
<Relationships xmlns="http://schemas.openxmlformats.org/package/2006/relationships"><Relationship Id="rId8" Type="http://schemas.openxmlformats.org/officeDocument/2006/relationships/image" Target="../media/image217.png"/><Relationship Id="rId3" Type="http://schemas.openxmlformats.org/officeDocument/2006/relationships/customXml" Target="../ink/ink206.xml"/><Relationship Id="rId7" Type="http://schemas.openxmlformats.org/officeDocument/2006/relationships/customXml" Target="../ink/ink208.xml"/><Relationship Id="rId12" Type="http://schemas.openxmlformats.org/officeDocument/2006/relationships/image" Target="../media/image219.png"/><Relationship Id="rId2" Type="http://schemas.openxmlformats.org/officeDocument/2006/relationships/image" Target="../media/image214.jpeg"/><Relationship Id="rId1" Type="http://schemas.openxmlformats.org/officeDocument/2006/relationships/slideLayout" Target="../slideLayouts/slideLayout1.xml"/><Relationship Id="rId6" Type="http://schemas.openxmlformats.org/officeDocument/2006/relationships/image" Target="../media/image216.png"/><Relationship Id="rId11" Type="http://schemas.openxmlformats.org/officeDocument/2006/relationships/customXml" Target="../ink/ink210.xml"/><Relationship Id="rId5" Type="http://schemas.openxmlformats.org/officeDocument/2006/relationships/customXml" Target="../ink/ink207.xml"/><Relationship Id="rId10" Type="http://schemas.openxmlformats.org/officeDocument/2006/relationships/image" Target="../media/image218.png"/><Relationship Id="rId4" Type="http://schemas.openxmlformats.org/officeDocument/2006/relationships/image" Target="../media/image215.png"/><Relationship Id="rId9" Type="http://schemas.openxmlformats.org/officeDocument/2006/relationships/customXml" Target="../ink/ink209.xml"/></Relationships>
</file>

<file path=ppt/slides/_rels/slide16.xml.rels><?xml version="1.0" encoding="UTF-8" standalone="yes"?>
<Relationships xmlns="http://schemas.openxmlformats.org/package/2006/relationships"><Relationship Id="rId2" Type="http://schemas.openxmlformats.org/officeDocument/2006/relationships/image" Target="../media/image220.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2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22.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6" Type="http://schemas.openxmlformats.org/officeDocument/2006/relationships/customXml" Target="../ink/ink223.xml"/><Relationship Id="rId21" Type="http://schemas.openxmlformats.org/officeDocument/2006/relationships/image" Target="../media/image231.png"/><Relationship Id="rId34" Type="http://schemas.openxmlformats.org/officeDocument/2006/relationships/customXml" Target="../ink/ink227.xml"/><Relationship Id="rId42" Type="http://schemas.openxmlformats.org/officeDocument/2006/relationships/customXml" Target="../ink/ink231.xml"/><Relationship Id="rId47" Type="http://schemas.openxmlformats.org/officeDocument/2006/relationships/image" Target="../media/image242.png"/><Relationship Id="rId50" Type="http://schemas.openxmlformats.org/officeDocument/2006/relationships/customXml" Target="../ink/ink235.xml"/><Relationship Id="rId55" Type="http://schemas.openxmlformats.org/officeDocument/2006/relationships/image" Target="../media/image246.png"/><Relationship Id="rId63" Type="http://schemas.openxmlformats.org/officeDocument/2006/relationships/image" Target="../media/image250.png"/><Relationship Id="rId7" Type="http://schemas.openxmlformats.org/officeDocument/2006/relationships/customXml" Target="../ink/ink213.xml"/><Relationship Id="rId2" Type="http://schemas.openxmlformats.org/officeDocument/2006/relationships/image" Target="../media/image223.jpeg"/><Relationship Id="rId16" Type="http://schemas.openxmlformats.org/officeDocument/2006/relationships/customXml" Target="../ink/ink218.xml"/><Relationship Id="rId29" Type="http://schemas.openxmlformats.org/officeDocument/2006/relationships/image" Target="../media/image235.png"/><Relationship Id="rId11" Type="http://schemas.openxmlformats.org/officeDocument/2006/relationships/image" Target="../media/image226.png"/><Relationship Id="rId24" Type="http://schemas.openxmlformats.org/officeDocument/2006/relationships/customXml" Target="../ink/ink222.xml"/><Relationship Id="rId32" Type="http://schemas.openxmlformats.org/officeDocument/2006/relationships/customXml" Target="../ink/ink226.xml"/><Relationship Id="rId37" Type="http://schemas.openxmlformats.org/officeDocument/2006/relationships/image" Target="../media/image239.png"/><Relationship Id="rId40" Type="http://schemas.openxmlformats.org/officeDocument/2006/relationships/customXml" Target="../ink/ink230.xml"/><Relationship Id="rId45" Type="http://schemas.openxmlformats.org/officeDocument/2006/relationships/image" Target="../media/image241.png"/><Relationship Id="rId53" Type="http://schemas.openxmlformats.org/officeDocument/2006/relationships/image" Target="../media/image245.png"/><Relationship Id="rId58" Type="http://schemas.openxmlformats.org/officeDocument/2006/relationships/customXml" Target="../ink/ink239.xml"/><Relationship Id="rId66" Type="http://schemas.openxmlformats.org/officeDocument/2006/relationships/customXml" Target="../ink/ink243.xml"/><Relationship Id="rId5" Type="http://schemas.openxmlformats.org/officeDocument/2006/relationships/customXml" Target="../ink/ink212.xml"/><Relationship Id="rId61" Type="http://schemas.openxmlformats.org/officeDocument/2006/relationships/image" Target="../media/image249.png"/><Relationship Id="rId19" Type="http://schemas.openxmlformats.org/officeDocument/2006/relationships/image" Target="../media/image230.png"/><Relationship Id="rId14" Type="http://schemas.openxmlformats.org/officeDocument/2006/relationships/customXml" Target="../ink/ink217.xml"/><Relationship Id="rId22" Type="http://schemas.openxmlformats.org/officeDocument/2006/relationships/customXml" Target="../ink/ink221.xml"/><Relationship Id="rId27" Type="http://schemas.openxmlformats.org/officeDocument/2006/relationships/image" Target="../media/image234.png"/><Relationship Id="rId30" Type="http://schemas.openxmlformats.org/officeDocument/2006/relationships/customXml" Target="../ink/ink225.xml"/><Relationship Id="rId35" Type="http://schemas.openxmlformats.org/officeDocument/2006/relationships/image" Target="../media/image238.png"/><Relationship Id="rId43" Type="http://schemas.openxmlformats.org/officeDocument/2006/relationships/image" Target="../media/image240.png"/><Relationship Id="rId48" Type="http://schemas.openxmlformats.org/officeDocument/2006/relationships/customXml" Target="../ink/ink234.xml"/><Relationship Id="rId56" Type="http://schemas.openxmlformats.org/officeDocument/2006/relationships/customXml" Target="../ink/ink238.xml"/><Relationship Id="rId64" Type="http://schemas.openxmlformats.org/officeDocument/2006/relationships/customXml" Target="../ink/ink242.xml"/><Relationship Id="rId8" Type="http://schemas.openxmlformats.org/officeDocument/2006/relationships/customXml" Target="../ink/ink214.xml"/><Relationship Id="rId51" Type="http://schemas.openxmlformats.org/officeDocument/2006/relationships/image" Target="../media/image244.png"/><Relationship Id="rId3" Type="http://schemas.openxmlformats.org/officeDocument/2006/relationships/customXml" Target="../ink/ink211.xml"/><Relationship Id="rId12" Type="http://schemas.openxmlformats.org/officeDocument/2006/relationships/customXml" Target="../ink/ink216.xml"/><Relationship Id="rId17" Type="http://schemas.openxmlformats.org/officeDocument/2006/relationships/image" Target="../media/image229.png"/><Relationship Id="rId25" Type="http://schemas.openxmlformats.org/officeDocument/2006/relationships/image" Target="../media/image233.png"/><Relationship Id="rId33" Type="http://schemas.openxmlformats.org/officeDocument/2006/relationships/image" Target="../media/image237.png"/><Relationship Id="rId38" Type="http://schemas.openxmlformats.org/officeDocument/2006/relationships/customXml" Target="../ink/ink229.xml"/><Relationship Id="rId46" Type="http://schemas.openxmlformats.org/officeDocument/2006/relationships/customXml" Target="../ink/ink233.xml"/><Relationship Id="rId59" Type="http://schemas.openxmlformats.org/officeDocument/2006/relationships/image" Target="../media/image248.png"/><Relationship Id="rId67" Type="http://schemas.openxmlformats.org/officeDocument/2006/relationships/image" Target="../media/image252.png"/><Relationship Id="rId20" Type="http://schemas.openxmlformats.org/officeDocument/2006/relationships/customXml" Target="../ink/ink220.xml"/><Relationship Id="rId41" Type="http://schemas.openxmlformats.org/officeDocument/2006/relationships/image" Target="../media/image138.png"/><Relationship Id="rId54" Type="http://schemas.openxmlformats.org/officeDocument/2006/relationships/customXml" Target="../ink/ink237.xml"/><Relationship Id="rId62" Type="http://schemas.openxmlformats.org/officeDocument/2006/relationships/customXml" Target="../ink/ink241.xml"/><Relationship Id="rId1" Type="http://schemas.openxmlformats.org/officeDocument/2006/relationships/slideLayout" Target="../slideLayouts/slideLayout1.xml"/><Relationship Id="rId6" Type="http://schemas.openxmlformats.org/officeDocument/2006/relationships/image" Target="../media/image224.png"/><Relationship Id="rId15" Type="http://schemas.openxmlformats.org/officeDocument/2006/relationships/image" Target="../media/image228.png"/><Relationship Id="rId23" Type="http://schemas.openxmlformats.org/officeDocument/2006/relationships/image" Target="../media/image232.png"/><Relationship Id="rId28" Type="http://schemas.openxmlformats.org/officeDocument/2006/relationships/customXml" Target="../ink/ink224.xml"/><Relationship Id="rId36" Type="http://schemas.openxmlformats.org/officeDocument/2006/relationships/customXml" Target="../ink/ink228.xml"/><Relationship Id="rId49" Type="http://schemas.openxmlformats.org/officeDocument/2006/relationships/image" Target="../media/image243.png"/><Relationship Id="rId57" Type="http://schemas.openxmlformats.org/officeDocument/2006/relationships/image" Target="../media/image247.png"/><Relationship Id="rId10" Type="http://schemas.openxmlformats.org/officeDocument/2006/relationships/customXml" Target="../ink/ink215.xml"/><Relationship Id="rId31" Type="http://schemas.openxmlformats.org/officeDocument/2006/relationships/image" Target="../media/image236.png"/><Relationship Id="rId44" Type="http://schemas.openxmlformats.org/officeDocument/2006/relationships/customXml" Target="../ink/ink232.xml"/><Relationship Id="rId52" Type="http://schemas.openxmlformats.org/officeDocument/2006/relationships/customXml" Target="../ink/ink236.xml"/><Relationship Id="rId60" Type="http://schemas.openxmlformats.org/officeDocument/2006/relationships/customXml" Target="../ink/ink240.xml"/><Relationship Id="rId65" Type="http://schemas.openxmlformats.org/officeDocument/2006/relationships/image" Target="../media/image251.png"/><Relationship Id="rId4" Type="http://schemas.openxmlformats.org/officeDocument/2006/relationships/image" Target="../media/image85.png"/><Relationship Id="rId9" Type="http://schemas.openxmlformats.org/officeDocument/2006/relationships/image" Target="../media/image225.png"/><Relationship Id="rId13" Type="http://schemas.openxmlformats.org/officeDocument/2006/relationships/image" Target="../media/image227.png"/><Relationship Id="rId18" Type="http://schemas.openxmlformats.org/officeDocument/2006/relationships/customXml" Target="../ink/ink219.xml"/><Relationship Id="rId39" Type="http://schemas.openxmlformats.org/officeDocument/2006/relationships/image" Target="../media/image43.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53.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54.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17" Type="http://schemas.openxmlformats.org/officeDocument/2006/relationships/customXml" Target="../ink/ink302.xml"/><Relationship Id="rId299" Type="http://schemas.openxmlformats.org/officeDocument/2006/relationships/image" Target="../media/image396.png"/><Relationship Id="rId21" Type="http://schemas.openxmlformats.org/officeDocument/2006/relationships/customXml" Target="../ink/ink253.xml"/><Relationship Id="rId63" Type="http://schemas.openxmlformats.org/officeDocument/2006/relationships/customXml" Target="../ink/ink274.xml"/><Relationship Id="rId159" Type="http://schemas.openxmlformats.org/officeDocument/2006/relationships/customXml" Target="../ink/ink323.xml"/><Relationship Id="rId324" Type="http://schemas.openxmlformats.org/officeDocument/2006/relationships/customXml" Target="../ink/ink406.xml"/><Relationship Id="rId366" Type="http://schemas.openxmlformats.org/officeDocument/2006/relationships/image" Target="../media/image429.png"/><Relationship Id="rId170" Type="http://schemas.openxmlformats.org/officeDocument/2006/relationships/image" Target="../media/image334.png"/><Relationship Id="rId226" Type="http://schemas.openxmlformats.org/officeDocument/2006/relationships/image" Target="../media/image362.png"/><Relationship Id="rId268" Type="http://schemas.openxmlformats.org/officeDocument/2006/relationships/customXml" Target="../ink/ink378.xml"/><Relationship Id="rId32" Type="http://schemas.openxmlformats.org/officeDocument/2006/relationships/image" Target="../media/image269.png"/><Relationship Id="rId74" Type="http://schemas.openxmlformats.org/officeDocument/2006/relationships/customXml" Target="../ink/ink280.xml"/><Relationship Id="rId128" Type="http://schemas.openxmlformats.org/officeDocument/2006/relationships/image" Target="../media/image313.png"/><Relationship Id="rId335" Type="http://schemas.openxmlformats.org/officeDocument/2006/relationships/image" Target="../media/image414.png"/><Relationship Id="rId5" Type="http://schemas.openxmlformats.org/officeDocument/2006/relationships/customXml" Target="../ink/ink245.xml"/><Relationship Id="rId181" Type="http://schemas.openxmlformats.org/officeDocument/2006/relationships/customXml" Target="../ink/ink334.xml"/><Relationship Id="rId237" Type="http://schemas.openxmlformats.org/officeDocument/2006/relationships/image" Target="../media/image367.png"/><Relationship Id="rId279" Type="http://schemas.openxmlformats.org/officeDocument/2006/relationships/image" Target="../media/image387.png"/><Relationship Id="rId43" Type="http://schemas.openxmlformats.org/officeDocument/2006/relationships/customXml" Target="../ink/ink264.xml"/><Relationship Id="rId139" Type="http://schemas.openxmlformats.org/officeDocument/2006/relationships/customXml" Target="../ink/ink313.xml"/><Relationship Id="rId290" Type="http://schemas.openxmlformats.org/officeDocument/2006/relationships/customXml" Target="../ink/ink389.xml"/><Relationship Id="rId304" Type="http://schemas.openxmlformats.org/officeDocument/2006/relationships/customXml" Target="../ink/ink396.xml"/><Relationship Id="rId346" Type="http://schemas.openxmlformats.org/officeDocument/2006/relationships/image" Target="../media/image419.png"/><Relationship Id="rId85" Type="http://schemas.openxmlformats.org/officeDocument/2006/relationships/image" Target="../media/image292.png"/><Relationship Id="rId150" Type="http://schemas.openxmlformats.org/officeDocument/2006/relationships/image" Target="../media/image324.png"/><Relationship Id="rId192" Type="http://schemas.openxmlformats.org/officeDocument/2006/relationships/image" Target="../media/image345.png"/><Relationship Id="rId206" Type="http://schemas.openxmlformats.org/officeDocument/2006/relationships/image" Target="../media/image352.png"/><Relationship Id="rId248" Type="http://schemas.openxmlformats.org/officeDocument/2006/relationships/customXml" Target="../ink/ink368.xml"/><Relationship Id="rId12" Type="http://schemas.openxmlformats.org/officeDocument/2006/relationships/image" Target="../media/image260.png"/><Relationship Id="rId108" Type="http://schemas.openxmlformats.org/officeDocument/2006/relationships/image" Target="../media/image303.png"/><Relationship Id="rId315" Type="http://schemas.openxmlformats.org/officeDocument/2006/relationships/image" Target="../media/image404.png"/><Relationship Id="rId357" Type="http://schemas.openxmlformats.org/officeDocument/2006/relationships/customXml" Target="../ink/ink423.xml"/><Relationship Id="rId54" Type="http://schemas.openxmlformats.org/officeDocument/2006/relationships/image" Target="../media/image280.png"/><Relationship Id="rId96" Type="http://schemas.openxmlformats.org/officeDocument/2006/relationships/customXml" Target="../ink/ink291.xml"/><Relationship Id="rId161" Type="http://schemas.openxmlformats.org/officeDocument/2006/relationships/customXml" Target="../ink/ink324.xml"/><Relationship Id="rId217" Type="http://schemas.openxmlformats.org/officeDocument/2006/relationships/customXml" Target="../ink/ink352.xml"/><Relationship Id="rId259" Type="http://schemas.openxmlformats.org/officeDocument/2006/relationships/image" Target="../media/image116.png"/><Relationship Id="rId23" Type="http://schemas.openxmlformats.org/officeDocument/2006/relationships/customXml" Target="../ink/ink254.xml"/><Relationship Id="rId119" Type="http://schemas.openxmlformats.org/officeDocument/2006/relationships/customXml" Target="../ink/ink303.xml"/><Relationship Id="rId270" Type="http://schemas.openxmlformats.org/officeDocument/2006/relationships/customXml" Target="../ink/ink379.xml"/><Relationship Id="rId326" Type="http://schemas.openxmlformats.org/officeDocument/2006/relationships/customXml" Target="../ink/ink407.xml"/><Relationship Id="rId65" Type="http://schemas.openxmlformats.org/officeDocument/2006/relationships/customXml" Target="../ink/ink275.xml"/><Relationship Id="rId130" Type="http://schemas.openxmlformats.org/officeDocument/2006/relationships/image" Target="../media/image314.png"/><Relationship Id="rId368" Type="http://schemas.openxmlformats.org/officeDocument/2006/relationships/image" Target="../media/image430.png"/><Relationship Id="rId172" Type="http://schemas.openxmlformats.org/officeDocument/2006/relationships/image" Target="../media/image335.png"/><Relationship Id="rId228" Type="http://schemas.openxmlformats.org/officeDocument/2006/relationships/image" Target="../media/image363.png"/><Relationship Id="rId281" Type="http://schemas.openxmlformats.org/officeDocument/2006/relationships/image" Target="../media/image388.png"/><Relationship Id="rId337" Type="http://schemas.openxmlformats.org/officeDocument/2006/relationships/image" Target="../media/image415.png"/><Relationship Id="rId34" Type="http://schemas.openxmlformats.org/officeDocument/2006/relationships/image" Target="../media/image270.png"/><Relationship Id="rId76" Type="http://schemas.openxmlformats.org/officeDocument/2006/relationships/customXml" Target="../ink/ink281.xml"/><Relationship Id="rId141" Type="http://schemas.openxmlformats.org/officeDocument/2006/relationships/customXml" Target="../ink/ink314.xml"/><Relationship Id="rId7" Type="http://schemas.openxmlformats.org/officeDocument/2006/relationships/customXml" Target="../ink/ink246.xml"/><Relationship Id="rId183" Type="http://schemas.openxmlformats.org/officeDocument/2006/relationships/customXml" Target="../ink/ink335.xml"/><Relationship Id="rId239" Type="http://schemas.openxmlformats.org/officeDocument/2006/relationships/image" Target="../media/image368.png"/><Relationship Id="rId250" Type="http://schemas.openxmlformats.org/officeDocument/2006/relationships/customXml" Target="../ink/ink369.xml"/><Relationship Id="rId292" Type="http://schemas.openxmlformats.org/officeDocument/2006/relationships/customXml" Target="../ink/ink390.xml"/><Relationship Id="rId306" Type="http://schemas.openxmlformats.org/officeDocument/2006/relationships/customXml" Target="../ink/ink397.xml"/><Relationship Id="rId45" Type="http://schemas.openxmlformats.org/officeDocument/2006/relationships/customXml" Target="../ink/ink265.xml"/><Relationship Id="rId87" Type="http://schemas.openxmlformats.org/officeDocument/2006/relationships/image" Target="../media/image293.png"/><Relationship Id="rId110" Type="http://schemas.openxmlformats.org/officeDocument/2006/relationships/image" Target="../media/image304.png"/><Relationship Id="rId348" Type="http://schemas.openxmlformats.org/officeDocument/2006/relationships/image" Target="../media/image420.png"/><Relationship Id="rId152" Type="http://schemas.openxmlformats.org/officeDocument/2006/relationships/image" Target="../media/image325.png"/><Relationship Id="rId194" Type="http://schemas.openxmlformats.org/officeDocument/2006/relationships/image" Target="../media/image346.png"/><Relationship Id="rId208" Type="http://schemas.openxmlformats.org/officeDocument/2006/relationships/image" Target="../media/image353.png"/><Relationship Id="rId261" Type="http://schemas.openxmlformats.org/officeDocument/2006/relationships/image" Target="../media/image378.png"/><Relationship Id="rId14" Type="http://schemas.openxmlformats.org/officeDocument/2006/relationships/image" Target="../media/image261.png"/><Relationship Id="rId56" Type="http://schemas.openxmlformats.org/officeDocument/2006/relationships/image" Target="../media/image281.png"/><Relationship Id="rId317" Type="http://schemas.openxmlformats.org/officeDocument/2006/relationships/image" Target="../media/image405.png"/><Relationship Id="rId359" Type="http://schemas.openxmlformats.org/officeDocument/2006/relationships/customXml" Target="../ink/ink424.xml"/><Relationship Id="rId98" Type="http://schemas.openxmlformats.org/officeDocument/2006/relationships/customXml" Target="../ink/ink292.xml"/><Relationship Id="rId121" Type="http://schemas.openxmlformats.org/officeDocument/2006/relationships/customXml" Target="../ink/ink304.xml"/><Relationship Id="rId163" Type="http://schemas.openxmlformats.org/officeDocument/2006/relationships/customXml" Target="../ink/ink325.xml"/><Relationship Id="rId219" Type="http://schemas.openxmlformats.org/officeDocument/2006/relationships/customXml" Target="../ink/ink353.xml"/><Relationship Id="rId230" Type="http://schemas.openxmlformats.org/officeDocument/2006/relationships/customXml" Target="../ink/ink359.xml"/><Relationship Id="rId25" Type="http://schemas.openxmlformats.org/officeDocument/2006/relationships/customXml" Target="../ink/ink255.xml"/><Relationship Id="rId67" Type="http://schemas.openxmlformats.org/officeDocument/2006/relationships/customXml" Target="../ink/ink276.xml"/><Relationship Id="rId272" Type="http://schemas.openxmlformats.org/officeDocument/2006/relationships/customXml" Target="../ink/ink380.xml"/><Relationship Id="rId328" Type="http://schemas.openxmlformats.org/officeDocument/2006/relationships/customXml" Target="../ink/ink408.xml"/><Relationship Id="rId132" Type="http://schemas.openxmlformats.org/officeDocument/2006/relationships/image" Target="../media/image315.png"/><Relationship Id="rId174" Type="http://schemas.openxmlformats.org/officeDocument/2006/relationships/image" Target="../media/image336.png"/><Relationship Id="rId220" Type="http://schemas.openxmlformats.org/officeDocument/2006/relationships/image" Target="../media/image359.png"/><Relationship Id="rId241" Type="http://schemas.openxmlformats.org/officeDocument/2006/relationships/image" Target="../media/image369.png"/><Relationship Id="rId15" Type="http://schemas.openxmlformats.org/officeDocument/2006/relationships/customXml" Target="../ink/ink250.xml"/><Relationship Id="rId36" Type="http://schemas.openxmlformats.org/officeDocument/2006/relationships/image" Target="../media/image271.png"/><Relationship Id="rId57" Type="http://schemas.openxmlformats.org/officeDocument/2006/relationships/customXml" Target="../ink/ink271.xml"/><Relationship Id="rId262" Type="http://schemas.openxmlformats.org/officeDocument/2006/relationships/customXml" Target="../ink/ink375.xml"/><Relationship Id="rId283" Type="http://schemas.openxmlformats.org/officeDocument/2006/relationships/image" Target="../media/image389.png"/><Relationship Id="rId318" Type="http://schemas.openxmlformats.org/officeDocument/2006/relationships/customXml" Target="../ink/ink403.xml"/><Relationship Id="rId339" Type="http://schemas.openxmlformats.org/officeDocument/2006/relationships/image" Target="../media/image416.png"/><Relationship Id="rId78" Type="http://schemas.openxmlformats.org/officeDocument/2006/relationships/customXml" Target="../ink/ink282.xml"/><Relationship Id="rId99" Type="http://schemas.openxmlformats.org/officeDocument/2006/relationships/customXml" Target="../ink/ink293.xml"/><Relationship Id="rId101" Type="http://schemas.openxmlformats.org/officeDocument/2006/relationships/customXml" Target="../ink/ink294.xml"/><Relationship Id="rId122" Type="http://schemas.openxmlformats.org/officeDocument/2006/relationships/image" Target="../media/image310.png"/><Relationship Id="rId143" Type="http://schemas.openxmlformats.org/officeDocument/2006/relationships/customXml" Target="../ink/ink315.xml"/><Relationship Id="rId164" Type="http://schemas.openxmlformats.org/officeDocument/2006/relationships/image" Target="../media/image331.png"/><Relationship Id="rId185" Type="http://schemas.openxmlformats.org/officeDocument/2006/relationships/customXml" Target="../ink/ink336.xml"/><Relationship Id="rId350" Type="http://schemas.openxmlformats.org/officeDocument/2006/relationships/image" Target="../media/image421.png"/><Relationship Id="rId9" Type="http://schemas.openxmlformats.org/officeDocument/2006/relationships/customXml" Target="../ink/ink247.xml"/><Relationship Id="rId210" Type="http://schemas.openxmlformats.org/officeDocument/2006/relationships/image" Target="../media/image354.png"/><Relationship Id="rId26" Type="http://schemas.openxmlformats.org/officeDocument/2006/relationships/image" Target="../media/image43.png"/><Relationship Id="rId231" Type="http://schemas.openxmlformats.org/officeDocument/2006/relationships/image" Target="../media/image364.png"/><Relationship Id="rId252" Type="http://schemas.openxmlformats.org/officeDocument/2006/relationships/customXml" Target="../ink/ink370.xml"/><Relationship Id="rId273" Type="http://schemas.openxmlformats.org/officeDocument/2006/relationships/image" Target="../media/image384.png"/><Relationship Id="rId294" Type="http://schemas.openxmlformats.org/officeDocument/2006/relationships/customXml" Target="../ink/ink391.xml"/><Relationship Id="rId308" Type="http://schemas.openxmlformats.org/officeDocument/2006/relationships/customXml" Target="../ink/ink398.xml"/><Relationship Id="rId329" Type="http://schemas.openxmlformats.org/officeDocument/2006/relationships/image" Target="../media/image411.png"/><Relationship Id="rId47" Type="http://schemas.openxmlformats.org/officeDocument/2006/relationships/customXml" Target="../ink/ink266.xml"/><Relationship Id="rId68" Type="http://schemas.openxmlformats.org/officeDocument/2006/relationships/image" Target="../media/image48.png"/><Relationship Id="rId89" Type="http://schemas.openxmlformats.org/officeDocument/2006/relationships/image" Target="../media/image294.png"/><Relationship Id="rId112" Type="http://schemas.openxmlformats.org/officeDocument/2006/relationships/image" Target="../media/image305.png"/><Relationship Id="rId133" Type="http://schemas.openxmlformats.org/officeDocument/2006/relationships/customXml" Target="../ink/ink310.xml"/><Relationship Id="rId154" Type="http://schemas.openxmlformats.org/officeDocument/2006/relationships/image" Target="../media/image326.png"/><Relationship Id="rId175" Type="http://schemas.openxmlformats.org/officeDocument/2006/relationships/customXml" Target="../ink/ink331.xml"/><Relationship Id="rId340" Type="http://schemas.openxmlformats.org/officeDocument/2006/relationships/customXml" Target="../ink/ink414.xml"/><Relationship Id="rId361" Type="http://schemas.openxmlformats.org/officeDocument/2006/relationships/customXml" Target="../ink/ink425.xml"/><Relationship Id="rId196" Type="http://schemas.openxmlformats.org/officeDocument/2006/relationships/image" Target="../media/image347.png"/><Relationship Id="rId200" Type="http://schemas.openxmlformats.org/officeDocument/2006/relationships/image" Target="../media/image349.png"/><Relationship Id="rId16" Type="http://schemas.openxmlformats.org/officeDocument/2006/relationships/image" Target="../media/image262.png"/><Relationship Id="rId221" Type="http://schemas.openxmlformats.org/officeDocument/2006/relationships/customXml" Target="../ink/ink354.xml"/><Relationship Id="rId242" Type="http://schemas.openxmlformats.org/officeDocument/2006/relationships/customXml" Target="../ink/ink365.xml"/><Relationship Id="rId263" Type="http://schemas.openxmlformats.org/officeDocument/2006/relationships/image" Target="../media/image379.png"/><Relationship Id="rId284" Type="http://schemas.openxmlformats.org/officeDocument/2006/relationships/customXml" Target="../ink/ink386.xml"/><Relationship Id="rId319" Type="http://schemas.openxmlformats.org/officeDocument/2006/relationships/image" Target="../media/image406.png"/><Relationship Id="rId37" Type="http://schemas.openxmlformats.org/officeDocument/2006/relationships/customXml" Target="../ink/ink261.xml"/><Relationship Id="rId58" Type="http://schemas.openxmlformats.org/officeDocument/2006/relationships/image" Target="../media/image282.png"/><Relationship Id="rId79" Type="http://schemas.openxmlformats.org/officeDocument/2006/relationships/image" Target="../media/image289.png"/><Relationship Id="rId102" Type="http://schemas.openxmlformats.org/officeDocument/2006/relationships/image" Target="../media/image300.png"/><Relationship Id="rId123" Type="http://schemas.openxmlformats.org/officeDocument/2006/relationships/customXml" Target="../ink/ink305.xml"/><Relationship Id="rId144" Type="http://schemas.openxmlformats.org/officeDocument/2006/relationships/image" Target="../media/image321.png"/><Relationship Id="rId330" Type="http://schemas.openxmlformats.org/officeDocument/2006/relationships/customXml" Target="../ink/ink409.xml"/><Relationship Id="rId90" Type="http://schemas.openxmlformats.org/officeDocument/2006/relationships/customXml" Target="../ink/ink288.xml"/><Relationship Id="rId165" Type="http://schemas.openxmlformats.org/officeDocument/2006/relationships/customXml" Target="../ink/ink326.xml"/><Relationship Id="rId186" Type="http://schemas.openxmlformats.org/officeDocument/2006/relationships/image" Target="../media/image342.png"/><Relationship Id="rId351" Type="http://schemas.openxmlformats.org/officeDocument/2006/relationships/customXml" Target="../ink/ink420.xml"/><Relationship Id="rId211" Type="http://schemas.openxmlformats.org/officeDocument/2006/relationships/customXml" Target="../ink/ink349.xml"/><Relationship Id="rId232" Type="http://schemas.openxmlformats.org/officeDocument/2006/relationships/customXml" Target="../ink/ink360.xml"/><Relationship Id="rId253" Type="http://schemas.openxmlformats.org/officeDocument/2006/relationships/image" Target="../media/image375.png"/><Relationship Id="rId274" Type="http://schemas.openxmlformats.org/officeDocument/2006/relationships/customXml" Target="../ink/ink381.xml"/><Relationship Id="rId295" Type="http://schemas.openxmlformats.org/officeDocument/2006/relationships/image" Target="../media/image395.png"/><Relationship Id="rId309" Type="http://schemas.openxmlformats.org/officeDocument/2006/relationships/image" Target="../media/image401.png"/><Relationship Id="rId27" Type="http://schemas.openxmlformats.org/officeDocument/2006/relationships/customXml" Target="../ink/ink256.xml"/><Relationship Id="rId48" Type="http://schemas.openxmlformats.org/officeDocument/2006/relationships/image" Target="../media/image277.png"/><Relationship Id="rId69" Type="http://schemas.openxmlformats.org/officeDocument/2006/relationships/customXml" Target="../ink/ink277.xml"/><Relationship Id="rId113" Type="http://schemas.openxmlformats.org/officeDocument/2006/relationships/customXml" Target="../ink/ink300.xml"/><Relationship Id="rId134" Type="http://schemas.openxmlformats.org/officeDocument/2006/relationships/image" Target="../media/image316.png"/><Relationship Id="rId320" Type="http://schemas.openxmlformats.org/officeDocument/2006/relationships/customXml" Target="../ink/ink404.xml"/><Relationship Id="rId80" Type="http://schemas.openxmlformats.org/officeDocument/2006/relationships/customXml" Target="../ink/ink283.xml"/><Relationship Id="rId155" Type="http://schemas.openxmlformats.org/officeDocument/2006/relationships/customXml" Target="../ink/ink321.xml"/><Relationship Id="rId176" Type="http://schemas.openxmlformats.org/officeDocument/2006/relationships/image" Target="../media/image337.png"/><Relationship Id="rId197" Type="http://schemas.openxmlformats.org/officeDocument/2006/relationships/customXml" Target="../ink/ink342.xml"/><Relationship Id="rId341" Type="http://schemas.openxmlformats.org/officeDocument/2006/relationships/image" Target="../media/image417.png"/><Relationship Id="rId362" Type="http://schemas.openxmlformats.org/officeDocument/2006/relationships/image" Target="../media/image427.png"/><Relationship Id="rId201" Type="http://schemas.openxmlformats.org/officeDocument/2006/relationships/customXml" Target="../ink/ink344.xml"/><Relationship Id="rId222" Type="http://schemas.openxmlformats.org/officeDocument/2006/relationships/image" Target="../media/image360.png"/><Relationship Id="rId243" Type="http://schemas.openxmlformats.org/officeDocument/2006/relationships/image" Target="../media/image370.png"/><Relationship Id="rId264" Type="http://schemas.openxmlformats.org/officeDocument/2006/relationships/customXml" Target="../ink/ink376.xml"/><Relationship Id="rId285" Type="http://schemas.openxmlformats.org/officeDocument/2006/relationships/image" Target="../media/image390.png"/><Relationship Id="rId17" Type="http://schemas.openxmlformats.org/officeDocument/2006/relationships/customXml" Target="../ink/ink251.xml"/><Relationship Id="rId38" Type="http://schemas.openxmlformats.org/officeDocument/2006/relationships/image" Target="../media/image272.png"/><Relationship Id="rId59" Type="http://schemas.openxmlformats.org/officeDocument/2006/relationships/customXml" Target="../ink/ink272.xml"/><Relationship Id="rId103" Type="http://schemas.openxmlformats.org/officeDocument/2006/relationships/customXml" Target="../ink/ink295.xml"/><Relationship Id="rId124" Type="http://schemas.openxmlformats.org/officeDocument/2006/relationships/image" Target="../media/image311.png"/><Relationship Id="rId310" Type="http://schemas.openxmlformats.org/officeDocument/2006/relationships/customXml" Target="../ink/ink399.xml"/><Relationship Id="rId70" Type="http://schemas.openxmlformats.org/officeDocument/2006/relationships/customXml" Target="../ink/ink278.xml"/><Relationship Id="rId91" Type="http://schemas.openxmlformats.org/officeDocument/2006/relationships/image" Target="../media/image295.png"/><Relationship Id="rId145" Type="http://schemas.openxmlformats.org/officeDocument/2006/relationships/customXml" Target="../ink/ink316.xml"/><Relationship Id="rId166" Type="http://schemas.openxmlformats.org/officeDocument/2006/relationships/image" Target="../media/image332.png"/><Relationship Id="rId187" Type="http://schemas.openxmlformats.org/officeDocument/2006/relationships/customXml" Target="../ink/ink337.xml"/><Relationship Id="rId331" Type="http://schemas.openxmlformats.org/officeDocument/2006/relationships/image" Target="../media/image412.png"/><Relationship Id="rId352" Type="http://schemas.openxmlformats.org/officeDocument/2006/relationships/image" Target="../media/image422.png"/><Relationship Id="rId1" Type="http://schemas.openxmlformats.org/officeDocument/2006/relationships/slideLayout" Target="../slideLayouts/slideLayout1.xml"/><Relationship Id="rId212" Type="http://schemas.openxmlformats.org/officeDocument/2006/relationships/image" Target="../media/image355.png"/><Relationship Id="rId233" Type="http://schemas.openxmlformats.org/officeDocument/2006/relationships/image" Target="../media/image365.png"/><Relationship Id="rId254" Type="http://schemas.openxmlformats.org/officeDocument/2006/relationships/customXml" Target="../ink/ink371.xml"/><Relationship Id="rId28" Type="http://schemas.openxmlformats.org/officeDocument/2006/relationships/image" Target="../media/image267.png"/><Relationship Id="rId49" Type="http://schemas.openxmlformats.org/officeDocument/2006/relationships/customXml" Target="../ink/ink267.xml"/><Relationship Id="rId114" Type="http://schemas.openxmlformats.org/officeDocument/2006/relationships/image" Target="../media/image306.png"/><Relationship Id="rId275" Type="http://schemas.openxmlformats.org/officeDocument/2006/relationships/image" Target="../media/image385.png"/><Relationship Id="rId296" Type="http://schemas.openxmlformats.org/officeDocument/2006/relationships/customXml" Target="../ink/ink392.xml"/><Relationship Id="rId300" Type="http://schemas.openxmlformats.org/officeDocument/2006/relationships/customXml" Target="../ink/ink394.xml"/><Relationship Id="rId60" Type="http://schemas.openxmlformats.org/officeDocument/2006/relationships/image" Target="../media/image283.png"/><Relationship Id="rId81" Type="http://schemas.openxmlformats.org/officeDocument/2006/relationships/image" Target="../media/image290.png"/><Relationship Id="rId135" Type="http://schemas.openxmlformats.org/officeDocument/2006/relationships/customXml" Target="../ink/ink311.xml"/><Relationship Id="rId156" Type="http://schemas.openxmlformats.org/officeDocument/2006/relationships/image" Target="../media/image327.png"/><Relationship Id="rId177" Type="http://schemas.openxmlformats.org/officeDocument/2006/relationships/customXml" Target="../ink/ink332.xml"/><Relationship Id="rId198" Type="http://schemas.openxmlformats.org/officeDocument/2006/relationships/image" Target="../media/image348.png"/><Relationship Id="rId321" Type="http://schemas.openxmlformats.org/officeDocument/2006/relationships/image" Target="../media/image407.png"/><Relationship Id="rId342" Type="http://schemas.openxmlformats.org/officeDocument/2006/relationships/customXml" Target="../ink/ink415.xml"/><Relationship Id="rId363" Type="http://schemas.openxmlformats.org/officeDocument/2006/relationships/customXml" Target="../ink/ink426.xml"/><Relationship Id="rId202" Type="http://schemas.openxmlformats.org/officeDocument/2006/relationships/image" Target="../media/image350.png"/><Relationship Id="rId223" Type="http://schemas.openxmlformats.org/officeDocument/2006/relationships/customXml" Target="../ink/ink355.xml"/><Relationship Id="rId244" Type="http://schemas.openxmlformats.org/officeDocument/2006/relationships/customXml" Target="../ink/ink366.xml"/><Relationship Id="rId18" Type="http://schemas.openxmlformats.org/officeDocument/2006/relationships/image" Target="../media/image263.png"/><Relationship Id="rId39" Type="http://schemas.openxmlformats.org/officeDocument/2006/relationships/customXml" Target="../ink/ink262.xml"/><Relationship Id="rId265" Type="http://schemas.openxmlformats.org/officeDocument/2006/relationships/image" Target="../media/image380.png"/><Relationship Id="rId286" Type="http://schemas.openxmlformats.org/officeDocument/2006/relationships/customXml" Target="../ink/ink387.xml"/><Relationship Id="rId50" Type="http://schemas.openxmlformats.org/officeDocument/2006/relationships/image" Target="../media/image278.png"/><Relationship Id="rId104" Type="http://schemas.openxmlformats.org/officeDocument/2006/relationships/image" Target="../media/image301.png"/><Relationship Id="rId125" Type="http://schemas.openxmlformats.org/officeDocument/2006/relationships/customXml" Target="../ink/ink306.xml"/><Relationship Id="rId146" Type="http://schemas.openxmlformats.org/officeDocument/2006/relationships/image" Target="../media/image322.png"/><Relationship Id="rId167" Type="http://schemas.openxmlformats.org/officeDocument/2006/relationships/customXml" Target="../ink/ink327.xml"/><Relationship Id="rId188" Type="http://schemas.openxmlformats.org/officeDocument/2006/relationships/image" Target="../media/image343.png"/><Relationship Id="rId311" Type="http://schemas.openxmlformats.org/officeDocument/2006/relationships/image" Target="../media/image402.png"/><Relationship Id="rId332" Type="http://schemas.openxmlformats.org/officeDocument/2006/relationships/customXml" Target="../ink/ink410.xml"/><Relationship Id="rId353" Type="http://schemas.openxmlformats.org/officeDocument/2006/relationships/customXml" Target="../ink/ink421.xml"/><Relationship Id="rId71" Type="http://schemas.openxmlformats.org/officeDocument/2006/relationships/image" Target="../media/image286.png"/><Relationship Id="rId92" Type="http://schemas.openxmlformats.org/officeDocument/2006/relationships/customXml" Target="../ink/ink289.xml"/><Relationship Id="rId213" Type="http://schemas.openxmlformats.org/officeDocument/2006/relationships/customXml" Target="../ink/ink350.xml"/><Relationship Id="rId234" Type="http://schemas.openxmlformats.org/officeDocument/2006/relationships/customXml" Target="../ink/ink361.xml"/><Relationship Id="rId2" Type="http://schemas.openxmlformats.org/officeDocument/2006/relationships/image" Target="../media/image255.jpeg"/><Relationship Id="rId29" Type="http://schemas.openxmlformats.org/officeDocument/2006/relationships/customXml" Target="../ink/ink257.xml"/><Relationship Id="rId255" Type="http://schemas.openxmlformats.org/officeDocument/2006/relationships/image" Target="../media/image376.png"/><Relationship Id="rId276" Type="http://schemas.openxmlformats.org/officeDocument/2006/relationships/customXml" Target="../ink/ink382.xml"/><Relationship Id="rId297" Type="http://schemas.openxmlformats.org/officeDocument/2006/relationships/image" Target="../media/image60.png"/><Relationship Id="rId40" Type="http://schemas.openxmlformats.org/officeDocument/2006/relationships/image" Target="../media/image273.png"/><Relationship Id="rId115" Type="http://schemas.openxmlformats.org/officeDocument/2006/relationships/customXml" Target="../ink/ink301.xml"/><Relationship Id="rId136" Type="http://schemas.openxmlformats.org/officeDocument/2006/relationships/image" Target="../media/image317.png"/><Relationship Id="rId157" Type="http://schemas.openxmlformats.org/officeDocument/2006/relationships/customXml" Target="../ink/ink322.xml"/><Relationship Id="rId178" Type="http://schemas.openxmlformats.org/officeDocument/2006/relationships/image" Target="../media/image338.png"/><Relationship Id="rId301" Type="http://schemas.openxmlformats.org/officeDocument/2006/relationships/image" Target="../media/image397.png"/><Relationship Id="rId322" Type="http://schemas.openxmlformats.org/officeDocument/2006/relationships/customXml" Target="../ink/ink405.xml"/><Relationship Id="rId343" Type="http://schemas.openxmlformats.org/officeDocument/2006/relationships/image" Target="../media/image418.png"/><Relationship Id="rId364" Type="http://schemas.openxmlformats.org/officeDocument/2006/relationships/image" Target="../media/image428.png"/><Relationship Id="rId61" Type="http://schemas.openxmlformats.org/officeDocument/2006/relationships/customXml" Target="../ink/ink273.xml"/><Relationship Id="rId82" Type="http://schemas.openxmlformats.org/officeDocument/2006/relationships/customXml" Target="../ink/ink284.xml"/><Relationship Id="rId199" Type="http://schemas.openxmlformats.org/officeDocument/2006/relationships/customXml" Target="../ink/ink343.xml"/><Relationship Id="rId203" Type="http://schemas.openxmlformats.org/officeDocument/2006/relationships/customXml" Target="../ink/ink345.xml"/><Relationship Id="rId19" Type="http://schemas.openxmlformats.org/officeDocument/2006/relationships/customXml" Target="../ink/ink252.xml"/><Relationship Id="rId224" Type="http://schemas.openxmlformats.org/officeDocument/2006/relationships/image" Target="../media/image361.png"/><Relationship Id="rId245" Type="http://schemas.openxmlformats.org/officeDocument/2006/relationships/image" Target="../media/image371.png"/><Relationship Id="rId266" Type="http://schemas.openxmlformats.org/officeDocument/2006/relationships/customXml" Target="../ink/ink377.xml"/><Relationship Id="rId287" Type="http://schemas.openxmlformats.org/officeDocument/2006/relationships/image" Target="../media/image391.png"/><Relationship Id="rId30" Type="http://schemas.openxmlformats.org/officeDocument/2006/relationships/image" Target="../media/image268.png"/><Relationship Id="rId105" Type="http://schemas.openxmlformats.org/officeDocument/2006/relationships/customXml" Target="../ink/ink296.xml"/><Relationship Id="rId126" Type="http://schemas.openxmlformats.org/officeDocument/2006/relationships/image" Target="../media/image312.png"/><Relationship Id="rId147" Type="http://schemas.openxmlformats.org/officeDocument/2006/relationships/customXml" Target="../ink/ink317.xml"/><Relationship Id="rId168" Type="http://schemas.openxmlformats.org/officeDocument/2006/relationships/image" Target="../media/image333.png"/><Relationship Id="rId312" Type="http://schemas.openxmlformats.org/officeDocument/2006/relationships/customXml" Target="../ink/ink400.xml"/><Relationship Id="rId333" Type="http://schemas.openxmlformats.org/officeDocument/2006/relationships/image" Target="../media/image413.png"/><Relationship Id="rId354" Type="http://schemas.openxmlformats.org/officeDocument/2006/relationships/image" Target="../media/image423.png"/><Relationship Id="rId51" Type="http://schemas.openxmlformats.org/officeDocument/2006/relationships/customXml" Target="../ink/ink268.xml"/><Relationship Id="rId72" Type="http://schemas.openxmlformats.org/officeDocument/2006/relationships/customXml" Target="../ink/ink279.xml"/><Relationship Id="rId93" Type="http://schemas.openxmlformats.org/officeDocument/2006/relationships/image" Target="../media/image296.png"/><Relationship Id="rId189" Type="http://schemas.openxmlformats.org/officeDocument/2006/relationships/customXml" Target="../ink/ink338.xml"/><Relationship Id="rId3" Type="http://schemas.openxmlformats.org/officeDocument/2006/relationships/customXml" Target="../ink/ink244.xml"/><Relationship Id="rId214" Type="http://schemas.openxmlformats.org/officeDocument/2006/relationships/image" Target="../media/image356.png"/><Relationship Id="rId235" Type="http://schemas.openxmlformats.org/officeDocument/2006/relationships/image" Target="../media/image366.png"/><Relationship Id="rId256" Type="http://schemas.openxmlformats.org/officeDocument/2006/relationships/customXml" Target="../ink/ink372.xml"/><Relationship Id="rId277" Type="http://schemas.openxmlformats.org/officeDocument/2006/relationships/image" Target="../media/image386.png"/><Relationship Id="rId298" Type="http://schemas.openxmlformats.org/officeDocument/2006/relationships/customXml" Target="../ink/ink393.xml"/><Relationship Id="rId116" Type="http://schemas.openxmlformats.org/officeDocument/2006/relationships/image" Target="../media/image307.png"/><Relationship Id="rId137" Type="http://schemas.openxmlformats.org/officeDocument/2006/relationships/customXml" Target="../ink/ink312.xml"/><Relationship Id="rId158" Type="http://schemas.openxmlformats.org/officeDocument/2006/relationships/image" Target="../media/image328.png"/><Relationship Id="rId302" Type="http://schemas.openxmlformats.org/officeDocument/2006/relationships/customXml" Target="../ink/ink395.xml"/><Relationship Id="rId323" Type="http://schemas.openxmlformats.org/officeDocument/2006/relationships/image" Target="../media/image408.png"/><Relationship Id="rId344" Type="http://schemas.openxmlformats.org/officeDocument/2006/relationships/customXml" Target="../ink/ink416.xml"/><Relationship Id="rId20" Type="http://schemas.openxmlformats.org/officeDocument/2006/relationships/image" Target="../media/image264.png"/><Relationship Id="rId41" Type="http://schemas.openxmlformats.org/officeDocument/2006/relationships/customXml" Target="../ink/ink263.xml"/><Relationship Id="rId62" Type="http://schemas.openxmlformats.org/officeDocument/2006/relationships/image" Target="../media/image114.png"/><Relationship Id="rId83" Type="http://schemas.openxmlformats.org/officeDocument/2006/relationships/image" Target="../media/image291.png"/><Relationship Id="rId179" Type="http://schemas.openxmlformats.org/officeDocument/2006/relationships/customXml" Target="../ink/ink333.xml"/><Relationship Id="rId365" Type="http://schemas.openxmlformats.org/officeDocument/2006/relationships/customXml" Target="../ink/ink427.xml"/><Relationship Id="rId190" Type="http://schemas.openxmlformats.org/officeDocument/2006/relationships/image" Target="../media/image344.png"/><Relationship Id="rId204" Type="http://schemas.openxmlformats.org/officeDocument/2006/relationships/image" Target="../media/image351.png"/><Relationship Id="rId225" Type="http://schemas.openxmlformats.org/officeDocument/2006/relationships/customXml" Target="../ink/ink356.xml"/><Relationship Id="rId246" Type="http://schemas.openxmlformats.org/officeDocument/2006/relationships/customXml" Target="../ink/ink367.xml"/><Relationship Id="rId267" Type="http://schemas.openxmlformats.org/officeDocument/2006/relationships/image" Target="../media/image381.png"/><Relationship Id="rId288" Type="http://schemas.openxmlformats.org/officeDocument/2006/relationships/customXml" Target="../ink/ink388.xml"/><Relationship Id="rId106" Type="http://schemas.openxmlformats.org/officeDocument/2006/relationships/image" Target="../media/image302.png"/><Relationship Id="rId127" Type="http://schemas.openxmlformats.org/officeDocument/2006/relationships/customXml" Target="../ink/ink307.xml"/><Relationship Id="rId313" Type="http://schemas.openxmlformats.org/officeDocument/2006/relationships/image" Target="../media/image403.png"/><Relationship Id="rId10" Type="http://schemas.openxmlformats.org/officeDocument/2006/relationships/image" Target="../media/image259.png"/><Relationship Id="rId31" Type="http://schemas.openxmlformats.org/officeDocument/2006/relationships/customXml" Target="../ink/ink258.xml"/><Relationship Id="rId52" Type="http://schemas.openxmlformats.org/officeDocument/2006/relationships/image" Target="../media/image279.png"/><Relationship Id="rId73" Type="http://schemas.openxmlformats.org/officeDocument/2006/relationships/image" Target="../media/image287.png"/><Relationship Id="rId94" Type="http://schemas.openxmlformats.org/officeDocument/2006/relationships/customXml" Target="../ink/ink290.xml"/><Relationship Id="rId148" Type="http://schemas.openxmlformats.org/officeDocument/2006/relationships/image" Target="../media/image323.png"/><Relationship Id="rId169" Type="http://schemas.openxmlformats.org/officeDocument/2006/relationships/customXml" Target="../ink/ink328.xml"/><Relationship Id="rId334" Type="http://schemas.openxmlformats.org/officeDocument/2006/relationships/customXml" Target="../ink/ink411.xml"/><Relationship Id="rId355" Type="http://schemas.openxmlformats.org/officeDocument/2006/relationships/customXml" Target="../ink/ink422.xml"/><Relationship Id="rId4" Type="http://schemas.openxmlformats.org/officeDocument/2006/relationships/image" Target="../media/image256.png"/><Relationship Id="rId180" Type="http://schemas.openxmlformats.org/officeDocument/2006/relationships/image" Target="../media/image339.png"/><Relationship Id="rId215" Type="http://schemas.openxmlformats.org/officeDocument/2006/relationships/customXml" Target="../ink/ink351.xml"/><Relationship Id="rId236" Type="http://schemas.openxmlformats.org/officeDocument/2006/relationships/customXml" Target="../ink/ink362.xml"/><Relationship Id="rId257" Type="http://schemas.openxmlformats.org/officeDocument/2006/relationships/image" Target="../media/image377.png"/><Relationship Id="rId278" Type="http://schemas.openxmlformats.org/officeDocument/2006/relationships/customXml" Target="../ink/ink383.xml"/><Relationship Id="rId303" Type="http://schemas.openxmlformats.org/officeDocument/2006/relationships/image" Target="../media/image398.png"/><Relationship Id="rId42" Type="http://schemas.openxmlformats.org/officeDocument/2006/relationships/image" Target="../media/image274.png"/><Relationship Id="rId84" Type="http://schemas.openxmlformats.org/officeDocument/2006/relationships/customXml" Target="../ink/ink285.xml"/><Relationship Id="rId138" Type="http://schemas.openxmlformats.org/officeDocument/2006/relationships/image" Target="../media/image318.png"/><Relationship Id="rId345" Type="http://schemas.openxmlformats.org/officeDocument/2006/relationships/customXml" Target="../ink/ink417.xml"/><Relationship Id="rId191" Type="http://schemas.openxmlformats.org/officeDocument/2006/relationships/customXml" Target="../ink/ink339.xml"/><Relationship Id="rId205" Type="http://schemas.openxmlformats.org/officeDocument/2006/relationships/customXml" Target="../ink/ink346.xml"/><Relationship Id="rId247" Type="http://schemas.openxmlformats.org/officeDocument/2006/relationships/image" Target="../media/image372.png"/><Relationship Id="rId107" Type="http://schemas.openxmlformats.org/officeDocument/2006/relationships/customXml" Target="../ink/ink297.xml"/><Relationship Id="rId289" Type="http://schemas.openxmlformats.org/officeDocument/2006/relationships/image" Target="../media/image392.png"/><Relationship Id="rId11" Type="http://schemas.openxmlformats.org/officeDocument/2006/relationships/customXml" Target="../ink/ink248.xml"/><Relationship Id="rId53" Type="http://schemas.openxmlformats.org/officeDocument/2006/relationships/customXml" Target="../ink/ink269.xml"/><Relationship Id="rId149" Type="http://schemas.openxmlformats.org/officeDocument/2006/relationships/customXml" Target="../ink/ink318.xml"/><Relationship Id="rId314" Type="http://schemas.openxmlformats.org/officeDocument/2006/relationships/customXml" Target="../ink/ink401.xml"/><Relationship Id="rId356" Type="http://schemas.openxmlformats.org/officeDocument/2006/relationships/image" Target="../media/image424.png"/><Relationship Id="rId95" Type="http://schemas.openxmlformats.org/officeDocument/2006/relationships/image" Target="../media/image297.png"/><Relationship Id="rId160" Type="http://schemas.openxmlformats.org/officeDocument/2006/relationships/image" Target="../media/image329.png"/><Relationship Id="rId216" Type="http://schemas.openxmlformats.org/officeDocument/2006/relationships/image" Target="../media/image357.png"/><Relationship Id="rId258" Type="http://schemas.openxmlformats.org/officeDocument/2006/relationships/customXml" Target="../ink/ink373.xml"/><Relationship Id="rId22" Type="http://schemas.openxmlformats.org/officeDocument/2006/relationships/image" Target="../media/image265.png"/><Relationship Id="rId64" Type="http://schemas.openxmlformats.org/officeDocument/2006/relationships/image" Target="../media/image284.png"/><Relationship Id="rId118" Type="http://schemas.openxmlformats.org/officeDocument/2006/relationships/image" Target="../media/image308.png"/><Relationship Id="rId325" Type="http://schemas.openxmlformats.org/officeDocument/2006/relationships/image" Target="../media/image409.png"/><Relationship Id="rId367" Type="http://schemas.openxmlformats.org/officeDocument/2006/relationships/customXml" Target="../ink/ink428.xml"/><Relationship Id="rId171" Type="http://schemas.openxmlformats.org/officeDocument/2006/relationships/customXml" Target="../ink/ink329.xml"/><Relationship Id="rId227" Type="http://schemas.openxmlformats.org/officeDocument/2006/relationships/customXml" Target="../ink/ink357.xml"/><Relationship Id="rId269" Type="http://schemas.openxmlformats.org/officeDocument/2006/relationships/image" Target="../media/image382.png"/><Relationship Id="rId33" Type="http://schemas.openxmlformats.org/officeDocument/2006/relationships/customXml" Target="../ink/ink259.xml"/><Relationship Id="rId129" Type="http://schemas.openxmlformats.org/officeDocument/2006/relationships/customXml" Target="../ink/ink308.xml"/><Relationship Id="rId280" Type="http://schemas.openxmlformats.org/officeDocument/2006/relationships/customXml" Target="../ink/ink384.xml"/><Relationship Id="rId336" Type="http://schemas.openxmlformats.org/officeDocument/2006/relationships/customXml" Target="../ink/ink412.xml"/><Relationship Id="rId75" Type="http://schemas.openxmlformats.org/officeDocument/2006/relationships/image" Target="../media/image210.png"/><Relationship Id="rId140" Type="http://schemas.openxmlformats.org/officeDocument/2006/relationships/image" Target="../media/image319.png"/><Relationship Id="rId182" Type="http://schemas.openxmlformats.org/officeDocument/2006/relationships/image" Target="../media/image340.png"/><Relationship Id="rId6" Type="http://schemas.openxmlformats.org/officeDocument/2006/relationships/image" Target="../media/image257.png"/><Relationship Id="rId238" Type="http://schemas.openxmlformats.org/officeDocument/2006/relationships/customXml" Target="../ink/ink363.xml"/><Relationship Id="rId291" Type="http://schemas.openxmlformats.org/officeDocument/2006/relationships/image" Target="../media/image393.png"/><Relationship Id="rId305" Type="http://schemas.openxmlformats.org/officeDocument/2006/relationships/image" Target="../media/image399.png"/><Relationship Id="rId347" Type="http://schemas.openxmlformats.org/officeDocument/2006/relationships/customXml" Target="../ink/ink418.xml"/><Relationship Id="rId44" Type="http://schemas.openxmlformats.org/officeDocument/2006/relationships/image" Target="../media/image275.png"/><Relationship Id="rId86" Type="http://schemas.openxmlformats.org/officeDocument/2006/relationships/customXml" Target="../ink/ink286.xml"/><Relationship Id="rId151" Type="http://schemas.openxmlformats.org/officeDocument/2006/relationships/customXml" Target="../ink/ink319.xml"/><Relationship Id="rId193" Type="http://schemas.openxmlformats.org/officeDocument/2006/relationships/customXml" Target="../ink/ink340.xml"/><Relationship Id="rId207" Type="http://schemas.openxmlformats.org/officeDocument/2006/relationships/customXml" Target="../ink/ink347.xml"/><Relationship Id="rId249" Type="http://schemas.openxmlformats.org/officeDocument/2006/relationships/image" Target="../media/image373.png"/><Relationship Id="rId13" Type="http://schemas.openxmlformats.org/officeDocument/2006/relationships/customXml" Target="../ink/ink249.xml"/><Relationship Id="rId109" Type="http://schemas.openxmlformats.org/officeDocument/2006/relationships/customXml" Target="../ink/ink298.xml"/><Relationship Id="rId260" Type="http://schemas.openxmlformats.org/officeDocument/2006/relationships/customXml" Target="../ink/ink374.xml"/><Relationship Id="rId316" Type="http://schemas.openxmlformats.org/officeDocument/2006/relationships/customXml" Target="../ink/ink402.xml"/><Relationship Id="rId55" Type="http://schemas.openxmlformats.org/officeDocument/2006/relationships/customXml" Target="../ink/ink270.xml"/><Relationship Id="rId97" Type="http://schemas.openxmlformats.org/officeDocument/2006/relationships/image" Target="../media/image298.png"/><Relationship Id="rId120" Type="http://schemas.openxmlformats.org/officeDocument/2006/relationships/image" Target="../media/image309.png"/><Relationship Id="rId358" Type="http://schemas.openxmlformats.org/officeDocument/2006/relationships/image" Target="../media/image425.png"/><Relationship Id="rId162" Type="http://schemas.openxmlformats.org/officeDocument/2006/relationships/image" Target="../media/image330.png"/><Relationship Id="rId218" Type="http://schemas.openxmlformats.org/officeDocument/2006/relationships/image" Target="../media/image358.png"/><Relationship Id="rId271" Type="http://schemas.openxmlformats.org/officeDocument/2006/relationships/image" Target="../media/image383.png"/><Relationship Id="rId24" Type="http://schemas.openxmlformats.org/officeDocument/2006/relationships/image" Target="../media/image266.png"/><Relationship Id="rId66" Type="http://schemas.openxmlformats.org/officeDocument/2006/relationships/image" Target="../media/image285.png"/><Relationship Id="rId131" Type="http://schemas.openxmlformats.org/officeDocument/2006/relationships/customXml" Target="../ink/ink309.xml"/><Relationship Id="rId327" Type="http://schemas.openxmlformats.org/officeDocument/2006/relationships/image" Target="../media/image410.png"/><Relationship Id="rId173" Type="http://schemas.openxmlformats.org/officeDocument/2006/relationships/customXml" Target="../ink/ink330.xml"/><Relationship Id="rId229" Type="http://schemas.openxmlformats.org/officeDocument/2006/relationships/customXml" Target="../ink/ink358.xml"/><Relationship Id="rId240" Type="http://schemas.openxmlformats.org/officeDocument/2006/relationships/customXml" Target="../ink/ink364.xml"/><Relationship Id="rId35" Type="http://schemas.openxmlformats.org/officeDocument/2006/relationships/customXml" Target="../ink/ink260.xml"/><Relationship Id="rId77" Type="http://schemas.openxmlformats.org/officeDocument/2006/relationships/image" Target="../media/image288.png"/><Relationship Id="rId100" Type="http://schemas.openxmlformats.org/officeDocument/2006/relationships/image" Target="../media/image299.png"/><Relationship Id="rId282" Type="http://schemas.openxmlformats.org/officeDocument/2006/relationships/customXml" Target="../ink/ink385.xml"/><Relationship Id="rId338" Type="http://schemas.openxmlformats.org/officeDocument/2006/relationships/customXml" Target="../ink/ink413.xml"/><Relationship Id="rId8" Type="http://schemas.openxmlformats.org/officeDocument/2006/relationships/image" Target="../media/image258.png"/><Relationship Id="rId142" Type="http://schemas.openxmlformats.org/officeDocument/2006/relationships/image" Target="../media/image320.png"/><Relationship Id="rId184" Type="http://schemas.openxmlformats.org/officeDocument/2006/relationships/image" Target="../media/image341.png"/><Relationship Id="rId251" Type="http://schemas.openxmlformats.org/officeDocument/2006/relationships/image" Target="../media/image374.png"/><Relationship Id="rId46" Type="http://schemas.openxmlformats.org/officeDocument/2006/relationships/image" Target="../media/image276.png"/><Relationship Id="rId293" Type="http://schemas.openxmlformats.org/officeDocument/2006/relationships/image" Target="../media/image394.png"/><Relationship Id="rId307" Type="http://schemas.openxmlformats.org/officeDocument/2006/relationships/image" Target="../media/image400.png"/><Relationship Id="rId349" Type="http://schemas.openxmlformats.org/officeDocument/2006/relationships/customXml" Target="../ink/ink419.xml"/><Relationship Id="rId88" Type="http://schemas.openxmlformats.org/officeDocument/2006/relationships/customXml" Target="../ink/ink287.xml"/><Relationship Id="rId111" Type="http://schemas.openxmlformats.org/officeDocument/2006/relationships/customXml" Target="../ink/ink299.xml"/><Relationship Id="rId153" Type="http://schemas.openxmlformats.org/officeDocument/2006/relationships/customXml" Target="../ink/ink320.xml"/><Relationship Id="rId195" Type="http://schemas.openxmlformats.org/officeDocument/2006/relationships/customXml" Target="../ink/ink341.xml"/><Relationship Id="rId209" Type="http://schemas.openxmlformats.org/officeDocument/2006/relationships/customXml" Target="../ink/ink348.xml"/><Relationship Id="rId360" Type="http://schemas.openxmlformats.org/officeDocument/2006/relationships/image" Target="../media/image426.png"/></Relationships>
</file>

<file path=ppt/slides/_rels/slide23.xml.rels><?xml version="1.0" encoding="UTF-8" standalone="yes"?>
<Relationships xmlns="http://schemas.openxmlformats.org/package/2006/relationships"><Relationship Id="rId117" Type="http://schemas.openxmlformats.org/officeDocument/2006/relationships/image" Target="../media/image488.png"/><Relationship Id="rId21" Type="http://schemas.openxmlformats.org/officeDocument/2006/relationships/customXml" Target="../ink/ink438.xml"/><Relationship Id="rId63" Type="http://schemas.openxmlformats.org/officeDocument/2006/relationships/customXml" Target="../ink/ink459.xml"/><Relationship Id="rId159" Type="http://schemas.openxmlformats.org/officeDocument/2006/relationships/image" Target="../media/image509.png"/><Relationship Id="rId170" Type="http://schemas.openxmlformats.org/officeDocument/2006/relationships/image" Target="../media/image514.png"/><Relationship Id="rId226" Type="http://schemas.openxmlformats.org/officeDocument/2006/relationships/customXml" Target="../ink/ink542.xml"/><Relationship Id="rId268" Type="http://schemas.openxmlformats.org/officeDocument/2006/relationships/customXml" Target="../ink/ink563.xml"/><Relationship Id="rId32" Type="http://schemas.openxmlformats.org/officeDocument/2006/relationships/image" Target="../media/image446.png"/><Relationship Id="rId74" Type="http://schemas.openxmlformats.org/officeDocument/2006/relationships/image" Target="../media/image467.png"/><Relationship Id="rId128" Type="http://schemas.openxmlformats.org/officeDocument/2006/relationships/customXml" Target="../ink/ink492.xml"/><Relationship Id="rId5" Type="http://schemas.openxmlformats.org/officeDocument/2006/relationships/customXml" Target="../ink/ink430.xml"/><Relationship Id="rId181" Type="http://schemas.openxmlformats.org/officeDocument/2006/relationships/image" Target="../media/image518.png"/><Relationship Id="rId237" Type="http://schemas.openxmlformats.org/officeDocument/2006/relationships/image" Target="../media/image546.png"/><Relationship Id="rId279" Type="http://schemas.openxmlformats.org/officeDocument/2006/relationships/image" Target="../media/image567.png"/><Relationship Id="rId22" Type="http://schemas.openxmlformats.org/officeDocument/2006/relationships/image" Target="../media/image441.png"/><Relationship Id="rId43" Type="http://schemas.openxmlformats.org/officeDocument/2006/relationships/customXml" Target="../ink/ink449.xml"/><Relationship Id="rId64" Type="http://schemas.openxmlformats.org/officeDocument/2006/relationships/image" Target="../media/image462.png"/><Relationship Id="rId118" Type="http://schemas.openxmlformats.org/officeDocument/2006/relationships/customXml" Target="../ink/ink487.xml"/><Relationship Id="rId139" Type="http://schemas.openxmlformats.org/officeDocument/2006/relationships/image" Target="../media/image499.png"/><Relationship Id="rId85" Type="http://schemas.openxmlformats.org/officeDocument/2006/relationships/customXml" Target="../ink/ink470.xml"/><Relationship Id="rId150" Type="http://schemas.openxmlformats.org/officeDocument/2006/relationships/customXml" Target="../ink/ink503.xml"/><Relationship Id="rId171" Type="http://schemas.openxmlformats.org/officeDocument/2006/relationships/customXml" Target="../ink/ink514.xml"/><Relationship Id="rId192" Type="http://schemas.openxmlformats.org/officeDocument/2006/relationships/customXml" Target="../ink/ink525.xml"/><Relationship Id="rId206" Type="http://schemas.openxmlformats.org/officeDocument/2006/relationships/customXml" Target="../ink/ink532.xml"/><Relationship Id="rId227" Type="http://schemas.openxmlformats.org/officeDocument/2006/relationships/image" Target="../media/image541.png"/><Relationship Id="rId248" Type="http://schemas.openxmlformats.org/officeDocument/2006/relationships/customXml" Target="../ink/ink553.xml"/><Relationship Id="rId269" Type="http://schemas.openxmlformats.org/officeDocument/2006/relationships/image" Target="../media/image562.png"/><Relationship Id="rId12" Type="http://schemas.openxmlformats.org/officeDocument/2006/relationships/image" Target="../media/image436.png"/><Relationship Id="rId33" Type="http://schemas.openxmlformats.org/officeDocument/2006/relationships/customXml" Target="../ink/ink444.xml"/><Relationship Id="rId108" Type="http://schemas.openxmlformats.org/officeDocument/2006/relationships/customXml" Target="../ink/ink482.xml"/><Relationship Id="rId129" Type="http://schemas.openxmlformats.org/officeDocument/2006/relationships/image" Target="../media/image494.png"/><Relationship Id="rId280" Type="http://schemas.openxmlformats.org/officeDocument/2006/relationships/customXml" Target="../ink/ink569.xml"/><Relationship Id="rId54" Type="http://schemas.openxmlformats.org/officeDocument/2006/relationships/image" Target="../media/image457.png"/><Relationship Id="rId75" Type="http://schemas.openxmlformats.org/officeDocument/2006/relationships/customXml" Target="../ink/ink465.xml"/><Relationship Id="rId96" Type="http://schemas.openxmlformats.org/officeDocument/2006/relationships/customXml" Target="../ink/ink476.xml"/><Relationship Id="rId140" Type="http://schemas.openxmlformats.org/officeDocument/2006/relationships/customXml" Target="../ink/ink498.xml"/><Relationship Id="rId161" Type="http://schemas.openxmlformats.org/officeDocument/2006/relationships/image" Target="../media/image510.png"/><Relationship Id="rId182" Type="http://schemas.openxmlformats.org/officeDocument/2006/relationships/customXml" Target="../ink/ink520.xml"/><Relationship Id="rId217" Type="http://schemas.openxmlformats.org/officeDocument/2006/relationships/image" Target="../media/image536.png"/><Relationship Id="rId6" Type="http://schemas.openxmlformats.org/officeDocument/2006/relationships/image" Target="../media/image433.png"/><Relationship Id="rId238" Type="http://schemas.openxmlformats.org/officeDocument/2006/relationships/customXml" Target="../ink/ink548.xml"/><Relationship Id="rId259" Type="http://schemas.openxmlformats.org/officeDocument/2006/relationships/image" Target="../media/image557.png"/><Relationship Id="rId23" Type="http://schemas.openxmlformats.org/officeDocument/2006/relationships/customXml" Target="../ink/ink439.xml"/><Relationship Id="rId119" Type="http://schemas.openxmlformats.org/officeDocument/2006/relationships/image" Target="../media/image489.png"/><Relationship Id="rId270" Type="http://schemas.openxmlformats.org/officeDocument/2006/relationships/customXml" Target="../ink/ink564.xml"/><Relationship Id="rId44" Type="http://schemas.openxmlformats.org/officeDocument/2006/relationships/image" Target="../media/image452.png"/><Relationship Id="rId65" Type="http://schemas.openxmlformats.org/officeDocument/2006/relationships/customXml" Target="../ink/ink460.xml"/><Relationship Id="rId86" Type="http://schemas.openxmlformats.org/officeDocument/2006/relationships/image" Target="../media/image473.png"/><Relationship Id="rId130" Type="http://schemas.openxmlformats.org/officeDocument/2006/relationships/customXml" Target="../ink/ink493.xml"/><Relationship Id="rId151" Type="http://schemas.openxmlformats.org/officeDocument/2006/relationships/image" Target="../media/image505.png"/><Relationship Id="rId172" Type="http://schemas.openxmlformats.org/officeDocument/2006/relationships/image" Target="../media/image330.png"/><Relationship Id="rId193" Type="http://schemas.openxmlformats.org/officeDocument/2006/relationships/image" Target="../media/image524.png"/><Relationship Id="rId207" Type="http://schemas.openxmlformats.org/officeDocument/2006/relationships/image" Target="../media/image531.png"/><Relationship Id="rId228" Type="http://schemas.openxmlformats.org/officeDocument/2006/relationships/customXml" Target="../ink/ink543.xml"/><Relationship Id="rId249" Type="http://schemas.openxmlformats.org/officeDocument/2006/relationships/image" Target="../media/image552.png"/><Relationship Id="rId13" Type="http://schemas.openxmlformats.org/officeDocument/2006/relationships/customXml" Target="../ink/ink434.xml"/><Relationship Id="rId109" Type="http://schemas.openxmlformats.org/officeDocument/2006/relationships/image" Target="../media/image484.png"/><Relationship Id="rId260" Type="http://schemas.openxmlformats.org/officeDocument/2006/relationships/customXml" Target="../ink/ink559.xml"/><Relationship Id="rId281" Type="http://schemas.openxmlformats.org/officeDocument/2006/relationships/image" Target="../media/image85.png"/><Relationship Id="rId34" Type="http://schemas.openxmlformats.org/officeDocument/2006/relationships/image" Target="../media/image447.png"/><Relationship Id="rId55" Type="http://schemas.openxmlformats.org/officeDocument/2006/relationships/customXml" Target="../ink/ink455.xml"/><Relationship Id="rId76" Type="http://schemas.openxmlformats.org/officeDocument/2006/relationships/image" Target="../media/image468.png"/><Relationship Id="rId97" Type="http://schemas.openxmlformats.org/officeDocument/2006/relationships/image" Target="../media/image478.png"/><Relationship Id="rId120" Type="http://schemas.openxmlformats.org/officeDocument/2006/relationships/customXml" Target="../ink/ink488.xml"/><Relationship Id="rId141" Type="http://schemas.openxmlformats.org/officeDocument/2006/relationships/image" Target="../media/image500.png"/><Relationship Id="rId7" Type="http://schemas.openxmlformats.org/officeDocument/2006/relationships/customXml" Target="../ink/ink431.xml"/><Relationship Id="rId162" Type="http://schemas.openxmlformats.org/officeDocument/2006/relationships/customXml" Target="../ink/ink509.xml"/><Relationship Id="rId183" Type="http://schemas.openxmlformats.org/officeDocument/2006/relationships/image" Target="../media/image519.png"/><Relationship Id="rId218" Type="http://schemas.openxmlformats.org/officeDocument/2006/relationships/customXml" Target="../ink/ink538.xml"/><Relationship Id="rId239" Type="http://schemas.openxmlformats.org/officeDocument/2006/relationships/image" Target="../media/image547.png"/><Relationship Id="rId250" Type="http://schemas.openxmlformats.org/officeDocument/2006/relationships/customXml" Target="../ink/ink554.xml"/><Relationship Id="rId271" Type="http://schemas.openxmlformats.org/officeDocument/2006/relationships/image" Target="../media/image563.png"/><Relationship Id="rId24" Type="http://schemas.openxmlformats.org/officeDocument/2006/relationships/image" Target="../media/image442.png"/><Relationship Id="rId45" Type="http://schemas.openxmlformats.org/officeDocument/2006/relationships/customXml" Target="../ink/ink450.xml"/><Relationship Id="rId66" Type="http://schemas.openxmlformats.org/officeDocument/2006/relationships/image" Target="../media/image463.png"/><Relationship Id="rId87" Type="http://schemas.openxmlformats.org/officeDocument/2006/relationships/customXml" Target="../ink/ink471.xml"/><Relationship Id="rId110" Type="http://schemas.openxmlformats.org/officeDocument/2006/relationships/customXml" Target="../ink/ink483.xml"/><Relationship Id="rId131" Type="http://schemas.openxmlformats.org/officeDocument/2006/relationships/image" Target="../media/image495.png"/><Relationship Id="rId152" Type="http://schemas.openxmlformats.org/officeDocument/2006/relationships/customXml" Target="../ink/ink504.xml"/><Relationship Id="rId173" Type="http://schemas.openxmlformats.org/officeDocument/2006/relationships/customXml" Target="../ink/ink515.xml"/><Relationship Id="rId194" Type="http://schemas.openxmlformats.org/officeDocument/2006/relationships/customXml" Target="../ink/ink526.xml"/><Relationship Id="rId208" Type="http://schemas.openxmlformats.org/officeDocument/2006/relationships/customXml" Target="../ink/ink533.xml"/><Relationship Id="rId229" Type="http://schemas.openxmlformats.org/officeDocument/2006/relationships/image" Target="../media/image542.png"/><Relationship Id="rId240" Type="http://schemas.openxmlformats.org/officeDocument/2006/relationships/customXml" Target="../ink/ink549.xml"/><Relationship Id="rId261" Type="http://schemas.openxmlformats.org/officeDocument/2006/relationships/image" Target="../media/image558.png"/><Relationship Id="rId14" Type="http://schemas.openxmlformats.org/officeDocument/2006/relationships/image" Target="../media/image437.png"/><Relationship Id="rId35" Type="http://schemas.openxmlformats.org/officeDocument/2006/relationships/customXml" Target="../ink/ink445.xml"/><Relationship Id="rId56" Type="http://schemas.openxmlformats.org/officeDocument/2006/relationships/image" Target="../media/image458.png"/><Relationship Id="rId77" Type="http://schemas.openxmlformats.org/officeDocument/2006/relationships/customXml" Target="../ink/ink466.xml"/><Relationship Id="rId100" Type="http://schemas.openxmlformats.org/officeDocument/2006/relationships/customXml" Target="../ink/ink478.xml"/><Relationship Id="rId282" Type="http://schemas.openxmlformats.org/officeDocument/2006/relationships/customXml" Target="../ink/ink570.xml"/><Relationship Id="rId8" Type="http://schemas.openxmlformats.org/officeDocument/2006/relationships/image" Target="../media/image434.png"/><Relationship Id="rId98" Type="http://schemas.openxmlformats.org/officeDocument/2006/relationships/customXml" Target="../ink/ink477.xml"/><Relationship Id="rId121" Type="http://schemas.openxmlformats.org/officeDocument/2006/relationships/image" Target="../media/image490.png"/><Relationship Id="rId142" Type="http://schemas.openxmlformats.org/officeDocument/2006/relationships/customXml" Target="../ink/ink499.xml"/><Relationship Id="rId163" Type="http://schemas.openxmlformats.org/officeDocument/2006/relationships/image" Target="../media/image511.png"/><Relationship Id="rId184" Type="http://schemas.openxmlformats.org/officeDocument/2006/relationships/customXml" Target="../ink/ink521.xml"/><Relationship Id="rId219" Type="http://schemas.openxmlformats.org/officeDocument/2006/relationships/image" Target="../media/image537.png"/><Relationship Id="rId230" Type="http://schemas.openxmlformats.org/officeDocument/2006/relationships/customXml" Target="../ink/ink544.xml"/><Relationship Id="rId251" Type="http://schemas.openxmlformats.org/officeDocument/2006/relationships/image" Target="../media/image553.png"/><Relationship Id="rId25" Type="http://schemas.openxmlformats.org/officeDocument/2006/relationships/customXml" Target="../ink/ink440.xml"/><Relationship Id="rId46" Type="http://schemas.openxmlformats.org/officeDocument/2006/relationships/image" Target="../media/image453.png"/><Relationship Id="rId67" Type="http://schemas.openxmlformats.org/officeDocument/2006/relationships/customXml" Target="../ink/ink461.xml"/><Relationship Id="rId272" Type="http://schemas.openxmlformats.org/officeDocument/2006/relationships/customXml" Target="../ink/ink565.xml"/><Relationship Id="rId88" Type="http://schemas.openxmlformats.org/officeDocument/2006/relationships/image" Target="../media/image474.png"/><Relationship Id="rId111" Type="http://schemas.openxmlformats.org/officeDocument/2006/relationships/image" Target="../media/image485.png"/><Relationship Id="rId132" Type="http://schemas.openxmlformats.org/officeDocument/2006/relationships/customXml" Target="../ink/ink494.xml"/><Relationship Id="rId153" Type="http://schemas.openxmlformats.org/officeDocument/2006/relationships/image" Target="../media/image506.png"/><Relationship Id="rId174" Type="http://schemas.openxmlformats.org/officeDocument/2006/relationships/image" Target="../media/image515.png"/><Relationship Id="rId195" Type="http://schemas.openxmlformats.org/officeDocument/2006/relationships/image" Target="../media/image525.png"/><Relationship Id="rId209" Type="http://schemas.openxmlformats.org/officeDocument/2006/relationships/image" Target="../media/image532.png"/><Relationship Id="rId220" Type="http://schemas.openxmlformats.org/officeDocument/2006/relationships/customXml" Target="../ink/ink539.xml"/><Relationship Id="rId241" Type="http://schemas.openxmlformats.org/officeDocument/2006/relationships/image" Target="../media/image548.png"/><Relationship Id="rId15" Type="http://schemas.openxmlformats.org/officeDocument/2006/relationships/customXml" Target="../ink/ink435.xml"/><Relationship Id="rId36" Type="http://schemas.openxmlformats.org/officeDocument/2006/relationships/image" Target="../media/image448.png"/><Relationship Id="rId57" Type="http://schemas.openxmlformats.org/officeDocument/2006/relationships/customXml" Target="../ink/ink456.xml"/><Relationship Id="rId262" Type="http://schemas.openxmlformats.org/officeDocument/2006/relationships/customXml" Target="../ink/ink560.xml"/><Relationship Id="rId78" Type="http://schemas.openxmlformats.org/officeDocument/2006/relationships/image" Target="../media/image469.png"/><Relationship Id="rId99" Type="http://schemas.openxmlformats.org/officeDocument/2006/relationships/image" Target="../media/image479.png"/><Relationship Id="rId101" Type="http://schemas.openxmlformats.org/officeDocument/2006/relationships/image" Target="../media/image480.png"/><Relationship Id="rId122" Type="http://schemas.openxmlformats.org/officeDocument/2006/relationships/customXml" Target="../ink/ink489.xml"/><Relationship Id="rId143" Type="http://schemas.openxmlformats.org/officeDocument/2006/relationships/image" Target="../media/image501.png"/><Relationship Id="rId164" Type="http://schemas.openxmlformats.org/officeDocument/2006/relationships/customXml" Target="../ink/ink510.xml"/><Relationship Id="rId185" Type="http://schemas.openxmlformats.org/officeDocument/2006/relationships/image" Target="../media/image520.png"/><Relationship Id="rId9" Type="http://schemas.openxmlformats.org/officeDocument/2006/relationships/customXml" Target="../ink/ink432.xml"/><Relationship Id="rId210" Type="http://schemas.openxmlformats.org/officeDocument/2006/relationships/customXml" Target="../ink/ink534.xml"/><Relationship Id="rId26" Type="http://schemas.openxmlformats.org/officeDocument/2006/relationships/image" Target="../media/image443.png"/><Relationship Id="rId231" Type="http://schemas.openxmlformats.org/officeDocument/2006/relationships/image" Target="../media/image543.png"/><Relationship Id="rId252" Type="http://schemas.openxmlformats.org/officeDocument/2006/relationships/customXml" Target="../ink/ink555.xml"/><Relationship Id="rId273" Type="http://schemas.openxmlformats.org/officeDocument/2006/relationships/image" Target="../media/image564.png"/><Relationship Id="rId47" Type="http://schemas.openxmlformats.org/officeDocument/2006/relationships/customXml" Target="../ink/ink451.xml"/><Relationship Id="rId68" Type="http://schemas.openxmlformats.org/officeDocument/2006/relationships/image" Target="../media/image464.png"/><Relationship Id="rId89" Type="http://schemas.openxmlformats.org/officeDocument/2006/relationships/customXml" Target="../ink/ink472.xml"/><Relationship Id="rId112" Type="http://schemas.openxmlformats.org/officeDocument/2006/relationships/customXml" Target="../ink/ink484.xml"/><Relationship Id="rId133" Type="http://schemas.openxmlformats.org/officeDocument/2006/relationships/image" Target="../media/image496.png"/><Relationship Id="rId154" Type="http://schemas.openxmlformats.org/officeDocument/2006/relationships/customXml" Target="../ink/ink505.xml"/><Relationship Id="rId175" Type="http://schemas.openxmlformats.org/officeDocument/2006/relationships/customXml" Target="../ink/ink516.xml"/><Relationship Id="rId196" Type="http://schemas.openxmlformats.org/officeDocument/2006/relationships/customXml" Target="../ink/ink527.xml"/><Relationship Id="rId200" Type="http://schemas.openxmlformats.org/officeDocument/2006/relationships/customXml" Target="../ink/ink529.xml"/><Relationship Id="rId16" Type="http://schemas.openxmlformats.org/officeDocument/2006/relationships/image" Target="../media/image438.png"/><Relationship Id="rId221" Type="http://schemas.openxmlformats.org/officeDocument/2006/relationships/image" Target="../media/image538.png"/><Relationship Id="rId242" Type="http://schemas.openxmlformats.org/officeDocument/2006/relationships/customXml" Target="../ink/ink550.xml"/><Relationship Id="rId263" Type="http://schemas.openxmlformats.org/officeDocument/2006/relationships/image" Target="../media/image559.png"/><Relationship Id="rId37" Type="http://schemas.openxmlformats.org/officeDocument/2006/relationships/customXml" Target="../ink/ink446.xml"/><Relationship Id="rId58" Type="http://schemas.openxmlformats.org/officeDocument/2006/relationships/image" Target="../media/image459.png"/><Relationship Id="rId79" Type="http://schemas.openxmlformats.org/officeDocument/2006/relationships/customXml" Target="../ink/ink467.xml"/><Relationship Id="rId102" Type="http://schemas.openxmlformats.org/officeDocument/2006/relationships/customXml" Target="../ink/ink479.xml"/><Relationship Id="rId123" Type="http://schemas.openxmlformats.org/officeDocument/2006/relationships/image" Target="../media/image491.png"/><Relationship Id="rId144" Type="http://schemas.openxmlformats.org/officeDocument/2006/relationships/customXml" Target="../ink/ink500.xml"/><Relationship Id="rId90" Type="http://schemas.openxmlformats.org/officeDocument/2006/relationships/image" Target="../media/image475.png"/><Relationship Id="rId165" Type="http://schemas.openxmlformats.org/officeDocument/2006/relationships/image" Target="../media/image512.png"/><Relationship Id="rId186" Type="http://schemas.openxmlformats.org/officeDocument/2006/relationships/customXml" Target="../ink/ink522.xml"/><Relationship Id="rId211" Type="http://schemas.openxmlformats.org/officeDocument/2006/relationships/image" Target="../media/image533.png"/><Relationship Id="rId232" Type="http://schemas.openxmlformats.org/officeDocument/2006/relationships/customXml" Target="../ink/ink545.xml"/><Relationship Id="rId253" Type="http://schemas.openxmlformats.org/officeDocument/2006/relationships/image" Target="../media/image554.png"/><Relationship Id="rId274" Type="http://schemas.openxmlformats.org/officeDocument/2006/relationships/customXml" Target="../ink/ink566.xml"/><Relationship Id="rId27" Type="http://schemas.openxmlformats.org/officeDocument/2006/relationships/customXml" Target="../ink/ink441.xml"/><Relationship Id="rId48" Type="http://schemas.openxmlformats.org/officeDocument/2006/relationships/image" Target="../media/image454.png"/><Relationship Id="rId69" Type="http://schemas.openxmlformats.org/officeDocument/2006/relationships/customXml" Target="../ink/ink462.xml"/><Relationship Id="rId113" Type="http://schemas.openxmlformats.org/officeDocument/2006/relationships/image" Target="../media/image486.png"/><Relationship Id="rId134" Type="http://schemas.openxmlformats.org/officeDocument/2006/relationships/customXml" Target="../ink/ink495.xml"/><Relationship Id="rId80" Type="http://schemas.openxmlformats.org/officeDocument/2006/relationships/image" Target="../media/image470.png"/><Relationship Id="rId155" Type="http://schemas.openxmlformats.org/officeDocument/2006/relationships/image" Target="../media/image507.png"/><Relationship Id="rId176" Type="http://schemas.openxmlformats.org/officeDocument/2006/relationships/image" Target="../media/image516.png"/><Relationship Id="rId197" Type="http://schemas.openxmlformats.org/officeDocument/2006/relationships/image" Target="../media/image526.png"/><Relationship Id="rId201" Type="http://schemas.openxmlformats.org/officeDocument/2006/relationships/image" Target="../media/image528.png"/><Relationship Id="rId222" Type="http://schemas.openxmlformats.org/officeDocument/2006/relationships/customXml" Target="../ink/ink540.xml"/><Relationship Id="rId243" Type="http://schemas.openxmlformats.org/officeDocument/2006/relationships/image" Target="../media/image549.png"/><Relationship Id="rId264" Type="http://schemas.openxmlformats.org/officeDocument/2006/relationships/customXml" Target="../ink/ink561.xml"/><Relationship Id="rId17" Type="http://schemas.openxmlformats.org/officeDocument/2006/relationships/customXml" Target="../ink/ink436.xml"/><Relationship Id="rId38" Type="http://schemas.openxmlformats.org/officeDocument/2006/relationships/image" Target="../media/image449.png"/><Relationship Id="rId59" Type="http://schemas.openxmlformats.org/officeDocument/2006/relationships/customXml" Target="../ink/ink457.xml"/><Relationship Id="rId103" Type="http://schemas.openxmlformats.org/officeDocument/2006/relationships/image" Target="../media/image481.png"/><Relationship Id="rId124" Type="http://schemas.openxmlformats.org/officeDocument/2006/relationships/customXml" Target="../ink/ink490.xml"/><Relationship Id="rId70" Type="http://schemas.openxmlformats.org/officeDocument/2006/relationships/image" Target="../media/image465.png"/><Relationship Id="rId91" Type="http://schemas.openxmlformats.org/officeDocument/2006/relationships/customXml" Target="../ink/ink473.xml"/><Relationship Id="rId145" Type="http://schemas.openxmlformats.org/officeDocument/2006/relationships/image" Target="../media/image502.png"/><Relationship Id="rId166" Type="http://schemas.openxmlformats.org/officeDocument/2006/relationships/customXml" Target="../ink/ink511.xml"/><Relationship Id="rId187" Type="http://schemas.openxmlformats.org/officeDocument/2006/relationships/image" Target="../media/image521.png"/><Relationship Id="rId1" Type="http://schemas.openxmlformats.org/officeDocument/2006/relationships/slideLayout" Target="../slideLayouts/slideLayout1.xml"/><Relationship Id="rId212" Type="http://schemas.openxmlformats.org/officeDocument/2006/relationships/customXml" Target="../ink/ink535.xml"/><Relationship Id="rId233" Type="http://schemas.openxmlformats.org/officeDocument/2006/relationships/image" Target="../media/image544.png"/><Relationship Id="rId254" Type="http://schemas.openxmlformats.org/officeDocument/2006/relationships/customXml" Target="../ink/ink556.xml"/><Relationship Id="rId28" Type="http://schemas.openxmlformats.org/officeDocument/2006/relationships/image" Target="../media/image444.png"/><Relationship Id="rId49" Type="http://schemas.openxmlformats.org/officeDocument/2006/relationships/customXml" Target="../ink/ink452.xml"/><Relationship Id="rId114" Type="http://schemas.openxmlformats.org/officeDocument/2006/relationships/customXml" Target="../ink/ink485.xml"/><Relationship Id="rId275" Type="http://schemas.openxmlformats.org/officeDocument/2006/relationships/image" Target="../media/image565.png"/><Relationship Id="rId60" Type="http://schemas.openxmlformats.org/officeDocument/2006/relationships/image" Target="../media/image460.png"/><Relationship Id="rId81" Type="http://schemas.openxmlformats.org/officeDocument/2006/relationships/customXml" Target="../ink/ink468.xml"/><Relationship Id="rId135" Type="http://schemas.openxmlformats.org/officeDocument/2006/relationships/image" Target="../media/image497.png"/><Relationship Id="rId156" Type="http://schemas.openxmlformats.org/officeDocument/2006/relationships/customXml" Target="../ink/ink506.xml"/><Relationship Id="rId177" Type="http://schemas.openxmlformats.org/officeDocument/2006/relationships/customXml" Target="../ink/ink517.xml"/><Relationship Id="rId198" Type="http://schemas.openxmlformats.org/officeDocument/2006/relationships/customXml" Target="../ink/ink528.xml"/><Relationship Id="rId202" Type="http://schemas.openxmlformats.org/officeDocument/2006/relationships/customXml" Target="../ink/ink530.xml"/><Relationship Id="rId223" Type="http://schemas.openxmlformats.org/officeDocument/2006/relationships/image" Target="../media/image539.png"/><Relationship Id="rId244" Type="http://schemas.openxmlformats.org/officeDocument/2006/relationships/customXml" Target="../ink/ink551.xml"/><Relationship Id="rId18" Type="http://schemas.openxmlformats.org/officeDocument/2006/relationships/image" Target="../media/image439.png"/><Relationship Id="rId39" Type="http://schemas.openxmlformats.org/officeDocument/2006/relationships/customXml" Target="../ink/ink447.xml"/><Relationship Id="rId265" Type="http://schemas.openxmlformats.org/officeDocument/2006/relationships/image" Target="../media/image560.png"/><Relationship Id="rId50" Type="http://schemas.openxmlformats.org/officeDocument/2006/relationships/image" Target="../media/image455.png"/><Relationship Id="rId104" Type="http://schemas.openxmlformats.org/officeDocument/2006/relationships/customXml" Target="../ink/ink480.xml"/><Relationship Id="rId125" Type="http://schemas.openxmlformats.org/officeDocument/2006/relationships/image" Target="../media/image492.png"/><Relationship Id="rId146" Type="http://schemas.openxmlformats.org/officeDocument/2006/relationships/customXml" Target="../ink/ink501.xml"/><Relationship Id="rId167" Type="http://schemas.openxmlformats.org/officeDocument/2006/relationships/customXml" Target="../ink/ink512.xml"/><Relationship Id="rId188" Type="http://schemas.openxmlformats.org/officeDocument/2006/relationships/customXml" Target="../ink/ink523.xml"/><Relationship Id="rId71" Type="http://schemas.openxmlformats.org/officeDocument/2006/relationships/customXml" Target="../ink/ink463.xml"/><Relationship Id="rId92" Type="http://schemas.openxmlformats.org/officeDocument/2006/relationships/image" Target="../media/image476.png"/><Relationship Id="rId213" Type="http://schemas.openxmlformats.org/officeDocument/2006/relationships/image" Target="../media/image534.png"/><Relationship Id="rId234" Type="http://schemas.openxmlformats.org/officeDocument/2006/relationships/customXml" Target="../ink/ink546.xml"/><Relationship Id="rId2" Type="http://schemas.openxmlformats.org/officeDocument/2006/relationships/image" Target="../media/image431.jpeg"/><Relationship Id="rId29" Type="http://schemas.openxmlformats.org/officeDocument/2006/relationships/customXml" Target="../ink/ink442.xml"/><Relationship Id="rId255" Type="http://schemas.openxmlformats.org/officeDocument/2006/relationships/image" Target="../media/image555.png"/><Relationship Id="rId276" Type="http://schemas.openxmlformats.org/officeDocument/2006/relationships/customXml" Target="../ink/ink567.xml"/><Relationship Id="rId40" Type="http://schemas.openxmlformats.org/officeDocument/2006/relationships/image" Target="../media/image450.png"/><Relationship Id="rId115" Type="http://schemas.openxmlformats.org/officeDocument/2006/relationships/image" Target="../media/image487.png"/><Relationship Id="rId136" Type="http://schemas.openxmlformats.org/officeDocument/2006/relationships/customXml" Target="../ink/ink496.xml"/><Relationship Id="rId157" Type="http://schemas.openxmlformats.org/officeDocument/2006/relationships/image" Target="../media/image508.png"/><Relationship Id="rId178" Type="http://schemas.openxmlformats.org/officeDocument/2006/relationships/image" Target="../media/image517.png"/><Relationship Id="rId61" Type="http://schemas.openxmlformats.org/officeDocument/2006/relationships/customXml" Target="../ink/ink458.xml"/><Relationship Id="rId82" Type="http://schemas.openxmlformats.org/officeDocument/2006/relationships/image" Target="../media/image471.png"/><Relationship Id="rId199" Type="http://schemas.openxmlformats.org/officeDocument/2006/relationships/image" Target="../media/image527.png"/><Relationship Id="rId203" Type="http://schemas.openxmlformats.org/officeDocument/2006/relationships/image" Target="../media/image529.png"/><Relationship Id="rId19" Type="http://schemas.openxmlformats.org/officeDocument/2006/relationships/customXml" Target="../ink/ink437.xml"/><Relationship Id="rId224" Type="http://schemas.openxmlformats.org/officeDocument/2006/relationships/customXml" Target="../ink/ink541.xml"/><Relationship Id="rId245" Type="http://schemas.openxmlformats.org/officeDocument/2006/relationships/image" Target="../media/image550.png"/><Relationship Id="rId266" Type="http://schemas.openxmlformats.org/officeDocument/2006/relationships/customXml" Target="../ink/ink562.xml"/><Relationship Id="rId30" Type="http://schemas.openxmlformats.org/officeDocument/2006/relationships/image" Target="../media/image445.png"/><Relationship Id="rId105" Type="http://schemas.openxmlformats.org/officeDocument/2006/relationships/image" Target="../media/image482.png"/><Relationship Id="rId126" Type="http://schemas.openxmlformats.org/officeDocument/2006/relationships/customXml" Target="../ink/ink491.xml"/><Relationship Id="rId147" Type="http://schemas.openxmlformats.org/officeDocument/2006/relationships/image" Target="../media/image503.png"/><Relationship Id="rId168" Type="http://schemas.openxmlformats.org/officeDocument/2006/relationships/image" Target="../media/image513.png"/><Relationship Id="rId51" Type="http://schemas.openxmlformats.org/officeDocument/2006/relationships/customXml" Target="../ink/ink453.xml"/><Relationship Id="rId72" Type="http://schemas.openxmlformats.org/officeDocument/2006/relationships/image" Target="../media/image466.png"/><Relationship Id="rId93" Type="http://schemas.openxmlformats.org/officeDocument/2006/relationships/customXml" Target="../ink/ink474.xml"/><Relationship Id="rId189" Type="http://schemas.openxmlformats.org/officeDocument/2006/relationships/image" Target="../media/image522.png"/><Relationship Id="rId3" Type="http://schemas.openxmlformats.org/officeDocument/2006/relationships/customXml" Target="../ink/ink429.xml"/><Relationship Id="rId214" Type="http://schemas.openxmlformats.org/officeDocument/2006/relationships/customXml" Target="../ink/ink536.xml"/><Relationship Id="rId235" Type="http://schemas.openxmlformats.org/officeDocument/2006/relationships/image" Target="../media/image545.png"/><Relationship Id="rId256" Type="http://schemas.openxmlformats.org/officeDocument/2006/relationships/customXml" Target="../ink/ink557.xml"/><Relationship Id="rId277" Type="http://schemas.openxmlformats.org/officeDocument/2006/relationships/image" Target="../media/image566.png"/><Relationship Id="rId116" Type="http://schemas.openxmlformats.org/officeDocument/2006/relationships/customXml" Target="../ink/ink486.xml"/><Relationship Id="rId137" Type="http://schemas.openxmlformats.org/officeDocument/2006/relationships/image" Target="../media/image498.png"/><Relationship Id="rId158" Type="http://schemas.openxmlformats.org/officeDocument/2006/relationships/customXml" Target="../ink/ink507.xml"/><Relationship Id="rId20" Type="http://schemas.openxmlformats.org/officeDocument/2006/relationships/image" Target="../media/image440.png"/><Relationship Id="rId41" Type="http://schemas.openxmlformats.org/officeDocument/2006/relationships/customXml" Target="../ink/ink448.xml"/><Relationship Id="rId62" Type="http://schemas.openxmlformats.org/officeDocument/2006/relationships/image" Target="../media/image461.png"/><Relationship Id="rId83" Type="http://schemas.openxmlformats.org/officeDocument/2006/relationships/customXml" Target="../ink/ink469.xml"/><Relationship Id="rId179" Type="http://schemas.openxmlformats.org/officeDocument/2006/relationships/customXml" Target="../ink/ink518.xml"/><Relationship Id="rId190" Type="http://schemas.openxmlformats.org/officeDocument/2006/relationships/customXml" Target="../ink/ink524.xml"/><Relationship Id="rId204" Type="http://schemas.openxmlformats.org/officeDocument/2006/relationships/customXml" Target="../ink/ink531.xml"/><Relationship Id="rId225" Type="http://schemas.openxmlformats.org/officeDocument/2006/relationships/image" Target="../media/image540.png"/><Relationship Id="rId246" Type="http://schemas.openxmlformats.org/officeDocument/2006/relationships/customXml" Target="../ink/ink552.xml"/><Relationship Id="rId267" Type="http://schemas.openxmlformats.org/officeDocument/2006/relationships/image" Target="../media/image561.png"/><Relationship Id="rId106" Type="http://schemas.openxmlformats.org/officeDocument/2006/relationships/customXml" Target="../ink/ink481.xml"/><Relationship Id="rId127" Type="http://schemas.openxmlformats.org/officeDocument/2006/relationships/image" Target="../media/image493.png"/><Relationship Id="rId10" Type="http://schemas.openxmlformats.org/officeDocument/2006/relationships/image" Target="../media/image435.png"/><Relationship Id="rId31" Type="http://schemas.openxmlformats.org/officeDocument/2006/relationships/customXml" Target="../ink/ink443.xml"/><Relationship Id="rId52" Type="http://schemas.openxmlformats.org/officeDocument/2006/relationships/image" Target="../media/image456.png"/><Relationship Id="rId73" Type="http://schemas.openxmlformats.org/officeDocument/2006/relationships/customXml" Target="../ink/ink464.xml"/><Relationship Id="rId94" Type="http://schemas.openxmlformats.org/officeDocument/2006/relationships/customXml" Target="../ink/ink475.xml"/><Relationship Id="rId148" Type="http://schemas.openxmlformats.org/officeDocument/2006/relationships/customXml" Target="../ink/ink502.xml"/><Relationship Id="rId169" Type="http://schemas.openxmlformats.org/officeDocument/2006/relationships/customXml" Target="../ink/ink513.xml"/><Relationship Id="rId4" Type="http://schemas.openxmlformats.org/officeDocument/2006/relationships/image" Target="../media/image432.png"/><Relationship Id="rId180" Type="http://schemas.openxmlformats.org/officeDocument/2006/relationships/customXml" Target="../ink/ink519.xml"/><Relationship Id="rId215" Type="http://schemas.openxmlformats.org/officeDocument/2006/relationships/image" Target="../media/image535.png"/><Relationship Id="rId236" Type="http://schemas.openxmlformats.org/officeDocument/2006/relationships/customXml" Target="../ink/ink547.xml"/><Relationship Id="rId257" Type="http://schemas.openxmlformats.org/officeDocument/2006/relationships/image" Target="../media/image556.png"/><Relationship Id="rId278" Type="http://schemas.openxmlformats.org/officeDocument/2006/relationships/customXml" Target="../ink/ink568.xml"/><Relationship Id="rId42" Type="http://schemas.openxmlformats.org/officeDocument/2006/relationships/image" Target="../media/image451.png"/><Relationship Id="rId84" Type="http://schemas.openxmlformats.org/officeDocument/2006/relationships/image" Target="../media/image472.png"/><Relationship Id="rId138" Type="http://schemas.openxmlformats.org/officeDocument/2006/relationships/customXml" Target="../ink/ink497.xml"/><Relationship Id="rId191" Type="http://schemas.openxmlformats.org/officeDocument/2006/relationships/image" Target="../media/image523.png"/><Relationship Id="rId205" Type="http://schemas.openxmlformats.org/officeDocument/2006/relationships/image" Target="../media/image530.png"/><Relationship Id="rId247" Type="http://schemas.openxmlformats.org/officeDocument/2006/relationships/image" Target="../media/image551.png"/><Relationship Id="rId107" Type="http://schemas.openxmlformats.org/officeDocument/2006/relationships/image" Target="../media/image483.png"/><Relationship Id="rId11" Type="http://schemas.openxmlformats.org/officeDocument/2006/relationships/customXml" Target="../ink/ink433.xml"/><Relationship Id="rId53" Type="http://schemas.openxmlformats.org/officeDocument/2006/relationships/customXml" Target="../ink/ink454.xml"/><Relationship Id="rId149" Type="http://schemas.openxmlformats.org/officeDocument/2006/relationships/image" Target="../media/image504.png"/><Relationship Id="rId95" Type="http://schemas.openxmlformats.org/officeDocument/2006/relationships/image" Target="../media/image477.png"/><Relationship Id="rId160" Type="http://schemas.openxmlformats.org/officeDocument/2006/relationships/customXml" Target="../ink/ink508.xml"/><Relationship Id="rId216" Type="http://schemas.openxmlformats.org/officeDocument/2006/relationships/customXml" Target="../ink/ink537.xml"/><Relationship Id="rId258" Type="http://schemas.openxmlformats.org/officeDocument/2006/relationships/customXml" Target="../ink/ink558.xml"/></Relationships>
</file>

<file path=ppt/slides/_rels/slide24.xml.rels><?xml version="1.0" encoding="UTF-8" standalone="yes"?>
<Relationships xmlns="http://schemas.openxmlformats.org/package/2006/relationships"><Relationship Id="rId26" Type="http://schemas.openxmlformats.org/officeDocument/2006/relationships/image" Target="../media/image580.png"/><Relationship Id="rId21" Type="http://schemas.openxmlformats.org/officeDocument/2006/relationships/customXml" Target="../ink/ink580.xml"/><Relationship Id="rId42" Type="http://schemas.openxmlformats.org/officeDocument/2006/relationships/image" Target="../media/image588.png"/><Relationship Id="rId47" Type="http://schemas.openxmlformats.org/officeDocument/2006/relationships/customXml" Target="../ink/ink593.xml"/><Relationship Id="rId63" Type="http://schemas.openxmlformats.org/officeDocument/2006/relationships/customXml" Target="../ink/ink601.xml"/><Relationship Id="rId68" Type="http://schemas.openxmlformats.org/officeDocument/2006/relationships/image" Target="../media/image601.png"/><Relationship Id="rId84" Type="http://schemas.openxmlformats.org/officeDocument/2006/relationships/image" Target="../media/image609.png"/><Relationship Id="rId89" Type="http://schemas.openxmlformats.org/officeDocument/2006/relationships/image" Target="../media/image610.png"/><Relationship Id="rId16" Type="http://schemas.openxmlformats.org/officeDocument/2006/relationships/image" Target="../media/image575.png"/><Relationship Id="rId11" Type="http://schemas.openxmlformats.org/officeDocument/2006/relationships/customXml" Target="../ink/ink575.xml"/><Relationship Id="rId32" Type="http://schemas.openxmlformats.org/officeDocument/2006/relationships/image" Target="../media/image583.png"/><Relationship Id="rId37" Type="http://schemas.openxmlformats.org/officeDocument/2006/relationships/customXml" Target="../ink/ink588.xml"/><Relationship Id="rId53" Type="http://schemas.openxmlformats.org/officeDocument/2006/relationships/customXml" Target="../ink/ink596.xml"/><Relationship Id="rId58" Type="http://schemas.openxmlformats.org/officeDocument/2006/relationships/image" Target="../media/image596.png"/><Relationship Id="rId74" Type="http://schemas.openxmlformats.org/officeDocument/2006/relationships/image" Target="../media/image604.png"/><Relationship Id="rId79" Type="http://schemas.openxmlformats.org/officeDocument/2006/relationships/customXml" Target="../ink/ink609.xml"/><Relationship Id="rId5" Type="http://schemas.openxmlformats.org/officeDocument/2006/relationships/customXml" Target="../ink/ink572.xml"/><Relationship Id="rId90" Type="http://schemas.openxmlformats.org/officeDocument/2006/relationships/customXml" Target="../ink/ink614.xml"/><Relationship Id="rId95" Type="http://schemas.openxmlformats.org/officeDocument/2006/relationships/customXml" Target="../ink/ink619.xml"/><Relationship Id="rId22" Type="http://schemas.openxmlformats.org/officeDocument/2006/relationships/image" Target="../media/image578.png"/><Relationship Id="rId27" Type="http://schemas.openxmlformats.org/officeDocument/2006/relationships/customXml" Target="../ink/ink583.xml"/><Relationship Id="rId43" Type="http://schemas.openxmlformats.org/officeDocument/2006/relationships/customXml" Target="../ink/ink591.xml"/><Relationship Id="rId48" Type="http://schemas.openxmlformats.org/officeDocument/2006/relationships/image" Target="../media/image591.png"/><Relationship Id="rId64" Type="http://schemas.openxmlformats.org/officeDocument/2006/relationships/image" Target="../media/image599.png"/><Relationship Id="rId69" Type="http://schemas.openxmlformats.org/officeDocument/2006/relationships/customXml" Target="../ink/ink604.xml"/><Relationship Id="rId80" Type="http://schemas.openxmlformats.org/officeDocument/2006/relationships/image" Target="../media/image607.png"/><Relationship Id="rId85" Type="http://schemas.openxmlformats.org/officeDocument/2006/relationships/customXml" Target="../ink/ink612.xml"/><Relationship Id="rId3" Type="http://schemas.openxmlformats.org/officeDocument/2006/relationships/customXml" Target="../ink/ink571.xml"/><Relationship Id="rId12" Type="http://schemas.openxmlformats.org/officeDocument/2006/relationships/image" Target="../media/image573.png"/><Relationship Id="rId17" Type="http://schemas.openxmlformats.org/officeDocument/2006/relationships/customXml" Target="../ink/ink578.xml"/><Relationship Id="rId25" Type="http://schemas.openxmlformats.org/officeDocument/2006/relationships/customXml" Target="../ink/ink582.xml"/><Relationship Id="rId33" Type="http://schemas.openxmlformats.org/officeDocument/2006/relationships/customXml" Target="../ink/ink586.xml"/><Relationship Id="rId38" Type="http://schemas.openxmlformats.org/officeDocument/2006/relationships/image" Target="../media/image586.png"/><Relationship Id="rId46" Type="http://schemas.openxmlformats.org/officeDocument/2006/relationships/image" Target="../media/image590.png"/><Relationship Id="rId59" Type="http://schemas.openxmlformats.org/officeDocument/2006/relationships/customXml" Target="../ink/ink599.xml"/><Relationship Id="rId67" Type="http://schemas.openxmlformats.org/officeDocument/2006/relationships/customXml" Target="../ink/ink603.xml"/><Relationship Id="rId20" Type="http://schemas.openxmlformats.org/officeDocument/2006/relationships/image" Target="../media/image577.png"/><Relationship Id="rId41" Type="http://schemas.openxmlformats.org/officeDocument/2006/relationships/customXml" Target="../ink/ink590.xml"/><Relationship Id="rId54" Type="http://schemas.openxmlformats.org/officeDocument/2006/relationships/image" Target="../media/image594.png"/><Relationship Id="rId62" Type="http://schemas.openxmlformats.org/officeDocument/2006/relationships/image" Target="../media/image598.png"/><Relationship Id="rId70" Type="http://schemas.openxmlformats.org/officeDocument/2006/relationships/image" Target="../media/image602.png"/><Relationship Id="rId75" Type="http://schemas.openxmlformats.org/officeDocument/2006/relationships/customXml" Target="../ink/ink607.xml"/><Relationship Id="rId83" Type="http://schemas.openxmlformats.org/officeDocument/2006/relationships/customXml" Target="../ink/ink611.xml"/><Relationship Id="rId88" Type="http://schemas.openxmlformats.org/officeDocument/2006/relationships/image" Target="../media/image85.png"/><Relationship Id="rId91" Type="http://schemas.openxmlformats.org/officeDocument/2006/relationships/customXml" Target="../ink/ink615.xml"/><Relationship Id="rId96" Type="http://schemas.openxmlformats.org/officeDocument/2006/relationships/customXml" Target="../ink/ink620.xml"/><Relationship Id="rId1" Type="http://schemas.openxmlformats.org/officeDocument/2006/relationships/slideLayout" Target="../slideLayouts/slideLayout1.xml"/><Relationship Id="rId6" Type="http://schemas.openxmlformats.org/officeDocument/2006/relationships/image" Target="../media/image570.png"/><Relationship Id="rId15" Type="http://schemas.openxmlformats.org/officeDocument/2006/relationships/customXml" Target="../ink/ink577.xml"/><Relationship Id="rId23" Type="http://schemas.openxmlformats.org/officeDocument/2006/relationships/customXml" Target="../ink/ink581.xml"/><Relationship Id="rId28" Type="http://schemas.openxmlformats.org/officeDocument/2006/relationships/image" Target="../media/image581.png"/><Relationship Id="rId36" Type="http://schemas.openxmlformats.org/officeDocument/2006/relationships/image" Target="../media/image585.png"/><Relationship Id="rId49" Type="http://schemas.openxmlformats.org/officeDocument/2006/relationships/customXml" Target="../ink/ink594.xml"/><Relationship Id="rId57" Type="http://schemas.openxmlformats.org/officeDocument/2006/relationships/customXml" Target="../ink/ink598.xml"/><Relationship Id="rId10" Type="http://schemas.openxmlformats.org/officeDocument/2006/relationships/image" Target="../media/image572.png"/><Relationship Id="rId31" Type="http://schemas.openxmlformats.org/officeDocument/2006/relationships/customXml" Target="../ink/ink585.xml"/><Relationship Id="rId44" Type="http://schemas.openxmlformats.org/officeDocument/2006/relationships/image" Target="../media/image589.png"/><Relationship Id="rId52" Type="http://schemas.openxmlformats.org/officeDocument/2006/relationships/image" Target="../media/image593.png"/><Relationship Id="rId60" Type="http://schemas.openxmlformats.org/officeDocument/2006/relationships/image" Target="../media/image597.png"/><Relationship Id="rId65" Type="http://schemas.openxmlformats.org/officeDocument/2006/relationships/customXml" Target="../ink/ink602.xml"/><Relationship Id="rId73" Type="http://schemas.openxmlformats.org/officeDocument/2006/relationships/customXml" Target="../ink/ink606.xml"/><Relationship Id="rId78" Type="http://schemas.openxmlformats.org/officeDocument/2006/relationships/image" Target="../media/image606.png"/><Relationship Id="rId81" Type="http://schemas.openxmlformats.org/officeDocument/2006/relationships/customXml" Target="../ink/ink610.xml"/><Relationship Id="rId86" Type="http://schemas.openxmlformats.org/officeDocument/2006/relationships/image" Target="../media/image43.png"/><Relationship Id="rId94" Type="http://schemas.openxmlformats.org/officeDocument/2006/relationships/customXml" Target="../ink/ink618.xml"/><Relationship Id="rId4" Type="http://schemas.openxmlformats.org/officeDocument/2006/relationships/image" Target="../media/image569.png"/><Relationship Id="rId9" Type="http://schemas.openxmlformats.org/officeDocument/2006/relationships/customXml" Target="../ink/ink574.xml"/><Relationship Id="rId13" Type="http://schemas.openxmlformats.org/officeDocument/2006/relationships/customXml" Target="../ink/ink576.xml"/><Relationship Id="rId18" Type="http://schemas.openxmlformats.org/officeDocument/2006/relationships/image" Target="../media/image576.png"/><Relationship Id="rId39" Type="http://schemas.openxmlformats.org/officeDocument/2006/relationships/customXml" Target="../ink/ink589.xml"/><Relationship Id="rId34" Type="http://schemas.openxmlformats.org/officeDocument/2006/relationships/image" Target="../media/image584.png"/><Relationship Id="rId50" Type="http://schemas.openxmlformats.org/officeDocument/2006/relationships/image" Target="../media/image592.png"/><Relationship Id="rId55" Type="http://schemas.openxmlformats.org/officeDocument/2006/relationships/customXml" Target="../ink/ink597.xml"/><Relationship Id="rId76" Type="http://schemas.openxmlformats.org/officeDocument/2006/relationships/image" Target="../media/image605.png"/><Relationship Id="rId97" Type="http://schemas.openxmlformats.org/officeDocument/2006/relationships/customXml" Target="../ink/ink621.xml"/><Relationship Id="rId7" Type="http://schemas.openxmlformats.org/officeDocument/2006/relationships/customXml" Target="../ink/ink573.xml"/><Relationship Id="rId71" Type="http://schemas.openxmlformats.org/officeDocument/2006/relationships/customXml" Target="../ink/ink605.xml"/><Relationship Id="rId92" Type="http://schemas.openxmlformats.org/officeDocument/2006/relationships/customXml" Target="../ink/ink616.xml"/><Relationship Id="rId2" Type="http://schemas.openxmlformats.org/officeDocument/2006/relationships/image" Target="../media/image568.jpeg"/><Relationship Id="rId29" Type="http://schemas.openxmlformats.org/officeDocument/2006/relationships/customXml" Target="../ink/ink584.xml"/><Relationship Id="rId24" Type="http://schemas.openxmlformats.org/officeDocument/2006/relationships/image" Target="../media/image579.png"/><Relationship Id="rId40" Type="http://schemas.openxmlformats.org/officeDocument/2006/relationships/image" Target="../media/image587.png"/><Relationship Id="rId45" Type="http://schemas.openxmlformats.org/officeDocument/2006/relationships/customXml" Target="../ink/ink592.xml"/><Relationship Id="rId66" Type="http://schemas.openxmlformats.org/officeDocument/2006/relationships/image" Target="../media/image600.png"/><Relationship Id="rId87" Type="http://schemas.openxmlformats.org/officeDocument/2006/relationships/customXml" Target="../ink/ink613.xml"/><Relationship Id="rId61" Type="http://schemas.openxmlformats.org/officeDocument/2006/relationships/customXml" Target="../ink/ink600.xml"/><Relationship Id="rId82" Type="http://schemas.openxmlformats.org/officeDocument/2006/relationships/image" Target="../media/image608.png"/><Relationship Id="rId19" Type="http://schemas.openxmlformats.org/officeDocument/2006/relationships/customXml" Target="../ink/ink579.xml"/><Relationship Id="rId14" Type="http://schemas.openxmlformats.org/officeDocument/2006/relationships/image" Target="../media/image574.png"/><Relationship Id="rId30" Type="http://schemas.openxmlformats.org/officeDocument/2006/relationships/image" Target="../media/image582.png"/><Relationship Id="rId35" Type="http://schemas.openxmlformats.org/officeDocument/2006/relationships/customXml" Target="../ink/ink587.xml"/><Relationship Id="rId56" Type="http://schemas.openxmlformats.org/officeDocument/2006/relationships/image" Target="../media/image595.png"/><Relationship Id="rId77" Type="http://schemas.openxmlformats.org/officeDocument/2006/relationships/customXml" Target="../ink/ink608.xml"/><Relationship Id="rId8" Type="http://schemas.openxmlformats.org/officeDocument/2006/relationships/image" Target="../media/image571.png"/><Relationship Id="rId51" Type="http://schemas.openxmlformats.org/officeDocument/2006/relationships/customXml" Target="../ink/ink595.xml"/><Relationship Id="rId72" Type="http://schemas.openxmlformats.org/officeDocument/2006/relationships/image" Target="../media/image603.png"/><Relationship Id="rId93" Type="http://schemas.openxmlformats.org/officeDocument/2006/relationships/customXml" Target="../ink/ink617.xml"/><Relationship Id="rId98" Type="http://schemas.openxmlformats.org/officeDocument/2006/relationships/image" Target="../media/image611.png"/></Relationships>
</file>

<file path=ppt/slides/_rels/slide25.xml.rels><?xml version="1.0" encoding="UTF-8" standalone="yes"?>
<Relationships xmlns="http://schemas.openxmlformats.org/package/2006/relationships"><Relationship Id="rId2" Type="http://schemas.openxmlformats.org/officeDocument/2006/relationships/image" Target="../media/image612.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613.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8" Type="http://schemas.openxmlformats.org/officeDocument/2006/relationships/image" Target="../media/image617.png"/><Relationship Id="rId13" Type="http://schemas.openxmlformats.org/officeDocument/2006/relationships/customXml" Target="../ink/ink627.xml"/><Relationship Id="rId18" Type="http://schemas.openxmlformats.org/officeDocument/2006/relationships/image" Target="../media/image622.png"/><Relationship Id="rId3" Type="http://schemas.openxmlformats.org/officeDocument/2006/relationships/customXml" Target="../ink/ink622.xml"/><Relationship Id="rId21" Type="http://schemas.openxmlformats.org/officeDocument/2006/relationships/customXml" Target="../ink/ink631.xml"/><Relationship Id="rId7" Type="http://schemas.openxmlformats.org/officeDocument/2006/relationships/customXml" Target="../ink/ink624.xml"/><Relationship Id="rId12" Type="http://schemas.openxmlformats.org/officeDocument/2006/relationships/image" Target="../media/image619.png"/><Relationship Id="rId17" Type="http://schemas.openxmlformats.org/officeDocument/2006/relationships/customXml" Target="../ink/ink629.xml"/><Relationship Id="rId2" Type="http://schemas.openxmlformats.org/officeDocument/2006/relationships/image" Target="../media/image614.jpeg"/><Relationship Id="rId16" Type="http://schemas.openxmlformats.org/officeDocument/2006/relationships/image" Target="../media/image621.png"/><Relationship Id="rId20" Type="http://schemas.openxmlformats.org/officeDocument/2006/relationships/image" Target="../media/image623.png"/><Relationship Id="rId1" Type="http://schemas.openxmlformats.org/officeDocument/2006/relationships/slideLayout" Target="../slideLayouts/slideLayout1.xml"/><Relationship Id="rId6" Type="http://schemas.openxmlformats.org/officeDocument/2006/relationships/image" Target="../media/image616.png"/><Relationship Id="rId11" Type="http://schemas.openxmlformats.org/officeDocument/2006/relationships/customXml" Target="../ink/ink626.xml"/><Relationship Id="rId5" Type="http://schemas.openxmlformats.org/officeDocument/2006/relationships/customXml" Target="../ink/ink623.xml"/><Relationship Id="rId15" Type="http://schemas.openxmlformats.org/officeDocument/2006/relationships/customXml" Target="../ink/ink628.xml"/><Relationship Id="rId10" Type="http://schemas.openxmlformats.org/officeDocument/2006/relationships/image" Target="../media/image618.png"/><Relationship Id="rId19" Type="http://schemas.openxmlformats.org/officeDocument/2006/relationships/customXml" Target="../ink/ink630.xml"/><Relationship Id="rId4" Type="http://schemas.openxmlformats.org/officeDocument/2006/relationships/image" Target="../media/image615.png"/><Relationship Id="rId9" Type="http://schemas.openxmlformats.org/officeDocument/2006/relationships/customXml" Target="../ink/ink625.xml"/><Relationship Id="rId14" Type="http://schemas.openxmlformats.org/officeDocument/2006/relationships/image" Target="../media/image620.png"/><Relationship Id="rId22" Type="http://schemas.openxmlformats.org/officeDocument/2006/relationships/image" Target="../media/image624.png"/></Relationships>
</file>

<file path=ppt/slides/_rels/slide28.xml.rels><?xml version="1.0" encoding="UTF-8" standalone="yes"?>
<Relationships xmlns="http://schemas.openxmlformats.org/package/2006/relationships"><Relationship Id="rId117" Type="http://schemas.openxmlformats.org/officeDocument/2006/relationships/customXml" Target="../ink/ink689.xml"/><Relationship Id="rId21" Type="http://schemas.openxmlformats.org/officeDocument/2006/relationships/customXml" Target="../ink/ink641.xml"/><Relationship Id="rId42" Type="http://schemas.openxmlformats.org/officeDocument/2006/relationships/image" Target="../media/image645.png"/><Relationship Id="rId63" Type="http://schemas.openxmlformats.org/officeDocument/2006/relationships/customXml" Target="../ink/ink662.xml"/><Relationship Id="rId84" Type="http://schemas.openxmlformats.org/officeDocument/2006/relationships/image" Target="../media/image665.png"/><Relationship Id="rId138" Type="http://schemas.openxmlformats.org/officeDocument/2006/relationships/image" Target="../media/image692.png"/><Relationship Id="rId159" Type="http://schemas.openxmlformats.org/officeDocument/2006/relationships/customXml" Target="../ink/ink710.xml"/><Relationship Id="rId107" Type="http://schemas.openxmlformats.org/officeDocument/2006/relationships/customXml" Target="../ink/ink684.xml"/><Relationship Id="rId11" Type="http://schemas.openxmlformats.org/officeDocument/2006/relationships/customXml" Target="../ink/ink636.xml"/><Relationship Id="rId32" Type="http://schemas.openxmlformats.org/officeDocument/2006/relationships/image" Target="../media/image640.png"/><Relationship Id="rId53" Type="http://schemas.openxmlformats.org/officeDocument/2006/relationships/customXml" Target="../ink/ink657.xml"/><Relationship Id="rId74" Type="http://schemas.openxmlformats.org/officeDocument/2006/relationships/image" Target="../media/image661.png"/><Relationship Id="rId128" Type="http://schemas.openxmlformats.org/officeDocument/2006/relationships/image" Target="../media/image687.png"/><Relationship Id="rId149" Type="http://schemas.openxmlformats.org/officeDocument/2006/relationships/customXml" Target="../ink/ink705.xml"/><Relationship Id="rId5" Type="http://schemas.openxmlformats.org/officeDocument/2006/relationships/customXml" Target="../ink/ink633.xml"/><Relationship Id="rId95" Type="http://schemas.openxmlformats.org/officeDocument/2006/relationships/customXml" Target="../ink/ink678.xml"/><Relationship Id="rId160" Type="http://schemas.openxmlformats.org/officeDocument/2006/relationships/image" Target="../media/image702.png"/><Relationship Id="rId22" Type="http://schemas.openxmlformats.org/officeDocument/2006/relationships/image" Target="../media/image635.png"/><Relationship Id="rId43" Type="http://schemas.openxmlformats.org/officeDocument/2006/relationships/customXml" Target="../ink/ink652.xml"/><Relationship Id="rId64" Type="http://schemas.openxmlformats.org/officeDocument/2006/relationships/image" Target="../media/image656.png"/><Relationship Id="rId118" Type="http://schemas.openxmlformats.org/officeDocument/2006/relationships/image" Target="../media/image682.png"/><Relationship Id="rId139" Type="http://schemas.openxmlformats.org/officeDocument/2006/relationships/customXml" Target="../ink/ink700.xml"/><Relationship Id="rId85" Type="http://schemas.openxmlformats.org/officeDocument/2006/relationships/customXml" Target="../ink/ink673.xml"/><Relationship Id="rId150" Type="http://schemas.openxmlformats.org/officeDocument/2006/relationships/image" Target="../media/image698.png"/><Relationship Id="rId12" Type="http://schemas.openxmlformats.org/officeDocument/2006/relationships/image" Target="../media/image630.png"/><Relationship Id="rId17" Type="http://schemas.openxmlformats.org/officeDocument/2006/relationships/customXml" Target="../ink/ink639.xml"/><Relationship Id="rId33" Type="http://schemas.openxmlformats.org/officeDocument/2006/relationships/customXml" Target="../ink/ink647.xml"/><Relationship Id="rId38" Type="http://schemas.openxmlformats.org/officeDocument/2006/relationships/image" Target="../media/image643.png"/><Relationship Id="rId59" Type="http://schemas.openxmlformats.org/officeDocument/2006/relationships/customXml" Target="../ink/ink660.xml"/><Relationship Id="rId103" Type="http://schemas.openxmlformats.org/officeDocument/2006/relationships/customXml" Target="../ink/ink682.xml"/><Relationship Id="rId108" Type="http://schemas.openxmlformats.org/officeDocument/2006/relationships/image" Target="../media/image677.png"/><Relationship Id="rId124" Type="http://schemas.openxmlformats.org/officeDocument/2006/relationships/image" Target="../media/image685.png"/><Relationship Id="rId129" Type="http://schemas.openxmlformats.org/officeDocument/2006/relationships/customXml" Target="../ink/ink695.xml"/><Relationship Id="rId54" Type="http://schemas.openxmlformats.org/officeDocument/2006/relationships/image" Target="../media/image651.png"/><Relationship Id="rId70" Type="http://schemas.openxmlformats.org/officeDocument/2006/relationships/image" Target="../media/image659.png"/><Relationship Id="rId75" Type="http://schemas.openxmlformats.org/officeDocument/2006/relationships/customXml" Target="../ink/ink668.xml"/><Relationship Id="rId91" Type="http://schemas.openxmlformats.org/officeDocument/2006/relationships/customXml" Target="../ink/ink676.xml"/><Relationship Id="rId96" Type="http://schemas.openxmlformats.org/officeDocument/2006/relationships/image" Target="../media/image671.png"/><Relationship Id="rId140" Type="http://schemas.openxmlformats.org/officeDocument/2006/relationships/image" Target="../media/image693.png"/><Relationship Id="rId145" Type="http://schemas.openxmlformats.org/officeDocument/2006/relationships/customXml" Target="../ink/ink703.xml"/><Relationship Id="rId161" Type="http://schemas.openxmlformats.org/officeDocument/2006/relationships/customXml" Target="../ink/ink711.xml"/><Relationship Id="rId166" Type="http://schemas.openxmlformats.org/officeDocument/2006/relationships/image" Target="../media/image705.png"/><Relationship Id="rId1" Type="http://schemas.openxmlformats.org/officeDocument/2006/relationships/slideLayout" Target="../slideLayouts/slideLayout1.xml"/><Relationship Id="rId6" Type="http://schemas.openxmlformats.org/officeDocument/2006/relationships/image" Target="../media/image627.png"/><Relationship Id="rId23" Type="http://schemas.openxmlformats.org/officeDocument/2006/relationships/customXml" Target="../ink/ink642.xml"/><Relationship Id="rId28" Type="http://schemas.openxmlformats.org/officeDocument/2006/relationships/image" Target="../media/image638.png"/><Relationship Id="rId49" Type="http://schemas.openxmlformats.org/officeDocument/2006/relationships/customXml" Target="../ink/ink655.xml"/><Relationship Id="rId114" Type="http://schemas.openxmlformats.org/officeDocument/2006/relationships/image" Target="../media/image680.png"/><Relationship Id="rId119" Type="http://schemas.openxmlformats.org/officeDocument/2006/relationships/customXml" Target="../ink/ink690.xml"/><Relationship Id="rId44" Type="http://schemas.openxmlformats.org/officeDocument/2006/relationships/image" Target="../media/image646.png"/><Relationship Id="rId60" Type="http://schemas.openxmlformats.org/officeDocument/2006/relationships/image" Target="../media/image654.png"/><Relationship Id="rId65" Type="http://schemas.openxmlformats.org/officeDocument/2006/relationships/customXml" Target="../ink/ink663.xml"/><Relationship Id="rId81" Type="http://schemas.openxmlformats.org/officeDocument/2006/relationships/customXml" Target="../ink/ink671.xml"/><Relationship Id="rId86" Type="http://schemas.openxmlformats.org/officeDocument/2006/relationships/image" Target="../media/image666.png"/><Relationship Id="rId130" Type="http://schemas.openxmlformats.org/officeDocument/2006/relationships/image" Target="../media/image688.png"/><Relationship Id="rId135" Type="http://schemas.openxmlformats.org/officeDocument/2006/relationships/customXml" Target="../ink/ink698.xml"/><Relationship Id="rId151" Type="http://schemas.openxmlformats.org/officeDocument/2006/relationships/customXml" Target="../ink/ink706.xml"/><Relationship Id="rId156" Type="http://schemas.openxmlformats.org/officeDocument/2006/relationships/image" Target="../media/image701.png"/><Relationship Id="rId13" Type="http://schemas.openxmlformats.org/officeDocument/2006/relationships/customXml" Target="../ink/ink637.xml"/><Relationship Id="rId18" Type="http://schemas.openxmlformats.org/officeDocument/2006/relationships/image" Target="../media/image633.png"/><Relationship Id="rId39" Type="http://schemas.openxmlformats.org/officeDocument/2006/relationships/customXml" Target="../ink/ink650.xml"/><Relationship Id="rId109" Type="http://schemas.openxmlformats.org/officeDocument/2006/relationships/customXml" Target="../ink/ink685.xml"/><Relationship Id="rId34" Type="http://schemas.openxmlformats.org/officeDocument/2006/relationships/image" Target="../media/image641.png"/><Relationship Id="rId50" Type="http://schemas.openxmlformats.org/officeDocument/2006/relationships/image" Target="../media/image649.png"/><Relationship Id="rId55" Type="http://schemas.openxmlformats.org/officeDocument/2006/relationships/customXml" Target="../ink/ink658.xml"/><Relationship Id="rId76" Type="http://schemas.openxmlformats.org/officeDocument/2006/relationships/image" Target="../media/image662.png"/><Relationship Id="rId97" Type="http://schemas.openxmlformats.org/officeDocument/2006/relationships/customXml" Target="../ink/ink679.xml"/><Relationship Id="rId104" Type="http://schemas.openxmlformats.org/officeDocument/2006/relationships/image" Target="../media/image675.png"/><Relationship Id="rId120" Type="http://schemas.openxmlformats.org/officeDocument/2006/relationships/image" Target="../media/image683.png"/><Relationship Id="rId125" Type="http://schemas.openxmlformats.org/officeDocument/2006/relationships/customXml" Target="../ink/ink693.xml"/><Relationship Id="rId141" Type="http://schemas.openxmlformats.org/officeDocument/2006/relationships/customXml" Target="../ink/ink701.xml"/><Relationship Id="rId146" Type="http://schemas.openxmlformats.org/officeDocument/2006/relationships/image" Target="../media/image696.png"/><Relationship Id="rId167" Type="http://schemas.openxmlformats.org/officeDocument/2006/relationships/customXml" Target="../ink/ink714.xml"/><Relationship Id="rId7" Type="http://schemas.openxmlformats.org/officeDocument/2006/relationships/customXml" Target="../ink/ink634.xml"/><Relationship Id="rId71" Type="http://schemas.openxmlformats.org/officeDocument/2006/relationships/customXml" Target="../ink/ink666.xml"/><Relationship Id="rId92" Type="http://schemas.openxmlformats.org/officeDocument/2006/relationships/image" Target="../media/image669.png"/><Relationship Id="rId162" Type="http://schemas.openxmlformats.org/officeDocument/2006/relationships/image" Target="../media/image703.png"/><Relationship Id="rId2" Type="http://schemas.openxmlformats.org/officeDocument/2006/relationships/image" Target="../media/image625.jpeg"/><Relationship Id="rId29" Type="http://schemas.openxmlformats.org/officeDocument/2006/relationships/customXml" Target="../ink/ink645.xml"/><Relationship Id="rId24" Type="http://schemas.openxmlformats.org/officeDocument/2006/relationships/image" Target="../media/image636.png"/><Relationship Id="rId40" Type="http://schemas.openxmlformats.org/officeDocument/2006/relationships/image" Target="../media/image644.png"/><Relationship Id="rId45" Type="http://schemas.openxmlformats.org/officeDocument/2006/relationships/customXml" Target="../ink/ink653.xml"/><Relationship Id="rId66" Type="http://schemas.openxmlformats.org/officeDocument/2006/relationships/image" Target="../media/image657.png"/><Relationship Id="rId87" Type="http://schemas.openxmlformats.org/officeDocument/2006/relationships/customXml" Target="../ink/ink674.xml"/><Relationship Id="rId110" Type="http://schemas.openxmlformats.org/officeDocument/2006/relationships/image" Target="../media/image678.png"/><Relationship Id="rId115" Type="http://schemas.openxmlformats.org/officeDocument/2006/relationships/customXml" Target="../ink/ink688.xml"/><Relationship Id="rId131" Type="http://schemas.openxmlformats.org/officeDocument/2006/relationships/customXml" Target="../ink/ink696.xml"/><Relationship Id="rId136" Type="http://schemas.openxmlformats.org/officeDocument/2006/relationships/image" Target="../media/image691.png"/><Relationship Id="rId157" Type="http://schemas.openxmlformats.org/officeDocument/2006/relationships/customXml" Target="../ink/ink709.xml"/><Relationship Id="rId61" Type="http://schemas.openxmlformats.org/officeDocument/2006/relationships/customXml" Target="../ink/ink661.xml"/><Relationship Id="rId82" Type="http://schemas.openxmlformats.org/officeDocument/2006/relationships/image" Target="../media/image664.png"/><Relationship Id="rId152" Type="http://schemas.openxmlformats.org/officeDocument/2006/relationships/image" Target="../media/image699.png"/><Relationship Id="rId19" Type="http://schemas.openxmlformats.org/officeDocument/2006/relationships/customXml" Target="../ink/ink640.xml"/><Relationship Id="rId14" Type="http://schemas.openxmlformats.org/officeDocument/2006/relationships/image" Target="../media/image631.png"/><Relationship Id="rId30" Type="http://schemas.openxmlformats.org/officeDocument/2006/relationships/image" Target="../media/image639.png"/><Relationship Id="rId35" Type="http://schemas.openxmlformats.org/officeDocument/2006/relationships/customXml" Target="../ink/ink648.xml"/><Relationship Id="rId56" Type="http://schemas.openxmlformats.org/officeDocument/2006/relationships/image" Target="../media/image652.png"/><Relationship Id="rId77" Type="http://schemas.openxmlformats.org/officeDocument/2006/relationships/customXml" Target="../ink/ink669.xml"/><Relationship Id="rId100" Type="http://schemas.openxmlformats.org/officeDocument/2006/relationships/image" Target="../media/image673.png"/><Relationship Id="rId105" Type="http://schemas.openxmlformats.org/officeDocument/2006/relationships/customXml" Target="../ink/ink683.xml"/><Relationship Id="rId126" Type="http://schemas.openxmlformats.org/officeDocument/2006/relationships/image" Target="../media/image686.png"/><Relationship Id="rId147" Type="http://schemas.openxmlformats.org/officeDocument/2006/relationships/customXml" Target="../ink/ink704.xml"/><Relationship Id="rId168" Type="http://schemas.openxmlformats.org/officeDocument/2006/relationships/image" Target="../media/image706.png"/><Relationship Id="rId8" Type="http://schemas.openxmlformats.org/officeDocument/2006/relationships/image" Target="../media/image628.png"/><Relationship Id="rId51" Type="http://schemas.openxmlformats.org/officeDocument/2006/relationships/customXml" Target="../ink/ink656.xml"/><Relationship Id="rId72" Type="http://schemas.openxmlformats.org/officeDocument/2006/relationships/image" Target="../media/image660.png"/><Relationship Id="rId93" Type="http://schemas.openxmlformats.org/officeDocument/2006/relationships/customXml" Target="../ink/ink677.xml"/><Relationship Id="rId98" Type="http://schemas.openxmlformats.org/officeDocument/2006/relationships/image" Target="../media/image672.png"/><Relationship Id="rId121" Type="http://schemas.openxmlformats.org/officeDocument/2006/relationships/customXml" Target="../ink/ink691.xml"/><Relationship Id="rId142" Type="http://schemas.openxmlformats.org/officeDocument/2006/relationships/image" Target="../media/image694.png"/><Relationship Id="rId163" Type="http://schemas.openxmlformats.org/officeDocument/2006/relationships/customXml" Target="../ink/ink712.xml"/><Relationship Id="rId3" Type="http://schemas.openxmlformats.org/officeDocument/2006/relationships/customXml" Target="../ink/ink632.xml"/><Relationship Id="rId25" Type="http://schemas.openxmlformats.org/officeDocument/2006/relationships/customXml" Target="../ink/ink643.xml"/><Relationship Id="rId46" Type="http://schemas.openxmlformats.org/officeDocument/2006/relationships/image" Target="../media/image647.png"/><Relationship Id="rId67" Type="http://schemas.openxmlformats.org/officeDocument/2006/relationships/customXml" Target="../ink/ink664.xml"/><Relationship Id="rId116" Type="http://schemas.openxmlformats.org/officeDocument/2006/relationships/image" Target="../media/image681.png"/><Relationship Id="rId137" Type="http://schemas.openxmlformats.org/officeDocument/2006/relationships/customXml" Target="../ink/ink699.xml"/><Relationship Id="rId158" Type="http://schemas.openxmlformats.org/officeDocument/2006/relationships/image" Target="../media/image574.png"/><Relationship Id="rId20" Type="http://schemas.openxmlformats.org/officeDocument/2006/relationships/image" Target="../media/image634.png"/><Relationship Id="rId41" Type="http://schemas.openxmlformats.org/officeDocument/2006/relationships/customXml" Target="../ink/ink651.xml"/><Relationship Id="rId62" Type="http://schemas.openxmlformats.org/officeDocument/2006/relationships/image" Target="../media/image655.png"/><Relationship Id="rId83" Type="http://schemas.openxmlformats.org/officeDocument/2006/relationships/customXml" Target="../ink/ink672.xml"/><Relationship Id="rId88" Type="http://schemas.openxmlformats.org/officeDocument/2006/relationships/image" Target="../media/image667.png"/><Relationship Id="rId111" Type="http://schemas.openxmlformats.org/officeDocument/2006/relationships/customXml" Target="../ink/ink686.xml"/><Relationship Id="rId132" Type="http://schemas.openxmlformats.org/officeDocument/2006/relationships/image" Target="../media/image689.png"/><Relationship Id="rId153" Type="http://schemas.openxmlformats.org/officeDocument/2006/relationships/customXml" Target="../ink/ink707.xml"/><Relationship Id="rId15" Type="http://schemas.openxmlformats.org/officeDocument/2006/relationships/customXml" Target="../ink/ink638.xml"/><Relationship Id="rId36" Type="http://schemas.openxmlformats.org/officeDocument/2006/relationships/image" Target="../media/image642.png"/><Relationship Id="rId57" Type="http://schemas.openxmlformats.org/officeDocument/2006/relationships/customXml" Target="../ink/ink659.xml"/><Relationship Id="rId106" Type="http://schemas.openxmlformats.org/officeDocument/2006/relationships/image" Target="../media/image676.png"/><Relationship Id="rId127" Type="http://schemas.openxmlformats.org/officeDocument/2006/relationships/customXml" Target="../ink/ink694.xml"/><Relationship Id="rId10" Type="http://schemas.openxmlformats.org/officeDocument/2006/relationships/image" Target="../media/image629.png"/><Relationship Id="rId31" Type="http://schemas.openxmlformats.org/officeDocument/2006/relationships/customXml" Target="../ink/ink646.xml"/><Relationship Id="rId52" Type="http://schemas.openxmlformats.org/officeDocument/2006/relationships/image" Target="../media/image650.png"/><Relationship Id="rId73" Type="http://schemas.openxmlformats.org/officeDocument/2006/relationships/customXml" Target="../ink/ink667.xml"/><Relationship Id="rId78" Type="http://schemas.openxmlformats.org/officeDocument/2006/relationships/image" Target="../media/image663.png"/><Relationship Id="rId94" Type="http://schemas.openxmlformats.org/officeDocument/2006/relationships/image" Target="../media/image670.png"/><Relationship Id="rId99" Type="http://schemas.openxmlformats.org/officeDocument/2006/relationships/customXml" Target="../ink/ink680.xml"/><Relationship Id="rId101" Type="http://schemas.openxmlformats.org/officeDocument/2006/relationships/customXml" Target="../ink/ink681.xml"/><Relationship Id="rId122" Type="http://schemas.openxmlformats.org/officeDocument/2006/relationships/image" Target="../media/image684.png"/><Relationship Id="rId143" Type="http://schemas.openxmlformats.org/officeDocument/2006/relationships/customXml" Target="../ink/ink702.xml"/><Relationship Id="rId148" Type="http://schemas.openxmlformats.org/officeDocument/2006/relationships/image" Target="../media/image697.png"/><Relationship Id="rId164" Type="http://schemas.openxmlformats.org/officeDocument/2006/relationships/image" Target="../media/image704.png"/><Relationship Id="rId4" Type="http://schemas.openxmlformats.org/officeDocument/2006/relationships/image" Target="../media/image626.png"/><Relationship Id="rId9" Type="http://schemas.openxmlformats.org/officeDocument/2006/relationships/customXml" Target="../ink/ink635.xml"/><Relationship Id="rId26" Type="http://schemas.openxmlformats.org/officeDocument/2006/relationships/image" Target="../media/image637.png"/><Relationship Id="rId47" Type="http://schemas.openxmlformats.org/officeDocument/2006/relationships/customXml" Target="../ink/ink654.xml"/><Relationship Id="rId68" Type="http://schemas.openxmlformats.org/officeDocument/2006/relationships/image" Target="../media/image658.png"/><Relationship Id="rId89" Type="http://schemas.openxmlformats.org/officeDocument/2006/relationships/customXml" Target="../ink/ink675.xml"/><Relationship Id="rId112" Type="http://schemas.openxmlformats.org/officeDocument/2006/relationships/image" Target="../media/image679.png"/><Relationship Id="rId133" Type="http://schemas.openxmlformats.org/officeDocument/2006/relationships/customXml" Target="../ink/ink697.xml"/><Relationship Id="rId154" Type="http://schemas.openxmlformats.org/officeDocument/2006/relationships/image" Target="../media/image700.png"/><Relationship Id="rId16" Type="http://schemas.openxmlformats.org/officeDocument/2006/relationships/image" Target="../media/image632.png"/><Relationship Id="rId37" Type="http://schemas.openxmlformats.org/officeDocument/2006/relationships/customXml" Target="../ink/ink649.xml"/><Relationship Id="rId58" Type="http://schemas.openxmlformats.org/officeDocument/2006/relationships/image" Target="../media/image653.png"/><Relationship Id="rId79" Type="http://schemas.openxmlformats.org/officeDocument/2006/relationships/customXml" Target="../ink/ink670.xml"/><Relationship Id="rId102" Type="http://schemas.openxmlformats.org/officeDocument/2006/relationships/image" Target="../media/image674.png"/><Relationship Id="rId123" Type="http://schemas.openxmlformats.org/officeDocument/2006/relationships/customXml" Target="../ink/ink692.xml"/><Relationship Id="rId144" Type="http://schemas.openxmlformats.org/officeDocument/2006/relationships/image" Target="../media/image695.png"/><Relationship Id="rId90" Type="http://schemas.openxmlformats.org/officeDocument/2006/relationships/image" Target="../media/image668.png"/><Relationship Id="rId165" Type="http://schemas.openxmlformats.org/officeDocument/2006/relationships/customXml" Target="../ink/ink713.xml"/><Relationship Id="rId27" Type="http://schemas.openxmlformats.org/officeDocument/2006/relationships/customXml" Target="../ink/ink644.xml"/><Relationship Id="rId48" Type="http://schemas.openxmlformats.org/officeDocument/2006/relationships/image" Target="../media/image648.png"/><Relationship Id="rId69" Type="http://schemas.openxmlformats.org/officeDocument/2006/relationships/customXml" Target="../ink/ink665.xml"/><Relationship Id="rId113" Type="http://schemas.openxmlformats.org/officeDocument/2006/relationships/customXml" Target="../ink/ink687.xml"/><Relationship Id="rId134" Type="http://schemas.openxmlformats.org/officeDocument/2006/relationships/image" Target="../media/image690.png"/><Relationship Id="rId80" Type="http://schemas.openxmlformats.org/officeDocument/2006/relationships/image" Target="../media/image621.png"/><Relationship Id="rId155" Type="http://schemas.openxmlformats.org/officeDocument/2006/relationships/customXml" Target="../ink/ink708.xml"/></Relationships>
</file>

<file path=ppt/slides/_rels/slide29.xml.rels><?xml version="1.0" encoding="UTF-8" standalone="yes"?>
<Relationships xmlns="http://schemas.openxmlformats.org/package/2006/relationships"><Relationship Id="rId117" Type="http://schemas.openxmlformats.org/officeDocument/2006/relationships/customXml" Target="../ink/ink772.xml"/><Relationship Id="rId21" Type="http://schemas.openxmlformats.org/officeDocument/2006/relationships/customXml" Target="../ink/ink724.xml"/><Relationship Id="rId42" Type="http://schemas.openxmlformats.org/officeDocument/2006/relationships/image" Target="../media/image726.png"/><Relationship Id="rId63" Type="http://schemas.openxmlformats.org/officeDocument/2006/relationships/customXml" Target="../ink/ink745.xml"/><Relationship Id="rId84" Type="http://schemas.openxmlformats.org/officeDocument/2006/relationships/image" Target="../media/image747.png"/><Relationship Id="rId138" Type="http://schemas.openxmlformats.org/officeDocument/2006/relationships/image" Target="../media/image773.png"/><Relationship Id="rId159" Type="http://schemas.openxmlformats.org/officeDocument/2006/relationships/customXml" Target="../ink/ink793.xml"/><Relationship Id="rId170" Type="http://schemas.openxmlformats.org/officeDocument/2006/relationships/image" Target="../media/image789.png"/><Relationship Id="rId191" Type="http://schemas.openxmlformats.org/officeDocument/2006/relationships/customXml" Target="../ink/ink809.xml"/><Relationship Id="rId205" Type="http://schemas.openxmlformats.org/officeDocument/2006/relationships/image" Target="../media/image806.png"/><Relationship Id="rId226" Type="http://schemas.openxmlformats.org/officeDocument/2006/relationships/customXml" Target="../ink/ink827.xml"/><Relationship Id="rId107" Type="http://schemas.openxmlformats.org/officeDocument/2006/relationships/customXml" Target="../ink/ink767.xml"/><Relationship Id="rId11" Type="http://schemas.openxmlformats.org/officeDocument/2006/relationships/customXml" Target="../ink/ink719.xml"/><Relationship Id="rId32" Type="http://schemas.openxmlformats.org/officeDocument/2006/relationships/image" Target="../media/image721.png"/><Relationship Id="rId53" Type="http://schemas.openxmlformats.org/officeDocument/2006/relationships/customXml" Target="../ink/ink740.xml"/><Relationship Id="rId74" Type="http://schemas.openxmlformats.org/officeDocument/2006/relationships/image" Target="../media/image742.png"/><Relationship Id="rId128" Type="http://schemas.openxmlformats.org/officeDocument/2006/relationships/image" Target="../media/image768.png"/><Relationship Id="rId149" Type="http://schemas.openxmlformats.org/officeDocument/2006/relationships/customXml" Target="../ink/ink788.xml"/><Relationship Id="rId5" Type="http://schemas.openxmlformats.org/officeDocument/2006/relationships/customXml" Target="../ink/ink716.xml"/><Relationship Id="rId95" Type="http://schemas.openxmlformats.org/officeDocument/2006/relationships/customXml" Target="../ink/ink761.xml"/><Relationship Id="rId160" Type="http://schemas.openxmlformats.org/officeDocument/2006/relationships/image" Target="../media/image784.png"/><Relationship Id="rId181" Type="http://schemas.openxmlformats.org/officeDocument/2006/relationships/customXml" Target="../ink/ink804.xml"/><Relationship Id="rId216" Type="http://schemas.openxmlformats.org/officeDocument/2006/relationships/customXml" Target="../ink/ink822.xml"/><Relationship Id="rId237" Type="http://schemas.openxmlformats.org/officeDocument/2006/relationships/image" Target="../media/image821.png"/><Relationship Id="rId22" Type="http://schemas.openxmlformats.org/officeDocument/2006/relationships/image" Target="../media/image716.png"/><Relationship Id="rId43" Type="http://schemas.openxmlformats.org/officeDocument/2006/relationships/customXml" Target="../ink/ink735.xml"/><Relationship Id="rId64" Type="http://schemas.openxmlformats.org/officeDocument/2006/relationships/image" Target="../media/image737.png"/><Relationship Id="rId118" Type="http://schemas.openxmlformats.org/officeDocument/2006/relationships/image" Target="../media/image763.png"/><Relationship Id="rId139" Type="http://schemas.openxmlformats.org/officeDocument/2006/relationships/customXml" Target="../ink/ink783.xml"/><Relationship Id="rId85" Type="http://schemas.openxmlformats.org/officeDocument/2006/relationships/customXml" Target="../ink/ink756.xml"/><Relationship Id="rId150" Type="http://schemas.openxmlformats.org/officeDocument/2006/relationships/image" Target="../media/image779.png"/><Relationship Id="rId171" Type="http://schemas.openxmlformats.org/officeDocument/2006/relationships/customXml" Target="../ink/ink799.xml"/><Relationship Id="rId192" Type="http://schemas.openxmlformats.org/officeDocument/2006/relationships/image" Target="../media/image800.png"/><Relationship Id="rId206" Type="http://schemas.openxmlformats.org/officeDocument/2006/relationships/customXml" Target="../ink/ink817.xml"/><Relationship Id="rId227" Type="http://schemas.openxmlformats.org/officeDocument/2006/relationships/image" Target="../media/image817.png"/><Relationship Id="rId12" Type="http://schemas.openxmlformats.org/officeDocument/2006/relationships/image" Target="../media/image711.png"/><Relationship Id="rId33" Type="http://schemas.openxmlformats.org/officeDocument/2006/relationships/customXml" Target="../ink/ink730.xml"/><Relationship Id="rId108" Type="http://schemas.openxmlformats.org/officeDocument/2006/relationships/image" Target="../media/image758.png"/><Relationship Id="rId129" Type="http://schemas.openxmlformats.org/officeDocument/2006/relationships/customXml" Target="../ink/ink778.xml"/><Relationship Id="rId54" Type="http://schemas.openxmlformats.org/officeDocument/2006/relationships/image" Target="../media/image732.png"/><Relationship Id="rId75" Type="http://schemas.openxmlformats.org/officeDocument/2006/relationships/customXml" Target="../ink/ink751.xml"/><Relationship Id="rId96" Type="http://schemas.openxmlformats.org/officeDocument/2006/relationships/image" Target="../media/image753.png"/><Relationship Id="rId140" Type="http://schemas.openxmlformats.org/officeDocument/2006/relationships/image" Target="../media/image774.png"/><Relationship Id="rId161" Type="http://schemas.openxmlformats.org/officeDocument/2006/relationships/customXml" Target="../ink/ink794.xml"/><Relationship Id="rId182" Type="http://schemas.openxmlformats.org/officeDocument/2006/relationships/image" Target="../media/image795.png"/><Relationship Id="rId217" Type="http://schemas.openxmlformats.org/officeDocument/2006/relationships/image" Target="../media/image812.png"/><Relationship Id="rId6" Type="http://schemas.openxmlformats.org/officeDocument/2006/relationships/image" Target="../media/image708.png"/><Relationship Id="rId238" Type="http://schemas.openxmlformats.org/officeDocument/2006/relationships/customXml" Target="../ink/ink833.xml"/><Relationship Id="rId23" Type="http://schemas.openxmlformats.org/officeDocument/2006/relationships/customXml" Target="../ink/ink725.xml"/><Relationship Id="rId119" Type="http://schemas.openxmlformats.org/officeDocument/2006/relationships/customXml" Target="../ink/ink773.xml"/><Relationship Id="rId44" Type="http://schemas.openxmlformats.org/officeDocument/2006/relationships/image" Target="../media/image727.png"/><Relationship Id="rId65" Type="http://schemas.openxmlformats.org/officeDocument/2006/relationships/customXml" Target="../ink/ink746.xml"/><Relationship Id="rId86" Type="http://schemas.openxmlformats.org/officeDocument/2006/relationships/image" Target="../media/image748.png"/><Relationship Id="rId130" Type="http://schemas.openxmlformats.org/officeDocument/2006/relationships/image" Target="../media/image769.png"/><Relationship Id="rId151" Type="http://schemas.openxmlformats.org/officeDocument/2006/relationships/customXml" Target="../ink/ink789.xml"/><Relationship Id="rId172" Type="http://schemas.openxmlformats.org/officeDocument/2006/relationships/image" Target="../media/image790.png"/><Relationship Id="rId193" Type="http://schemas.openxmlformats.org/officeDocument/2006/relationships/customXml" Target="../ink/ink810.xml"/><Relationship Id="rId207" Type="http://schemas.openxmlformats.org/officeDocument/2006/relationships/image" Target="../media/image807.png"/><Relationship Id="rId228" Type="http://schemas.openxmlformats.org/officeDocument/2006/relationships/customXml" Target="../ink/ink828.xml"/><Relationship Id="rId13" Type="http://schemas.openxmlformats.org/officeDocument/2006/relationships/customXml" Target="../ink/ink720.xml"/><Relationship Id="rId109" Type="http://schemas.openxmlformats.org/officeDocument/2006/relationships/customXml" Target="../ink/ink768.xml"/><Relationship Id="rId34" Type="http://schemas.openxmlformats.org/officeDocument/2006/relationships/image" Target="../media/image722.png"/><Relationship Id="rId55" Type="http://schemas.openxmlformats.org/officeDocument/2006/relationships/customXml" Target="../ink/ink741.xml"/><Relationship Id="rId76" Type="http://schemas.openxmlformats.org/officeDocument/2006/relationships/image" Target="../media/image743.png"/><Relationship Id="rId97" Type="http://schemas.openxmlformats.org/officeDocument/2006/relationships/customXml" Target="../ink/ink762.xml"/><Relationship Id="rId120" Type="http://schemas.openxmlformats.org/officeDocument/2006/relationships/image" Target="../media/image764.png"/><Relationship Id="rId141" Type="http://schemas.openxmlformats.org/officeDocument/2006/relationships/customXml" Target="../ink/ink784.xml"/><Relationship Id="rId7" Type="http://schemas.openxmlformats.org/officeDocument/2006/relationships/customXml" Target="../ink/ink717.xml"/><Relationship Id="rId162" Type="http://schemas.openxmlformats.org/officeDocument/2006/relationships/image" Target="../media/image785.png"/><Relationship Id="rId183" Type="http://schemas.openxmlformats.org/officeDocument/2006/relationships/customXml" Target="../ink/ink805.xml"/><Relationship Id="rId218" Type="http://schemas.openxmlformats.org/officeDocument/2006/relationships/customXml" Target="../ink/ink823.xml"/><Relationship Id="rId239" Type="http://schemas.openxmlformats.org/officeDocument/2006/relationships/image" Target="../media/image822.png"/><Relationship Id="rId24" Type="http://schemas.openxmlformats.org/officeDocument/2006/relationships/image" Target="../media/image717.png"/><Relationship Id="rId45" Type="http://schemas.openxmlformats.org/officeDocument/2006/relationships/customXml" Target="../ink/ink736.xml"/><Relationship Id="rId66" Type="http://schemas.openxmlformats.org/officeDocument/2006/relationships/image" Target="../media/image738.png"/><Relationship Id="rId87" Type="http://schemas.openxmlformats.org/officeDocument/2006/relationships/customXml" Target="../ink/ink757.xml"/><Relationship Id="rId110" Type="http://schemas.openxmlformats.org/officeDocument/2006/relationships/image" Target="../media/image759.png"/><Relationship Id="rId131" Type="http://schemas.openxmlformats.org/officeDocument/2006/relationships/customXml" Target="../ink/ink779.xml"/><Relationship Id="rId152" Type="http://schemas.openxmlformats.org/officeDocument/2006/relationships/image" Target="../media/image780.png"/><Relationship Id="rId173" Type="http://schemas.openxmlformats.org/officeDocument/2006/relationships/customXml" Target="../ink/ink800.xml"/><Relationship Id="rId194" Type="http://schemas.openxmlformats.org/officeDocument/2006/relationships/image" Target="../media/image801.png"/><Relationship Id="rId208" Type="http://schemas.openxmlformats.org/officeDocument/2006/relationships/customXml" Target="../ink/ink818.xml"/><Relationship Id="rId229" Type="http://schemas.openxmlformats.org/officeDocument/2006/relationships/image" Target="../media/image818.png"/><Relationship Id="rId240" Type="http://schemas.openxmlformats.org/officeDocument/2006/relationships/customXml" Target="../ink/ink834.xml"/><Relationship Id="rId14" Type="http://schemas.openxmlformats.org/officeDocument/2006/relationships/image" Target="../media/image712.png"/><Relationship Id="rId35" Type="http://schemas.openxmlformats.org/officeDocument/2006/relationships/customXml" Target="../ink/ink731.xml"/><Relationship Id="rId56" Type="http://schemas.openxmlformats.org/officeDocument/2006/relationships/image" Target="../media/image733.png"/><Relationship Id="rId77" Type="http://schemas.openxmlformats.org/officeDocument/2006/relationships/customXml" Target="../ink/ink752.xml"/><Relationship Id="rId100" Type="http://schemas.openxmlformats.org/officeDocument/2006/relationships/image" Target="../media/image755.png"/><Relationship Id="rId8" Type="http://schemas.openxmlformats.org/officeDocument/2006/relationships/image" Target="../media/image709.png"/><Relationship Id="rId98" Type="http://schemas.openxmlformats.org/officeDocument/2006/relationships/image" Target="../media/image754.png"/><Relationship Id="rId121" Type="http://schemas.openxmlformats.org/officeDocument/2006/relationships/customXml" Target="../ink/ink774.xml"/><Relationship Id="rId142" Type="http://schemas.openxmlformats.org/officeDocument/2006/relationships/image" Target="../media/image775.png"/><Relationship Id="rId163" Type="http://schemas.openxmlformats.org/officeDocument/2006/relationships/customXml" Target="../ink/ink795.xml"/><Relationship Id="rId184" Type="http://schemas.openxmlformats.org/officeDocument/2006/relationships/image" Target="../media/image796.png"/><Relationship Id="rId219" Type="http://schemas.openxmlformats.org/officeDocument/2006/relationships/image" Target="../media/image813.png"/><Relationship Id="rId230" Type="http://schemas.openxmlformats.org/officeDocument/2006/relationships/customXml" Target="../ink/ink829.xml"/><Relationship Id="rId25" Type="http://schemas.openxmlformats.org/officeDocument/2006/relationships/customXml" Target="../ink/ink726.xml"/><Relationship Id="rId46" Type="http://schemas.openxmlformats.org/officeDocument/2006/relationships/image" Target="../media/image728.png"/><Relationship Id="rId67" Type="http://schemas.openxmlformats.org/officeDocument/2006/relationships/customXml" Target="../ink/ink747.xml"/><Relationship Id="rId88" Type="http://schemas.openxmlformats.org/officeDocument/2006/relationships/image" Target="../media/image749.png"/><Relationship Id="rId111" Type="http://schemas.openxmlformats.org/officeDocument/2006/relationships/customXml" Target="../ink/ink769.xml"/><Relationship Id="rId132" Type="http://schemas.openxmlformats.org/officeDocument/2006/relationships/image" Target="../media/image770.png"/><Relationship Id="rId153" Type="http://schemas.openxmlformats.org/officeDocument/2006/relationships/customXml" Target="../ink/ink790.xml"/><Relationship Id="rId174" Type="http://schemas.openxmlformats.org/officeDocument/2006/relationships/image" Target="../media/image791.png"/><Relationship Id="rId195" Type="http://schemas.openxmlformats.org/officeDocument/2006/relationships/customXml" Target="../ink/ink811.xml"/><Relationship Id="rId209" Type="http://schemas.openxmlformats.org/officeDocument/2006/relationships/image" Target="../media/image808.png"/><Relationship Id="rId220" Type="http://schemas.openxmlformats.org/officeDocument/2006/relationships/customXml" Target="../ink/ink824.xml"/><Relationship Id="rId241" Type="http://schemas.openxmlformats.org/officeDocument/2006/relationships/image" Target="../media/image823.png"/><Relationship Id="rId15" Type="http://schemas.openxmlformats.org/officeDocument/2006/relationships/customXml" Target="../ink/ink721.xml"/><Relationship Id="rId36" Type="http://schemas.openxmlformats.org/officeDocument/2006/relationships/image" Target="../media/image723.png"/><Relationship Id="rId57" Type="http://schemas.openxmlformats.org/officeDocument/2006/relationships/customXml" Target="../ink/ink742.xml"/><Relationship Id="rId106" Type="http://schemas.openxmlformats.org/officeDocument/2006/relationships/image" Target="../media/image664.png"/><Relationship Id="rId127" Type="http://schemas.openxmlformats.org/officeDocument/2006/relationships/customXml" Target="../ink/ink777.xml"/><Relationship Id="rId10" Type="http://schemas.openxmlformats.org/officeDocument/2006/relationships/image" Target="../media/image710.png"/><Relationship Id="rId31" Type="http://schemas.openxmlformats.org/officeDocument/2006/relationships/customXml" Target="../ink/ink729.xml"/><Relationship Id="rId52" Type="http://schemas.openxmlformats.org/officeDocument/2006/relationships/image" Target="../media/image731.png"/><Relationship Id="rId73" Type="http://schemas.openxmlformats.org/officeDocument/2006/relationships/customXml" Target="../ink/ink750.xml"/><Relationship Id="rId78" Type="http://schemas.openxmlformats.org/officeDocument/2006/relationships/image" Target="../media/image744.png"/><Relationship Id="rId94" Type="http://schemas.openxmlformats.org/officeDocument/2006/relationships/image" Target="../media/image752.png"/><Relationship Id="rId99" Type="http://schemas.openxmlformats.org/officeDocument/2006/relationships/customXml" Target="../ink/ink763.xml"/><Relationship Id="rId101" Type="http://schemas.openxmlformats.org/officeDocument/2006/relationships/customXml" Target="../ink/ink764.xml"/><Relationship Id="rId122" Type="http://schemas.openxmlformats.org/officeDocument/2006/relationships/image" Target="../media/image765.png"/><Relationship Id="rId143" Type="http://schemas.openxmlformats.org/officeDocument/2006/relationships/customXml" Target="../ink/ink785.xml"/><Relationship Id="rId148" Type="http://schemas.openxmlformats.org/officeDocument/2006/relationships/image" Target="../media/image778.png"/><Relationship Id="rId164" Type="http://schemas.openxmlformats.org/officeDocument/2006/relationships/image" Target="../media/image786.png"/><Relationship Id="rId169" Type="http://schemas.openxmlformats.org/officeDocument/2006/relationships/customXml" Target="../ink/ink798.xml"/><Relationship Id="rId185" Type="http://schemas.openxmlformats.org/officeDocument/2006/relationships/customXml" Target="../ink/ink806.xml"/><Relationship Id="rId4" Type="http://schemas.openxmlformats.org/officeDocument/2006/relationships/image" Target="../media/image85.png"/><Relationship Id="rId9" Type="http://schemas.openxmlformats.org/officeDocument/2006/relationships/customXml" Target="../ink/ink718.xml"/><Relationship Id="rId180" Type="http://schemas.openxmlformats.org/officeDocument/2006/relationships/image" Target="../media/image794.png"/><Relationship Id="rId210" Type="http://schemas.openxmlformats.org/officeDocument/2006/relationships/customXml" Target="../ink/ink819.xml"/><Relationship Id="rId215" Type="http://schemas.openxmlformats.org/officeDocument/2006/relationships/image" Target="../media/image811.png"/><Relationship Id="rId236" Type="http://schemas.openxmlformats.org/officeDocument/2006/relationships/customXml" Target="../ink/ink832.xml"/><Relationship Id="rId26" Type="http://schemas.openxmlformats.org/officeDocument/2006/relationships/image" Target="../media/image718.png"/><Relationship Id="rId231" Type="http://schemas.openxmlformats.org/officeDocument/2006/relationships/image" Target="../media/image621.png"/><Relationship Id="rId47" Type="http://schemas.openxmlformats.org/officeDocument/2006/relationships/customXml" Target="../ink/ink737.xml"/><Relationship Id="rId68" Type="http://schemas.openxmlformats.org/officeDocument/2006/relationships/image" Target="../media/image739.png"/><Relationship Id="rId89" Type="http://schemas.openxmlformats.org/officeDocument/2006/relationships/customXml" Target="../ink/ink758.xml"/><Relationship Id="rId112" Type="http://schemas.openxmlformats.org/officeDocument/2006/relationships/image" Target="../media/image760.png"/><Relationship Id="rId133" Type="http://schemas.openxmlformats.org/officeDocument/2006/relationships/customXml" Target="../ink/ink780.xml"/><Relationship Id="rId154" Type="http://schemas.openxmlformats.org/officeDocument/2006/relationships/image" Target="../media/image781.png"/><Relationship Id="rId175" Type="http://schemas.openxmlformats.org/officeDocument/2006/relationships/customXml" Target="../ink/ink801.xml"/><Relationship Id="rId196" Type="http://schemas.openxmlformats.org/officeDocument/2006/relationships/image" Target="../media/image802.png"/><Relationship Id="rId200" Type="http://schemas.openxmlformats.org/officeDocument/2006/relationships/customXml" Target="../ink/ink814.xml"/><Relationship Id="rId16" Type="http://schemas.openxmlformats.org/officeDocument/2006/relationships/image" Target="../media/image713.png"/><Relationship Id="rId221" Type="http://schemas.openxmlformats.org/officeDocument/2006/relationships/image" Target="../media/image814.png"/><Relationship Id="rId242" Type="http://schemas.openxmlformats.org/officeDocument/2006/relationships/customXml" Target="../ink/ink835.xml"/><Relationship Id="rId37" Type="http://schemas.openxmlformats.org/officeDocument/2006/relationships/customXml" Target="../ink/ink732.xml"/><Relationship Id="rId58" Type="http://schemas.openxmlformats.org/officeDocument/2006/relationships/image" Target="../media/image734.png"/><Relationship Id="rId79" Type="http://schemas.openxmlformats.org/officeDocument/2006/relationships/customXml" Target="../ink/ink753.xml"/><Relationship Id="rId102" Type="http://schemas.openxmlformats.org/officeDocument/2006/relationships/image" Target="../media/image756.png"/><Relationship Id="rId123" Type="http://schemas.openxmlformats.org/officeDocument/2006/relationships/customXml" Target="../ink/ink775.xml"/><Relationship Id="rId144" Type="http://schemas.openxmlformats.org/officeDocument/2006/relationships/image" Target="../media/image776.png"/><Relationship Id="rId90" Type="http://schemas.openxmlformats.org/officeDocument/2006/relationships/image" Target="../media/image750.png"/><Relationship Id="rId165" Type="http://schemas.openxmlformats.org/officeDocument/2006/relationships/customXml" Target="../ink/ink796.xml"/><Relationship Id="rId186" Type="http://schemas.openxmlformats.org/officeDocument/2006/relationships/image" Target="../media/image797.png"/><Relationship Id="rId211" Type="http://schemas.openxmlformats.org/officeDocument/2006/relationships/image" Target="../media/image809.png"/><Relationship Id="rId232" Type="http://schemas.openxmlformats.org/officeDocument/2006/relationships/customXml" Target="../ink/ink830.xml"/><Relationship Id="rId27" Type="http://schemas.openxmlformats.org/officeDocument/2006/relationships/customXml" Target="../ink/ink727.xml"/><Relationship Id="rId48" Type="http://schemas.openxmlformats.org/officeDocument/2006/relationships/image" Target="../media/image729.png"/><Relationship Id="rId69" Type="http://schemas.openxmlformats.org/officeDocument/2006/relationships/customXml" Target="../ink/ink748.xml"/><Relationship Id="rId113" Type="http://schemas.openxmlformats.org/officeDocument/2006/relationships/customXml" Target="../ink/ink770.xml"/><Relationship Id="rId134" Type="http://schemas.openxmlformats.org/officeDocument/2006/relationships/image" Target="../media/image771.png"/><Relationship Id="rId80" Type="http://schemas.openxmlformats.org/officeDocument/2006/relationships/image" Target="../media/image745.png"/><Relationship Id="rId155" Type="http://schemas.openxmlformats.org/officeDocument/2006/relationships/customXml" Target="../ink/ink791.xml"/><Relationship Id="rId176" Type="http://schemas.openxmlformats.org/officeDocument/2006/relationships/image" Target="../media/image792.png"/><Relationship Id="rId197" Type="http://schemas.openxmlformats.org/officeDocument/2006/relationships/customXml" Target="../ink/ink812.xml"/><Relationship Id="rId201" Type="http://schemas.openxmlformats.org/officeDocument/2006/relationships/image" Target="../media/image804.png"/><Relationship Id="rId222" Type="http://schemas.openxmlformats.org/officeDocument/2006/relationships/customXml" Target="../ink/ink825.xml"/><Relationship Id="rId243" Type="http://schemas.openxmlformats.org/officeDocument/2006/relationships/image" Target="../media/image824.png"/><Relationship Id="rId17" Type="http://schemas.openxmlformats.org/officeDocument/2006/relationships/customXml" Target="../ink/ink722.xml"/><Relationship Id="rId38" Type="http://schemas.openxmlformats.org/officeDocument/2006/relationships/image" Target="../media/image724.png"/><Relationship Id="rId59" Type="http://schemas.openxmlformats.org/officeDocument/2006/relationships/customXml" Target="../ink/ink743.xml"/><Relationship Id="rId103" Type="http://schemas.openxmlformats.org/officeDocument/2006/relationships/customXml" Target="../ink/ink765.xml"/><Relationship Id="rId124" Type="http://schemas.openxmlformats.org/officeDocument/2006/relationships/image" Target="../media/image766.png"/><Relationship Id="rId70" Type="http://schemas.openxmlformats.org/officeDocument/2006/relationships/image" Target="../media/image740.png"/><Relationship Id="rId91" Type="http://schemas.openxmlformats.org/officeDocument/2006/relationships/customXml" Target="../ink/ink759.xml"/><Relationship Id="rId145" Type="http://schemas.openxmlformats.org/officeDocument/2006/relationships/customXml" Target="../ink/ink786.xml"/><Relationship Id="rId166" Type="http://schemas.openxmlformats.org/officeDocument/2006/relationships/image" Target="../media/image787.png"/><Relationship Id="rId187" Type="http://schemas.openxmlformats.org/officeDocument/2006/relationships/customXml" Target="../ink/ink807.xml"/><Relationship Id="rId1" Type="http://schemas.openxmlformats.org/officeDocument/2006/relationships/slideLayout" Target="../slideLayouts/slideLayout1.xml"/><Relationship Id="rId212" Type="http://schemas.openxmlformats.org/officeDocument/2006/relationships/customXml" Target="../ink/ink820.xml"/><Relationship Id="rId233" Type="http://schemas.openxmlformats.org/officeDocument/2006/relationships/image" Target="../media/image819.png"/><Relationship Id="rId28" Type="http://schemas.openxmlformats.org/officeDocument/2006/relationships/image" Target="../media/image719.png"/><Relationship Id="rId49" Type="http://schemas.openxmlformats.org/officeDocument/2006/relationships/customXml" Target="../ink/ink738.xml"/><Relationship Id="rId114" Type="http://schemas.openxmlformats.org/officeDocument/2006/relationships/image" Target="../media/image761.png"/><Relationship Id="rId60" Type="http://schemas.openxmlformats.org/officeDocument/2006/relationships/image" Target="../media/image735.png"/><Relationship Id="rId81" Type="http://schemas.openxmlformats.org/officeDocument/2006/relationships/customXml" Target="../ink/ink754.xml"/><Relationship Id="rId135" Type="http://schemas.openxmlformats.org/officeDocument/2006/relationships/customXml" Target="../ink/ink781.xml"/><Relationship Id="rId156" Type="http://schemas.openxmlformats.org/officeDocument/2006/relationships/image" Target="../media/image782.png"/><Relationship Id="rId177" Type="http://schemas.openxmlformats.org/officeDocument/2006/relationships/customXml" Target="../ink/ink802.xml"/><Relationship Id="rId198" Type="http://schemas.openxmlformats.org/officeDocument/2006/relationships/customXml" Target="../ink/ink813.xml"/><Relationship Id="rId202" Type="http://schemas.openxmlformats.org/officeDocument/2006/relationships/customXml" Target="../ink/ink815.xml"/><Relationship Id="rId223" Type="http://schemas.openxmlformats.org/officeDocument/2006/relationships/image" Target="../media/image815.png"/><Relationship Id="rId244" Type="http://schemas.openxmlformats.org/officeDocument/2006/relationships/customXml" Target="../ink/ink836.xml"/><Relationship Id="rId18" Type="http://schemas.openxmlformats.org/officeDocument/2006/relationships/image" Target="../media/image714.png"/><Relationship Id="rId39" Type="http://schemas.openxmlformats.org/officeDocument/2006/relationships/customXml" Target="../ink/ink733.xml"/><Relationship Id="rId50" Type="http://schemas.openxmlformats.org/officeDocument/2006/relationships/image" Target="../media/image730.png"/><Relationship Id="rId104" Type="http://schemas.openxmlformats.org/officeDocument/2006/relationships/image" Target="../media/image757.png"/><Relationship Id="rId125" Type="http://schemas.openxmlformats.org/officeDocument/2006/relationships/customXml" Target="../ink/ink776.xml"/><Relationship Id="rId146" Type="http://schemas.openxmlformats.org/officeDocument/2006/relationships/image" Target="../media/image777.png"/><Relationship Id="rId167" Type="http://schemas.openxmlformats.org/officeDocument/2006/relationships/customXml" Target="../ink/ink797.xml"/><Relationship Id="rId188" Type="http://schemas.openxmlformats.org/officeDocument/2006/relationships/image" Target="../media/image798.png"/><Relationship Id="rId71" Type="http://schemas.openxmlformats.org/officeDocument/2006/relationships/customXml" Target="../ink/ink749.xml"/><Relationship Id="rId92" Type="http://schemas.openxmlformats.org/officeDocument/2006/relationships/image" Target="../media/image751.png"/><Relationship Id="rId213" Type="http://schemas.openxmlformats.org/officeDocument/2006/relationships/image" Target="../media/image810.png"/><Relationship Id="rId234" Type="http://schemas.openxmlformats.org/officeDocument/2006/relationships/customXml" Target="../ink/ink831.xml"/><Relationship Id="rId2" Type="http://schemas.openxmlformats.org/officeDocument/2006/relationships/image" Target="../media/image707.jpeg"/><Relationship Id="rId29" Type="http://schemas.openxmlformats.org/officeDocument/2006/relationships/customXml" Target="../ink/ink728.xml"/><Relationship Id="rId40" Type="http://schemas.openxmlformats.org/officeDocument/2006/relationships/image" Target="../media/image725.png"/><Relationship Id="rId115" Type="http://schemas.openxmlformats.org/officeDocument/2006/relationships/customXml" Target="../ink/ink771.xml"/><Relationship Id="rId136" Type="http://schemas.openxmlformats.org/officeDocument/2006/relationships/image" Target="../media/image772.png"/><Relationship Id="rId157" Type="http://schemas.openxmlformats.org/officeDocument/2006/relationships/customXml" Target="../ink/ink792.xml"/><Relationship Id="rId178" Type="http://schemas.openxmlformats.org/officeDocument/2006/relationships/image" Target="../media/image793.png"/><Relationship Id="rId61" Type="http://schemas.openxmlformats.org/officeDocument/2006/relationships/customXml" Target="../ink/ink744.xml"/><Relationship Id="rId82" Type="http://schemas.openxmlformats.org/officeDocument/2006/relationships/image" Target="../media/image746.png"/><Relationship Id="rId199" Type="http://schemas.openxmlformats.org/officeDocument/2006/relationships/image" Target="../media/image803.png"/><Relationship Id="rId203" Type="http://schemas.openxmlformats.org/officeDocument/2006/relationships/image" Target="../media/image805.png"/><Relationship Id="rId19" Type="http://schemas.openxmlformats.org/officeDocument/2006/relationships/customXml" Target="../ink/ink723.xml"/><Relationship Id="rId224" Type="http://schemas.openxmlformats.org/officeDocument/2006/relationships/customXml" Target="../ink/ink826.xml"/><Relationship Id="rId30" Type="http://schemas.openxmlformats.org/officeDocument/2006/relationships/image" Target="../media/image720.png"/><Relationship Id="rId105" Type="http://schemas.openxmlformats.org/officeDocument/2006/relationships/customXml" Target="../ink/ink766.xml"/><Relationship Id="rId126" Type="http://schemas.openxmlformats.org/officeDocument/2006/relationships/image" Target="../media/image767.png"/><Relationship Id="rId147" Type="http://schemas.openxmlformats.org/officeDocument/2006/relationships/customXml" Target="../ink/ink787.xml"/><Relationship Id="rId168" Type="http://schemas.openxmlformats.org/officeDocument/2006/relationships/image" Target="../media/image788.png"/><Relationship Id="rId51" Type="http://schemas.openxmlformats.org/officeDocument/2006/relationships/customXml" Target="../ink/ink739.xml"/><Relationship Id="rId72" Type="http://schemas.openxmlformats.org/officeDocument/2006/relationships/image" Target="../media/image741.png"/><Relationship Id="rId93" Type="http://schemas.openxmlformats.org/officeDocument/2006/relationships/customXml" Target="../ink/ink760.xml"/><Relationship Id="rId189" Type="http://schemas.openxmlformats.org/officeDocument/2006/relationships/customXml" Target="../ink/ink808.xml"/><Relationship Id="rId3" Type="http://schemas.openxmlformats.org/officeDocument/2006/relationships/customXml" Target="../ink/ink715.xml"/><Relationship Id="rId214" Type="http://schemas.openxmlformats.org/officeDocument/2006/relationships/customXml" Target="../ink/ink821.xml"/><Relationship Id="rId235" Type="http://schemas.openxmlformats.org/officeDocument/2006/relationships/image" Target="../media/image820.png"/><Relationship Id="rId116" Type="http://schemas.openxmlformats.org/officeDocument/2006/relationships/image" Target="../media/image762.png"/><Relationship Id="rId137" Type="http://schemas.openxmlformats.org/officeDocument/2006/relationships/customXml" Target="../ink/ink782.xml"/><Relationship Id="rId158" Type="http://schemas.openxmlformats.org/officeDocument/2006/relationships/image" Target="../media/image783.png"/><Relationship Id="rId20" Type="http://schemas.openxmlformats.org/officeDocument/2006/relationships/image" Target="../media/image715.png"/><Relationship Id="rId41" Type="http://schemas.openxmlformats.org/officeDocument/2006/relationships/customXml" Target="../ink/ink734.xml"/><Relationship Id="rId62" Type="http://schemas.openxmlformats.org/officeDocument/2006/relationships/image" Target="../media/image736.png"/><Relationship Id="rId83" Type="http://schemas.openxmlformats.org/officeDocument/2006/relationships/customXml" Target="../ink/ink755.xml"/><Relationship Id="rId179" Type="http://schemas.openxmlformats.org/officeDocument/2006/relationships/customXml" Target="../ink/ink803.xml"/><Relationship Id="rId190" Type="http://schemas.openxmlformats.org/officeDocument/2006/relationships/image" Target="../media/image799.png"/><Relationship Id="rId204" Type="http://schemas.openxmlformats.org/officeDocument/2006/relationships/customXml" Target="../ink/ink816.xml"/><Relationship Id="rId225" Type="http://schemas.openxmlformats.org/officeDocument/2006/relationships/image" Target="../media/image816.png"/></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82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microsoft.com/office/2018/10/relationships/comments" Target="../comments/modernComment_104_4C01186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microsoft.com/office/2018/10/relationships/comments" Target="../comments/modernComment_105_58196D5F.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customXml" Target="../ink/ink6.xml"/><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12.png"/><Relationship Id="rId2" Type="http://schemas.openxmlformats.org/officeDocument/2006/relationships/image" Target="../media/image7.jpe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customXml" Target="../ink/ink5.xml"/><Relationship Id="rId5" Type="http://schemas.openxmlformats.org/officeDocument/2006/relationships/customXml" Target="../ink/ink2.xml"/><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customXml" Target="../ink/ink4.xml"/><Relationship Id="rId14" Type="http://schemas.openxmlformats.org/officeDocument/2006/relationships/image" Target="../media/image13.png"/></Relationships>
</file>

<file path=ppt/slides/_rels/slide8.xml.rels><?xml version="1.0" encoding="UTF-8" standalone="yes"?>
<Relationships xmlns="http://schemas.openxmlformats.org/package/2006/relationships"><Relationship Id="rId117" Type="http://schemas.openxmlformats.org/officeDocument/2006/relationships/customXml" Target="../ink/ink64.xml"/><Relationship Id="rId21" Type="http://schemas.openxmlformats.org/officeDocument/2006/relationships/customXml" Target="../ink/ink16.xml"/><Relationship Id="rId42" Type="http://schemas.openxmlformats.org/officeDocument/2006/relationships/image" Target="../media/image34.png"/><Relationship Id="rId63" Type="http://schemas.openxmlformats.org/officeDocument/2006/relationships/customXml" Target="../ink/ink37.xml"/><Relationship Id="rId84" Type="http://schemas.openxmlformats.org/officeDocument/2006/relationships/image" Target="../media/image55.png"/><Relationship Id="rId16" Type="http://schemas.openxmlformats.org/officeDocument/2006/relationships/image" Target="../media/image21.png"/><Relationship Id="rId107" Type="http://schemas.openxmlformats.org/officeDocument/2006/relationships/customXml" Target="../ink/ink59.xml"/><Relationship Id="rId11" Type="http://schemas.openxmlformats.org/officeDocument/2006/relationships/customXml" Target="../ink/ink11.xml"/><Relationship Id="rId32" Type="http://schemas.openxmlformats.org/officeDocument/2006/relationships/image" Target="../media/image29.png"/><Relationship Id="rId37" Type="http://schemas.openxmlformats.org/officeDocument/2006/relationships/customXml" Target="../ink/ink24.xml"/><Relationship Id="rId53" Type="http://schemas.openxmlformats.org/officeDocument/2006/relationships/customXml" Target="../ink/ink32.xml"/><Relationship Id="rId58" Type="http://schemas.openxmlformats.org/officeDocument/2006/relationships/image" Target="../media/image42.png"/><Relationship Id="rId74" Type="http://schemas.openxmlformats.org/officeDocument/2006/relationships/image" Target="../media/image50.png"/><Relationship Id="rId79" Type="http://schemas.openxmlformats.org/officeDocument/2006/relationships/customXml" Target="../ink/ink45.xml"/><Relationship Id="rId102" Type="http://schemas.openxmlformats.org/officeDocument/2006/relationships/image" Target="../media/image64.png"/><Relationship Id="rId123" Type="http://schemas.openxmlformats.org/officeDocument/2006/relationships/customXml" Target="../ink/ink67.xml"/><Relationship Id="rId128" Type="http://schemas.openxmlformats.org/officeDocument/2006/relationships/image" Target="../media/image77.png"/><Relationship Id="rId5" Type="http://schemas.openxmlformats.org/officeDocument/2006/relationships/customXml" Target="../ink/ink8.xml"/><Relationship Id="rId90" Type="http://schemas.openxmlformats.org/officeDocument/2006/relationships/image" Target="../media/image58.png"/><Relationship Id="rId95" Type="http://schemas.openxmlformats.org/officeDocument/2006/relationships/customXml" Target="../ink/ink53.xml"/><Relationship Id="rId22" Type="http://schemas.openxmlformats.org/officeDocument/2006/relationships/image" Target="../media/image24.png"/><Relationship Id="rId27" Type="http://schemas.openxmlformats.org/officeDocument/2006/relationships/customXml" Target="../ink/ink19.xml"/><Relationship Id="rId43" Type="http://schemas.openxmlformats.org/officeDocument/2006/relationships/customXml" Target="../ink/ink27.xml"/><Relationship Id="rId48" Type="http://schemas.openxmlformats.org/officeDocument/2006/relationships/image" Target="../media/image37.png"/><Relationship Id="rId64" Type="http://schemas.openxmlformats.org/officeDocument/2006/relationships/image" Target="../media/image45.png"/><Relationship Id="rId69" Type="http://schemas.openxmlformats.org/officeDocument/2006/relationships/customXml" Target="../ink/ink40.xml"/><Relationship Id="rId113" Type="http://schemas.openxmlformats.org/officeDocument/2006/relationships/customXml" Target="../ink/ink62.xml"/><Relationship Id="rId118" Type="http://schemas.openxmlformats.org/officeDocument/2006/relationships/image" Target="../media/image72.png"/><Relationship Id="rId134" Type="http://schemas.openxmlformats.org/officeDocument/2006/relationships/image" Target="../media/image80.png"/><Relationship Id="rId80" Type="http://schemas.openxmlformats.org/officeDocument/2006/relationships/image" Target="../media/image53.png"/><Relationship Id="rId85" Type="http://schemas.openxmlformats.org/officeDocument/2006/relationships/customXml" Target="../ink/ink48.xml"/><Relationship Id="rId12" Type="http://schemas.openxmlformats.org/officeDocument/2006/relationships/image" Target="../media/image19.png"/><Relationship Id="rId17" Type="http://schemas.openxmlformats.org/officeDocument/2006/relationships/customXml" Target="../ink/ink14.xml"/><Relationship Id="rId33" Type="http://schemas.openxmlformats.org/officeDocument/2006/relationships/customXml" Target="../ink/ink22.xml"/><Relationship Id="rId38" Type="http://schemas.openxmlformats.org/officeDocument/2006/relationships/image" Target="../media/image32.png"/><Relationship Id="rId59" Type="http://schemas.openxmlformats.org/officeDocument/2006/relationships/customXml" Target="../ink/ink35.xml"/><Relationship Id="rId103" Type="http://schemas.openxmlformats.org/officeDocument/2006/relationships/customXml" Target="../ink/ink57.xml"/><Relationship Id="rId108" Type="http://schemas.openxmlformats.org/officeDocument/2006/relationships/image" Target="../media/image67.png"/><Relationship Id="rId124" Type="http://schemas.openxmlformats.org/officeDocument/2006/relationships/image" Target="../media/image75.png"/><Relationship Id="rId129" Type="http://schemas.openxmlformats.org/officeDocument/2006/relationships/customXml" Target="../ink/ink70.xml"/><Relationship Id="rId54" Type="http://schemas.openxmlformats.org/officeDocument/2006/relationships/image" Target="../media/image40.png"/><Relationship Id="rId70" Type="http://schemas.openxmlformats.org/officeDocument/2006/relationships/image" Target="../media/image48.png"/><Relationship Id="rId75" Type="http://schemas.openxmlformats.org/officeDocument/2006/relationships/customXml" Target="../ink/ink43.xml"/><Relationship Id="rId91" Type="http://schemas.openxmlformats.org/officeDocument/2006/relationships/customXml" Target="../ink/ink51.xml"/><Relationship Id="rId96" Type="http://schemas.openxmlformats.org/officeDocument/2006/relationships/image" Target="../media/image61.png"/><Relationship Id="rId1" Type="http://schemas.openxmlformats.org/officeDocument/2006/relationships/slideLayout" Target="../slideLayouts/slideLayout1.xml"/><Relationship Id="rId6" Type="http://schemas.openxmlformats.org/officeDocument/2006/relationships/image" Target="../media/image16.png"/><Relationship Id="rId23" Type="http://schemas.openxmlformats.org/officeDocument/2006/relationships/customXml" Target="../ink/ink17.xml"/><Relationship Id="rId28" Type="http://schemas.openxmlformats.org/officeDocument/2006/relationships/image" Target="../media/image27.png"/><Relationship Id="rId49" Type="http://schemas.openxmlformats.org/officeDocument/2006/relationships/customXml" Target="../ink/ink30.xml"/><Relationship Id="rId114" Type="http://schemas.openxmlformats.org/officeDocument/2006/relationships/image" Target="../media/image70.png"/><Relationship Id="rId119" Type="http://schemas.openxmlformats.org/officeDocument/2006/relationships/customXml" Target="../ink/ink65.xml"/><Relationship Id="rId44" Type="http://schemas.openxmlformats.org/officeDocument/2006/relationships/image" Target="../media/image35.png"/><Relationship Id="rId60" Type="http://schemas.openxmlformats.org/officeDocument/2006/relationships/image" Target="../media/image43.png"/><Relationship Id="rId65" Type="http://schemas.openxmlformats.org/officeDocument/2006/relationships/customXml" Target="../ink/ink38.xml"/><Relationship Id="rId81" Type="http://schemas.openxmlformats.org/officeDocument/2006/relationships/customXml" Target="../ink/ink46.xml"/><Relationship Id="rId86" Type="http://schemas.openxmlformats.org/officeDocument/2006/relationships/image" Target="../media/image56.png"/><Relationship Id="rId130" Type="http://schemas.openxmlformats.org/officeDocument/2006/relationships/image" Target="../media/image78.png"/><Relationship Id="rId135" Type="http://schemas.openxmlformats.org/officeDocument/2006/relationships/customXml" Target="../ink/ink73.xml"/><Relationship Id="rId13" Type="http://schemas.openxmlformats.org/officeDocument/2006/relationships/customXml" Target="../ink/ink12.xml"/><Relationship Id="rId18" Type="http://schemas.openxmlformats.org/officeDocument/2006/relationships/image" Target="../media/image22.png"/><Relationship Id="rId39" Type="http://schemas.openxmlformats.org/officeDocument/2006/relationships/customXml" Target="../ink/ink25.xml"/><Relationship Id="rId109" Type="http://schemas.openxmlformats.org/officeDocument/2006/relationships/customXml" Target="../ink/ink60.xml"/><Relationship Id="rId34" Type="http://schemas.openxmlformats.org/officeDocument/2006/relationships/image" Target="../media/image30.png"/><Relationship Id="rId50" Type="http://schemas.openxmlformats.org/officeDocument/2006/relationships/image" Target="../media/image38.png"/><Relationship Id="rId55" Type="http://schemas.openxmlformats.org/officeDocument/2006/relationships/customXml" Target="../ink/ink33.xml"/><Relationship Id="rId76" Type="http://schemas.openxmlformats.org/officeDocument/2006/relationships/image" Target="../media/image51.png"/><Relationship Id="rId97" Type="http://schemas.openxmlformats.org/officeDocument/2006/relationships/customXml" Target="../ink/ink54.xml"/><Relationship Id="rId104" Type="http://schemas.openxmlformats.org/officeDocument/2006/relationships/image" Target="../media/image65.png"/><Relationship Id="rId120" Type="http://schemas.openxmlformats.org/officeDocument/2006/relationships/image" Target="../media/image73.png"/><Relationship Id="rId125" Type="http://schemas.openxmlformats.org/officeDocument/2006/relationships/customXml" Target="../ink/ink68.xml"/><Relationship Id="rId7" Type="http://schemas.openxmlformats.org/officeDocument/2006/relationships/customXml" Target="../ink/ink9.xml"/><Relationship Id="rId71" Type="http://schemas.openxmlformats.org/officeDocument/2006/relationships/customXml" Target="../ink/ink41.xml"/><Relationship Id="rId92" Type="http://schemas.openxmlformats.org/officeDocument/2006/relationships/image" Target="../media/image59.png"/><Relationship Id="rId2" Type="http://schemas.openxmlformats.org/officeDocument/2006/relationships/image" Target="../media/image14.jpeg"/><Relationship Id="rId29" Type="http://schemas.openxmlformats.org/officeDocument/2006/relationships/customXml" Target="../ink/ink20.xml"/><Relationship Id="rId24" Type="http://schemas.openxmlformats.org/officeDocument/2006/relationships/image" Target="../media/image25.png"/><Relationship Id="rId40" Type="http://schemas.openxmlformats.org/officeDocument/2006/relationships/image" Target="../media/image33.png"/><Relationship Id="rId45" Type="http://schemas.openxmlformats.org/officeDocument/2006/relationships/customXml" Target="../ink/ink28.xml"/><Relationship Id="rId66" Type="http://schemas.openxmlformats.org/officeDocument/2006/relationships/image" Target="../media/image46.png"/><Relationship Id="rId87" Type="http://schemas.openxmlformats.org/officeDocument/2006/relationships/customXml" Target="../ink/ink49.xml"/><Relationship Id="rId110" Type="http://schemas.openxmlformats.org/officeDocument/2006/relationships/image" Target="../media/image68.png"/><Relationship Id="rId115" Type="http://schemas.openxmlformats.org/officeDocument/2006/relationships/customXml" Target="../ink/ink63.xml"/><Relationship Id="rId131" Type="http://schemas.openxmlformats.org/officeDocument/2006/relationships/customXml" Target="../ink/ink71.xml"/><Relationship Id="rId136" Type="http://schemas.openxmlformats.org/officeDocument/2006/relationships/image" Target="../media/image81.png"/><Relationship Id="rId61" Type="http://schemas.openxmlformats.org/officeDocument/2006/relationships/customXml" Target="../ink/ink36.xml"/><Relationship Id="rId82" Type="http://schemas.openxmlformats.org/officeDocument/2006/relationships/image" Target="../media/image54.png"/><Relationship Id="rId19" Type="http://schemas.openxmlformats.org/officeDocument/2006/relationships/customXml" Target="../ink/ink15.xml"/><Relationship Id="rId14" Type="http://schemas.openxmlformats.org/officeDocument/2006/relationships/image" Target="../media/image20.png"/><Relationship Id="rId30" Type="http://schemas.openxmlformats.org/officeDocument/2006/relationships/image" Target="../media/image28.png"/><Relationship Id="rId35" Type="http://schemas.openxmlformats.org/officeDocument/2006/relationships/customXml" Target="../ink/ink23.xml"/><Relationship Id="rId56" Type="http://schemas.openxmlformats.org/officeDocument/2006/relationships/image" Target="../media/image41.png"/><Relationship Id="rId77" Type="http://schemas.openxmlformats.org/officeDocument/2006/relationships/customXml" Target="../ink/ink44.xml"/><Relationship Id="rId100" Type="http://schemas.openxmlformats.org/officeDocument/2006/relationships/image" Target="../media/image63.png"/><Relationship Id="rId105" Type="http://schemas.openxmlformats.org/officeDocument/2006/relationships/customXml" Target="../ink/ink58.xml"/><Relationship Id="rId126" Type="http://schemas.openxmlformats.org/officeDocument/2006/relationships/image" Target="../media/image76.png"/><Relationship Id="rId8" Type="http://schemas.openxmlformats.org/officeDocument/2006/relationships/image" Target="../media/image17.png"/><Relationship Id="rId51" Type="http://schemas.openxmlformats.org/officeDocument/2006/relationships/customXml" Target="../ink/ink31.xml"/><Relationship Id="rId72" Type="http://schemas.openxmlformats.org/officeDocument/2006/relationships/image" Target="../media/image49.png"/><Relationship Id="rId93" Type="http://schemas.openxmlformats.org/officeDocument/2006/relationships/customXml" Target="../ink/ink52.xml"/><Relationship Id="rId98" Type="http://schemas.openxmlformats.org/officeDocument/2006/relationships/image" Target="../media/image62.png"/><Relationship Id="rId121" Type="http://schemas.openxmlformats.org/officeDocument/2006/relationships/customXml" Target="../ink/ink66.xml"/><Relationship Id="rId3" Type="http://schemas.openxmlformats.org/officeDocument/2006/relationships/customXml" Target="../ink/ink7.xml"/><Relationship Id="rId25" Type="http://schemas.openxmlformats.org/officeDocument/2006/relationships/customXml" Target="../ink/ink18.xml"/><Relationship Id="rId46" Type="http://schemas.openxmlformats.org/officeDocument/2006/relationships/image" Target="../media/image36.png"/><Relationship Id="rId67" Type="http://schemas.openxmlformats.org/officeDocument/2006/relationships/customXml" Target="../ink/ink39.xml"/><Relationship Id="rId116" Type="http://schemas.openxmlformats.org/officeDocument/2006/relationships/image" Target="../media/image71.png"/><Relationship Id="rId20" Type="http://schemas.openxmlformats.org/officeDocument/2006/relationships/image" Target="../media/image23.png"/><Relationship Id="rId41" Type="http://schemas.openxmlformats.org/officeDocument/2006/relationships/customXml" Target="../ink/ink26.xml"/><Relationship Id="rId62" Type="http://schemas.openxmlformats.org/officeDocument/2006/relationships/image" Target="../media/image44.png"/><Relationship Id="rId83" Type="http://schemas.openxmlformats.org/officeDocument/2006/relationships/customXml" Target="../ink/ink47.xml"/><Relationship Id="rId88" Type="http://schemas.openxmlformats.org/officeDocument/2006/relationships/image" Target="../media/image57.png"/><Relationship Id="rId111" Type="http://schemas.openxmlformats.org/officeDocument/2006/relationships/customXml" Target="../ink/ink61.xml"/><Relationship Id="rId132" Type="http://schemas.openxmlformats.org/officeDocument/2006/relationships/image" Target="../media/image79.png"/><Relationship Id="rId15" Type="http://schemas.openxmlformats.org/officeDocument/2006/relationships/customXml" Target="../ink/ink13.xml"/><Relationship Id="rId36" Type="http://schemas.openxmlformats.org/officeDocument/2006/relationships/image" Target="../media/image31.png"/><Relationship Id="rId57" Type="http://schemas.openxmlformats.org/officeDocument/2006/relationships/customXml" Target="../ink/ink34.xml"/><Relationship Id="rId106" Type="http://schemas.openxmlformats.org/officeDocument/2006/relationships/image" Target="../media/image66.png"/><Relationship Id="rId127" Type="http://schemas.openxmlformats.org/officeDocument/2006/relationships/customXml" Target="../ink/ink69.xml"/><Relationship Id="rId10" Type="http://schemas.openxmlformats.org/officeDocument/2006/relationships/image" Target="../media/image18.png"/><Relationship Id="rId31" Type="http://schemas.openxmlformats.org/officeDocument/2006/relationships/customXml" Target="../ink/ink21.xml"/><Relationship Id="rId52" Type="http://schemas.openxmlformats.org/officeDocument/2006/relationships/image" Target="../media/image39.png"/><Relationship Id="rId73" Type="http://schemas.openxmlformats.org/officeDocument/2006/relationships/customXml" Target="../ink/ink42.xml"/><Relationship Id="rId78" Type="http://schemas.openxmlformats.org/officeDocument/2006/relationships/image" Target="../media/image52.png"/><Relationship Id="rId94" Type="http://schemas.openxmlformats.org/officeDocument/2006/relationships/image" Target="../media/image60.png"/><Relationship Id="rId99" Type="http://schemas.openxmlformats.org/officeDocument/2006/relationships/customXml" Target="../ink/ink55.xml"/><Relationship Id="rId101" Type="http://schemas.openxmlformats.org/officeDocument/2006/relationships/customXml" Target="../ink/ink56.xml"/><Relationship Id="rId122" Type="http://schemas.openxmlformats.org/officeDocument/2006/relationships/image" Target="../media/image74.png"/><Relationship Id="rId4" Type="http://schemas.openxmlformats.org/officeDocument/2006/relationships/image" Target="../media/image15.png"/><Relationship Id="rId9" Type="http://schemas.openxmlformats.org/officeDocument/2006/relationships/customXml" Target="../ink/ink10.xml"/><Relationship Id="rId26" Type="http://schemas.openxmlformats.org/officeDocument/2006/relationships/image" Target="../media/image26.png"/><Relationship Id="rId47" Type="http://schemas.openxmlformats.org/officeDocument/2006/relationships/customXml" Target="../ink/ink29.xml"/><Relationship Id="rId68" Type="http://schemas.openxmlformats.org/officeDocument/2006/relationships/image" Target="../media/image47.png"/><Relationship Id="rId89" Type="http://schemas.openxmlformats.org/officeDocument/2006/relationships/customXml" Target="../ink/ink50.xml"/><Relationship Id="rId112" Type="http://schemas.openxmlformats.org/officeDocument/2006/relationships/image" Target="../media/image69.png"/><Relationship Id="rId133" Type="http://schemas.openxmlformats.org/officeDocument/2006/relationships/customXml" Target="../ink/ink72.xml"/></Relationships>
</file>

<file path=ppt/slides/_rels/slide9.xml.rels><?xml version="1.0" encoding="UTF-8" standalone="yes"?>
<Relationships xmlns="http://schemas.openxmlformats.org/package/2006/relationships"><Relationship Id="rId2" Type="http://schemas.openxmlformats.org/officeDocument/2006/relationships/image" Target="../media/image8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pPr eaLnBrk="1" hangingPunct="1"/>
            <a:r>
              <a:rPr lang="en-US" altLang="ko-KR" sz="3200" b="1">
                <a:solidFill>
                  <a:srgbClr val="FF0066"/>
                </a:solidFill>
                <a:latin typeface="Lucida Sans Unicode" pitchFamily="34" charset="0"/>
              </a:rPr>
              <a:t>Game Programming with DirectX</a:t>
            </a:r>
            <a:endParaRPr lang="en-US" altLang="ko-KR" sz="3200" b="1" dirty="0">
              <a:solidFill>
                <a:srgbClr val="FF0066"/>
              </a:solidFill>
              <a:latin typeface="Lucida Sans Unicode" pitchFamily="34" charset="0"/>
            </a:endParaRPr>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940810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099911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잉크 3">
                <a:extLst>
                  <a:ext uri="{FF2B5EF4-FFF2-40B4-BE49-F238E27FC236}">
                    <a16:creationId xmlns:a16="http://schemas.microsoft.com/office/drawing/2014/main" id="{20DDE4A5-949B-47C1-987B-9B6FF7C7D0E5}"/>
                  </a:ext>
                </a:extLst>
              </p14:cNvPr>
              <p14:cNvContentPartPr/>
              <p14:nvPr/>
            </p14:nvContentPartPr>
            <p14:xfrm>
              <a:off x="3459010" y="3591282"/>
              <a:ext cx="360" cy="360"/>
            </p14:xfrm>
          </p:contentPart>
        </mc:Choice>
        <mc:Fallback>
          <p:pic>
            <p:nvPicPr>
              <p:cNvPr id="4" name="잉크 3">
                <a:extLst>
                  <a:ext uri="{FF2B5EF4-FFF2-40B4-BE49-F238E27FC236}">
                    <a16:creationId xmlns:a16="http://schemas.microsoft.com/office/drawing/2014/main" id="{20DDE4A5-949B-47C1-987B-9B6FF7C7D0E5}"/>
                  </a:ext>
                </a:extLst>
              </p:cNvPr>
              <p:cNvPicPr/>
              <p:nvPr/>
            </p:nvPicPr>
            <p:blipFill>
              <a:blip r:embed="rId4"/>
              <a:stretch>
                <a:fillRect/>
              </a:stretch>
            </p:blipFill>
            <p:spPr>
              <a:xfrm>
                <a:off x="3450010" y="3582282"/>
                <a:ext cx="18000" cy="18000"/>
              </a:xfrm>
              <a:prstGeom prst="rect">
                <a:avLst/>
              </a:prstGeom>
            </p:spPr>
          </p:pic>
        </mc:Fallback>
      </mc:AlternateContent>
    </p:spTree>
    <p:extLst>
      <p:ext uri="{BB962C8B-B14F-4D97-AF65-F5344CB8AC3E}">
        <p14:creationId xmlns:p14="http://schemas.microsoft.com/office/powerpoint/2010/main" val="203008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잉크 3">
                <a:extLst>
                  <a:ext uri="{FF2B5EF4-FFF2-40B4-BE49-F238E27FC236}">
                    <a16:creationId xmlns:a16="http://schemas.microsoft.com/office/drawing/2014/main" id="{9C4CCD9C-3836-4E59-950A-2371631746D6}"/>
                  </a:ext>
                </a:extLst>
              </p14:cNvPr>
              <p14:cNvContentPartPr/>
              <p14:nvPr/>
            </p14:nvContentPartPr>
            <p14:xfrm>
              <a:off x="2863930" y="7347882"/>
              <a:ext cx="360" cy="360"/>
            </p14:xfrm>
          </p:contentPart>
        </mc:Choice>
        <mc:Fallback>
          <p:pic>
            <p:nvPicPr>
              <p:cNvPr id="4" name="잉크 3">
                <a:extLst>
                  <a:ext uri="{FF2B5EF4-FFF2-40B4-BE49-F238E27FC236}">
                    <a16:creationId xmlns:a16="http://schemas.microsoft.com/office/drawing/2014/main" id="{9C4CCD9C-3836-4E59-950A-2371631746D6}"/>
                  </a:ext>
                </a:extLst>
              </p:cNvPr>
              <p:cNvPicPr/>
              <p:nvPr/>
            </p:nvPicPr>
            <p:blipFill>
              <a:blip r:embed="rId4"/>
              <a:stretch>
                <a:fillRect/>
              </a:stretch>
            </p:blipFill>
            <p:spPr>
              <a:xfrm>
                <a:off x="2854930" y="7338882"/>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잉크 4">
                <a:extLst>
                  <a:ext uri="{FF2B5EF4-FFF2-40B4-BE49-F238E27FC236}">
                    <a16:creationId xmlns:a16="http://schemas.microsoft.com/office/drawing/2014/main" id="{EA3B4EE4-0953-45EF-9D08-CD0E87A2B4CD}"/>
                  </a:ext>
                </a:extLst>
              </p14:cNvPr>
              <p14:cNvContentPartPr/>
              <p14:nvPr/>
            </p14:nvContentPartPr>
            <p14:xfrm>
              <a:off x="110650" y="2057682"/>
              <a:ext cx="230400" cy="126720"/>
            </p14:xfrm>
          </p:contentPart>
        </mc:Choice>
        <mc:Fallback>
          <p:pic>
            <p:nvPicPr>
              <p:cNvPr id="5" name="잉크 4">
                <a:extLst>
                  <a:ext uri="{FF2B5EF4-FFF2-40B4-BE49-F238E27FC236}">
                    <a16:creationId xmlns:a16="http://schemas.microsoft.com/office/drawing/2014/main" id="{EA3B4EE4-0953-45EF-9D08-CD0E87A2B4CD}"/>
                  </a:ext>
                </a:extLst>
              </p:cNvPr>
              <p:cNvPicPr/>
              <p:nvPr/>
            </p:nvPicPr>
            <p:blipFill>
              <a:blip r:embed="rId6"/>
              <a:stretch>
                <a:fillRect/>
              </a:stretch>
            </p:blipFill>
            <p:spPr>
              <a:xfrm>
                <a:off x="101650" y="2049042"/>
                <a:ext cx="248040" cy="14436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6" name="잉크 5">
                <a:extLst>
                  <a:ext uri="{FF2B5EF4-FFF2-40B4-BE49-F238E27FC236}">
                    <a16:creationId xmlns:a16="http://schemas.microsoft.com/office/drawing/2014/main" id="{B31A14C1-C7D4-4FFE-AA10-CE723B1B3A45}"/>
                  </a:ext>
                </a:extLst>
              </p14:cNvPr>
              <p14:cNvContentPartPr/>
              <p14:nvPr/>
            </p14:nvContentPartPr>
            <p14:xfrm>
              <a:off x="219730" y="2246682"/>
              <a:ext cx="5838120" cy="34560"/>
            </p14:xfrm>
          </p:contentPart>
        </mc:Choice>
        <mc:Fallback>
          <p:pic>
            <p:nvPicPr>
              <p:cNvPr id="6" name="잉크 5">
                <a:extLst>
                  <a:ext uri="{FF2B5EF4-FFF2-40B4-BE49-F238E27FC236}">
                    <a16:creationId xmlns:a16="http://schemas.microsoft.com/office/drawing/2014/main" id="{B31A14C1-C7D4-4FFE-AA10-CE723B1B3A45}"/>
                  </a:ext>
                </a:extLst>
              </p:cNvPr>
              <p:cNvPicPr/>
              <p:nvPr/>
            </p:nvPicPr>
            <p:blipFill>
              <a:blip r:embed="rId8"/>
              <a:stretch>
                <a:fillRect/>
              </a:stretch>
            </p:blipFill>
            <p:spPr>
              <a:xfrm>
                <a:off x="211090" y="2237682"/>
                <a:ext cx="5855760" cy="52200"/>
              </a:xfrm>
              <a:prstGeom prst="rect">
                <a:avLst/>
              </a:prstGeom>
            </p:spPr>
          </p:pic>
        </mc:Fallback>
      </mc:AlternateContent>
    </p:spTree>
    <p:extLst>
      <p:ext uri="{BB962C8B-B14F-4D97-AF65-F5344CB8AC3E}">
        <p14:creationId xmlns:p14="http://schemas.microsoft.com/office/powerpoint/2010/main" val="3034749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grpSp>
        <p:nvGrpSpPr>
          <p:cNvPr id="6" name="그룹 5">
            <a:extLst>
              <a:ext uri="{FF2B5EF4-FFF2-40B4-BE49-F238E27FC236}">
                <a16:creationId xmlns:a16="http://schemas.microsoft.com/office/drawing/2014/main" id="{5C3C2BB7-F527-4464-871C-DA4435AE3C1D}"/>
              </a:ext>
            </a:extLst>
          </p:cNvPr>
          <p:cNvGrpSpPr/>
          <p:nvPr/>
        </p:nvGrpSpPr>
        <p:grpSpPr>
          <a:xfrm>
            <a:off x="1960690" y="2159562"/>
            <a:ext cx="2290320" cy="65880"/>
            <a:chOff x="1960690" y="2159562"/>
            <a:chExt cx="2290320" cy="65880"/>
          </a:xfrm>
        </p:grpSpPr>
        <mc:AlternateContent xmlns:mc="http://schemas.openxmlformats.org/markup-compatibility/2006">
          <mc:Choice xmlns:p14="http://schemas.microsoft.com/office/powerpoint/2010/main" Requires="p14">
            <p:contentPart p14:bwMode="auto" r:id="rId3">
              <p14:nvContentPartPr>
                <p14:cNvPr id="4" name="잉크 3">
                  <a:extLst>
                    <a:ext uri="{FF2B5EF4-FFF2-40B4-BE49-F238E27FC236}">
                      <a16:creationId xmlns:a16="http://schemas.microsoft.com/office/drawing/2014/main" id="{926704AF-B1C4-426A-90D3-ACF8DF95E3A0}"/>
                    </a:ext>
                  </a:extLst>
                </p14:cNvPr>
                <p14:cNvContentPartPr/>
                <p14:nvPr/>
              </p14:nvContentPartPr>
              <p14:xfrm>
                <a:off x="1960690" y="2159562"/>
                <a:ext cx="1079640" cy="65880"/>
              </p14:xfrm>
            </p:contentPart>
          </mc:Choice>
          <mc:Fallback>
            <p:pic>
              <p:nvPicPr>
                <p:cNvPr id="4" name="잉크 3">
                  <a:extLst>
                    <a:ext uri="{FF2B5EF4-FFF2-40B4-BE49-F238E27FC236}">
                      <a16:creationId xmlns:a16="http://schemas.microsoft.com/office/drawing/2014/main" id="{926704AF-B1C4-426A-90D3-ACF8DF95E3A0}"/>
                    </a:ext>
                  </a:extLst>
                </p:cNvPr>
                <p:cNvPicPr/>
                <p:nvPr/>
              </p:nvPicPr>
              <p:blipFill>
                <a:blip r:embed="rId4"/>
                <a:stretch>
                  <a:fillRect/>
                </a:stretch>
              </p:blipFill>
              <p:spPr>
                <a:xfrm>
                  <a:off x="1952050" y="2150922"/>
                  <a:ext cx="1097280" cy="8352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잉크 4">
                  <a:extLst>
                    <a:ext uri="{FF2B5EF4-FFF2-40B4-BE49-F238E27FC236}">
                      <a16:creationId xmlns:a16="http://schemas.microsoft.com/office/drawing/2014/main" id="{74579E13-278C-4B18-A5C5-A538D8828B27}"/>
                    </a:ext>
                  </a:extLst>
                </p14:cNvPr>
                <p14:cNvContentPartPr/>
                <p14:nvPr/>
              </p14:nvContentPartPr>
              <p14:xfrm>
                <a:off x="3205210" y="2180802"/>
                <a:ext cx="1045800" cy="360"/>
              </p14:xfrm>
            </p:contentPart>
          </mc:Choice>
          <mc:Fallback>
            <p:pic>
              <p:nvPicPr>
                <p:cNvPr id="5" name="잉크 4">
                  <a:extLst>
                    <a:ext uri="{FF2B5EF4-FFF2-40B4-BE49-F238E27FC236}">
                      <a16:creationId xmlns:a16="http://schemas.microsoft.com/office/drawing/2014/main" id="{74579E13-278C-4B18-A5C5-A538D8828B27}"/>
                    </a:ext>
                  </a:extLst>
                </p:cNvPr>
                <p:cNvPicPr/>
                <p:nvPr/>
              </p:nvPicPr>
              <p:blipFill>
                <a:blip r:embed="rId6"/>
                <a:stretch>
                  <a:fillRect/>
                </a:stretch>
              </p:blipFill>
              <p:spPr>
                <a:xfrm>
                  <a:off x="3196570" y="2172162"/>
                  <a:ext cx="1063440" cy="180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7">
            <p14:nvContentPartPr>
              <p14:cNvPr id="7" name="잉크 6">
                <a:extLst>
                  <a:ext uri="{FF2B5EF4-FFF2-40B4-BE49-F238E27FC236}">
                    <a16:creationId xmlns:a16="http://schemas.microsoft.com/office/drawing/2014/main" id="{EA64B6EE-8F28-4AEC-98F8-53B592989C28}"/>
                  </a:ext>
                </a:extLst>
              </p14:cNvPr>
              <p14:cNvContentPartPr/>
              <p14:nvPr/>
            </p14:nvContentPartPr>
            <p14:xfrm>
              <a:off x="1454170" y="2676882"/>
              <a:ext cx="373680" cy="11160"/>
            </p14:xfrm>
          </p:contentPart>
        </mc:Choice>
        <mc:Fallback>
          <p:pic>
            <p:nvPicPr>
              <p:cNvPr id="7" name="잉크 6">
                <a:extLst>
                  <a:ext uri="{FF2B5EF4-FFF2-40B4-BE49-F238E27FC236}">
                    <a16:creationId xmlns:a16="http://schemas.microsoft.com/office/drawing/2014/main" id="{EA64B6EE-8F28-4AEC-98F8-53B592989C28}"/>
                  </a:ext>
                </a:extLst>
              </p:cNvPr>
              <p:cNvPicPr/>
              <p:nvPr/>
            </p:nvPicPr>
            <p:blipFill>
              <a:blip r:embed="rId8"/>
              <a:stretch>
                <a:fillRect/>
              </a:stretch>
            </p:blipFill>
            <p:spPr>
              <a:xfrm>
                <a:off x="1445170" y="2667882"/>
                <a:ext cx="391320" cy="28800"/>
              </a:xfrm>
              <a:prstGeom prst="rect">
                <a:avLst/>
              </a:prstGeom>
            </p:spPr>
          </p:pic>
        </mc:Fallback>
      </mc:AlternateContent>
      <p:grpSp>
        <p:nvGrpSpPr>
          <p:cNvPr id="19" name="그룹 18">
            <a:extLst>
              <a:ext uri="{FF2B5EF4-FFF2-40B4-BE49-F238E27FC236}">
                <a16:creationId xmlns:a16="http://schemas.microsoft.com/office/drawing/2014/main" id="{4200895E-125A-44F8-84D4-88B726A00236}"/>
              </a:ext>
            </a:extLst>
          </p:cNvPr>
          <p:cNvGrpSpPr/>
          <p:nvPr/>
        </p:nvGrpSpPr>
        <p:grpSpPr>
          <a:xfrm>
            <a:off x="4515610" y="1927002"/>
            <a:ext cx="705240" cy="240840"/>
            <a:chOff x="4515610" y="1927002"/>
            <a:chExt cx="705240" cy="240840"/>
          </a:xfrm>
        </p:grpSpPr>
        <mc:AlternateContent xmlns:mc="http://schemas.openxmlformats.org/markup-compatibility/2006">
          <mc:Choice xmlns:p14="http://schemas.microsoft.com/office/powerpoint/2010/main" Requires="p14">
            <p:contentPart p14:bwMode="auto" r:id="rId9">
              <p14:nvContentPartPr>
                <p14:cNvPr id="8" name="잉크 7">
                  <a:extLst>
                    <a:ext uri="{FF2B5EF4-FFF2-40B4-BE49-F238E27FC236}">
                      <a16:creationId xmlns:a16="http://schemas.microsoft.com/office/drawing/2014/main" id="{A698C0BC-1A7A-48C9-92BE-9D4243410F86}"/>
                    </a:ext>
                  </a:extLst>
                </p14:cNvPr>
                <p14:cNvContentPartPr/>
                <p14:nvPr/>
              </p14:nvContentPartPr>
              <p14:xfrm>
                <a:off x="4515610" y="1960482"/>
                <a:ext cx="101520" cy="207360"/>
              </p14:xfrm>
            </p:contentPart>
          </mc:Choice>
          <mc:Fallback>
            <p:pic>
              <p:nvPicPr>
                <p:cNvPr id="8" name="잉크 7">
                  <a:extLst>
                    <a:ext uri="{FF2B5EF4-FFF2-40B4-BE49-F238E27FC236}">
                      <a16:creationId xmlns:a16="http://schemas.microsoft.com/office/drawing/2014/main" id="{A698C0BC-1A7A-48C9-92BE-9D4243410F86}"/>
                    </a:ext>
                  </a:extLst>
                </p:cNvPr>
                <p:cNvPicPr/>
                <p:nvPr/>
              </p:nvPicPr>
              <p:blipFill>
                <a:blip r:embed="rId10"/>
                <a:stretch>
                  <a:fillRect/>
                </a:stretch>
              </p:blipFill>
              <p:spPr>
                <a:xfrm>
                  <a:off x="4506970" y="1951842"/>
                  <a:ext cx="119160" cy="2250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9" name="잉크 8">
                  <a:extLst>
                    <a:ext uri="{FF2B5EF4-FFF2-40B4-BE49-F238E27FC236}">
                      <a16:creationId xmlns:a16="http://schemas.microsoft.com/office/drawing/2014/main" id="{A1EADC98-8A08-4D4D-8407-554A3BC607C6}"/>
                    </a:ext>
                  </a:extLst>
                </p14:cNvPr>
                <p14:cNvContentPartPr/>
                <p14:nvPr/>
              </p14:nvContentPartPr>
              <p14:xfrm>
                <a:off x="4527490" y="2083602"/>
                <a:ext cx="55440" cy="20520"/>
              </p14:xfrm>
            </p:contentPart>
          </mc:Choice>
          <mc:Fallback>
            <p:pic>
              <p:nvPicPr>
                <p:cNvPr id="9" name="잉크 8">
                  <a:extLst>
                    <a:ext uri="{FF2B5EF4-FFF2-40B4-BE49-F238E27FC236}">
                      <a16:creationId xmlns:a16="http://schemas.microsoft.com/office/drawing/2014/main" id="{A1EADC98-8A08-4D4D-8407-554A3BC607C6}"/>
                    </a:ext>
                  </a:extLst>
                </p:cNvPr>
                <p:cNvPicPr/>
                <p:nvPr/>
              </p:nvPicPr>
              <p:blipFill>
                <a:blip r:embed="rId12"/>
                <a:stretch>
                  <a:fillRect/>
                </a:stretch>
              </p:blipFill>
              <p:spPr>
                <a:xfrm>
                  <a:off x="4518490" y="2074962"/>
                  <a:ext cx="73080" cy="3816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0" name="잉크 9">
                  <a:extLst>
                    <a:ext uri="{FF2B5EF4-FFF2-40B4-BE49-F238E27FC236}">
                      <a16:creationId xmlns:a16="http://schemas.microsoft.com/office/drawing/2014/main" id="{A08C784B-16D1-468A-BAA4-B52D8C8D3A02}"/>
                    </a:ext>
                  </a:extLst>
                </p14:cNvPr>
                <p14:cNvContentPartPr/>
                <p14:nvPr/>
              </p14:nvContentPartPr>
              <p14:xfrm>
                <a:off x="4604890" y="2026722"/>
                <a:ext cx="33840" cy="52920"/>
              </p14:xfrm>
            </p:contentPart>
          </mc:Choice>
          <mc:Fallback>
            <p:pic>
              <p:nvPicPr>
                <p:cNvPr id="10" name="잉크 9">
                  <a:extLst>
                    <a:ext uri="{FF2B5EF4-FFF2-40B4-BE49-F238E27FC236}">
                      <a16:creationId xmlns:a16="http://schemas.microsoft.com/office/drawing/2014/main" id="{A08C784B-16D1-468A-BAA4-B52D8C8D3A02}"/>
                    </a:ext>
                  </a:extLst>
                </p:cNvPr>
                <p:cNvPicPr/>
                <p:nvPr/>
              </p:nvPicPr>
              <p:blipFill>
                <a:blip r:embed="rId14"/>
                <a:stretch>
                  <a:fillRect/>
                </a:stretch>
              </p:blipFill>
              <p:spPr>
                <a:xfrm>
                  <a:off x="4595890" y="2018082"/>
                  <a:ext cx="51480" cy="7056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1" name="잉크 10">
                  <a:extLst>
                    <a:ext uri="{FF2B5EF4-FFF2-40B4-BE49-F238E27FC236}">
                      <a16:creationId xmlns:a16="http://schemas.microsoft.com/office/drawing/2014/main" id="{F47FDCC5-3B22-4A6C-9EF2-102337511D1E}"/>
                    </a:ext>
                  </a:extLst>
                </p14:cNvPr>
                <p14:cNvContentPartPr/>
                <p14:nvPr/>
              </p14:nvContentPartPr>
              <p14:xfrm>
                <a:off x="4681930" y="1927722"/>
                <a:ext cx="11880" cy="186480"/>
              </p14:xfrm>
            </p:contentPart>
          </mc:Choice>
          <mc:Fallback>
            <p:pic>
              <p:nvPicPr>
                <p:cNvPr id="11" name="잉크 10">
                  <a:extLst>
                    <a:ext uri="{FF2B5EF4-FFF2-40B4-BE49-F238E27FC236}">
                      <a16:creationId xmlns:a16="http://schemas.microsoft.com/office/drawing/2014/main" id="{F47FDCC5-3B22-4A6C-9EF2-102337511D1E}"/>
                    </a:ext>
                  </a:extLst>
                </p:cNvPr>
                <p:cNvPicPr/>
                <p:nvPr/>
              </p:nvPicPr>
              <p:blipFill>
                <a:blip r:embed="rId16"/>
                <a:stretch>
                  <a:fillRect/>
                </a:stretch>
              </p:blipFill>
              <p:spPr>
                <a:xfrm>
                  <a:off x="4672930" y="1918722"/>
                  <a:ext cx="29520" cy="20412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2" name="잉크 11">
                  <a:extLst>
                    <a:ext uri="{FF2B5EF4-FFF2-40B4-BE49-F238E27FC236}">
                      <a16:creationId xmlns:a16="http://schemas.microsoft.com/office/drawing/2014/main" id="{19BBC554-499C-46B1-9040-F21A8BA0237F}"/>
                    </a:ext>
                  </a:extLst>
                </p14:cNvPr>
                <p14:cNvContentPartPr/>
                <p14:nvPr/>
              </p14:nvContentPartPr>
              <p14:xfrm>
                <a:off x="4813690" y="1927002"/>
                <a:ext cx="212760" cy="226440"/>
              </p14:xfrm>
            </p:contentPart>
          </mc:Choice>
          <mc:Fallback>
            <p:pic>
              <p:nvPicPr>
                <p:cNvPr id="12" name="잉크 11">
                  <a:extLst>
                    <a:ext uri="{FF2B5EF4-FFF2-40B4-BE49-F238E27FC236}">
                      <a16:creationId xmlns:a16="http://schemas.microsoft.com/office/drawing/2014/main" id="{19BBC554-499C-46B1-9040-F21A8BA0237F}"/>
                    </a:ext>
                  </a:extLst>
                </p:cNvPr>
                <p:cNvPicPr/>
                <p:nvPr/>
              </p:nvPicPr>
              <p:blipFill>
                <a:blip r:embed="rId18"/>
                <a:stretch>
                  <a:fillRect/>
                </a:stretch>
              </p:blipFill>
              <p:spPr>
                <a:xfrm>
                  <a:off x="4805050" y="1918362"/>
                  <a:ext cx="230400" cy="24408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3" name="잉크 12">
                  <a:extLst>
                    <a:ext uri="{FF2B5EF4-FFF2-40B4-BE49-F238E27FC236}">
                      <a16:creationId xmlns:a16="http://schemas.microsoft.com/office/drawing/2014/main" id="{733FF78E-6706-4E5D-A4AC-8CB386A965BB}"/>
                    </a:ext>
                  </a:extLst>
                </p14:cNvPr>
                <p14:cNvContentPartPr/>
                <p14:nvPr/>
              </p14:nvContentPartPr>
              <p14:xfrm>
                <a:off x="4934650" y="2037522"/>
                <a:ext cx="12240" cy="52560"/>
              </p14:xfrm>
            </p:contentPart>
          </mc:Choice>
          <mc:Fallback>
            <p:pic>
              <p:nvPicPr>
                <p:cNvPr id="13" name="잉크 12">
                  <a:extLst>
                    <a:ext uri="{FF2B5EF4-FFF2-40B4-BE49-F238E27FC236}">
                      <a16:creationId xmlns:a16="http://schemas.microsoft.com/office/drawing/2014/main" id="{733FF78E-6706-4E5D-A4AC-8CB386A965BB}"/>
                    </a:ext>
                  </a:extLst>
                </p:cNvPr>
                <p:cNvPicPr/>
                <p:nvPr/>
              </p:nvPicPr>
              <p:blipFill>
                <a:blip r:embed="rId20"/>
                <a:stretch>
                  <a:fillRect/>
                </a:stretch>
              </p:blipFill>
              <p:spPr>
                <a:xfrm>
                  <a:off x="4925650" y="2028882"/>
                  <a:ext cx="29880" cy="7020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4" name="잉크 13">
                  <a:extLst>
                    <a:ext uri="{FF2B5EF4-FFF2-40B4-BE49-F238E27FC236}">
                      <a16:creationId xmlns:a16="http://schemas.microsoft.com/office/drawing/2014/main" id="{1E31039C-353D-4A03-B5C2-8FB0B04E0A33}"/>
                    </a:ext>
                  </a:extLst>
                </p14:cNvPr>
                <p14:cNvContentPartPr/>
                <p14:nvPr/>
              </p14:nvContentPartPr>
              <p14:xfrm>
                <a:off x="4946170" y="2026722"/>
                <a:ext cx="23040" cy="78120"/>
              </p14:xfrm>
            </p:contentPart>
          </mc:Choice>
          <mc:Fallback>
            <p:pic>
              <p:nvPicPr>
                <p:cNvPr id="14" name="잉크 13">
                  <a:extLst>
                    <a:ext uri="{FF2B5EF4-FFF2-40B4-BE49-F238E27FC236}">
                      <a16:creationId xmlns:a16="http://schemas.microsoft.com/office/drawing/2014/main" id="{1E31039C-353D-4A03-B5C2-8FB0B04E0A33}"/>
                    </a:ext>
                  </a:extLst>
                </p:cNvPr>
                <p:cNvPicPr/>
                <p:nvPr/>
              </p:nvPicPr>
              <p:blipFill>
                <a:blip r:embed="rId22"/>
                <a:stretch>
                  <a:fillRect/>
                </a:stretch>
              </p:blipFill>
              <p:spPr>
                <a:xfrm>
                  <a:off x="4937530" y="2018082"/>
                  <a:ext cx="40680" cy="9576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5" name="잉크 14">
                  <a:extLst>
                    <a:ext uri="{FF2B5EF4-FFF2-40B4-BE49-F238E27FC236}">
                      <a16:creationId xmlns:a16="http://schemas.microsoft.com/office/drawing/2014/main" id="{A7617286-FF0E-4260-8742-9F96F0DE18BC}"/>
                    </a:ext>
                  </a:extLst>
                </p14:cNvPr>
                <p14:cNvContentPartPr/>
                <p14:nvPr/>
              </p14:nvContentPartPr>
              <p14:xfrm>
                <a:off x="4835650" y="2126082"/>
                <a:ext cx="385200" cy="35280"/>
              </p14:xfrm>
            </p:contentPart>
          </mc:Choice>
          <mc:Fallback>
            <p:pic>
              <p:nvPicPr>
                <p:cNvPr id="15" name="잉크 14">
                  <a:extLst>
                    <a:ext uri="{FF2B5EF4-FFF2-40B4-BE49-F238E27FC236}">
                      <a16:creationId xmlns:a16="http://schemas.microsoft.com/office/drawing/2014/main" id="{A7617286-FF0E-4260-8742-9F96F0DE18BC}"/>
                    </a:ext>
                  </a:extLst>
                </p:cNvPr>
                <p:cNvPicPr/>
                <p:nvPr/>
              </p:nvPicPr>
              <p:blipFill>
                <a:blip r:embed="rId24"/>
                <a:stretch>
                  <a:fillRect/>
                </a:stretch>
              </p:blipFill>
              <p:spPr>
                <a:xfrm>
                  <a:off x="4827010" y="2117082"/>
                  <a:ext cx="402840" cy="5292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7" name="잉크 16">
                  <a:extLst>
                    <a:ext uri="{FF2B5EF4-FFF2-40B4-BE49-F238E27FC236}">
                      <a16:creationId xmlns:a16="http://schemas.microsoft.com/office/drawing/2014/main" id="{4DAA9931-7B7E-4BFE-A77D-D2850C5BAE54}"/>
                    </a:ext>
                  </a:extLst>
                </p14:cNvPr>
                <p14:cNvContentPartPr/>
                <p14:nvPr/>
              </p14:nvContentPartPr>
              <p14:xfrm>
                <a:off x="4924210" y="2037522"/>
                <a:ext cx="360" cy="120600"/>
              </p14:xfrm>
            </p:contentPart>
          </mc:Choice>
          <mc:Fallback>
            <p:pic>
              <p:nvPicPr>
                <p:cNvPr id="17" name="잉크 16">
                  <a:extLst>
                    <a:ext uri="{FF2B5EF4-FFF2-40B4-BE49-F238E27FC236}">
                      <a16:creationId xmlns:a16="http://schemas.microsoft.com/office/drawing/2014/main" id="{4DAA9931-7B7E-4BFE-A77D-D2850C5BAE54}"/>
                    </a:ext>
                  </a:extLst>
                </p:cNvPr>
                <p:cNvPicPr/>
                <p:nvPr/>
              </p:nvPicPr>
              <p:blipFill>
                <a:blip r:embed="rId26"/>
                <a:stretch>
                  <a:fillRect/>
                </a:stretch>
              </p:blipFill>
              <p:spPr>
                <a:xfrm>
                  <a:off x="4915210" y="2028882"/>
                  <a:ext cx="18000" cy="13824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8" name="잉크 17">
                  <a:extLst>
                    <a:ext uri="{FF2B5EF4-FFF2-40B4-BE49-F238E27FC236}">
                      <a16:creationId xmlns:a16="http://schemas.microsoft.com/office/drawing/2014/main" id="{A7BAF97F-200C-48B9-9C12-C14DC0FB12B1}"/>
                    </a:ext>
                  </a:extLst>
                </p14:cNvPr>
                <p14:cNvContentPartPr/>
                <p14:nvPr/>
              </p14:nvContentPartPr>
              <p14:xfrm>
                <a:off x="4879930" y="2015562"/>
                <a:ext cx="360" cy="120600"/>
              </p14:xfrm>
            </p:contentPart>
          </mc:Choice>
          <mc:Fallback>
            <p:pic>
              <p:nvPicPr>
                <p:cNvPr id="18" name="잉크 17">
                  <a:extLst>
                    <a:ext uri="{FF2B5EF4-FFF2-40B4-BE49-F238E27FC236}">
                      <a16:creationId xmlns:a16="http://schemas.microsoft.com/office/drawing/2014/main" id="{A7BAF97F-200C-48B9-9C12-C14DC0FB12B1}"/>
                    </a:ext>
                  </a:extLst>
                </p:cNvPr>
                <p:cNvPicPr/>
                <p:nvPr/>
              </p:nvPicPr>
              <p:blipFill>
                <a:blip r:embed="rId26"/>
                <a:stretch>
                  <a:fillRect/>
                </a:stretch>
              </p:blipFill>
              <p:spPr>
                <a:xfrm>
                  <a:off x="4871290" y="2006562"/>
                  <a:ext cx="18000" cy="13824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8">
            <p14:nvContentPartPr>
              <p14:cNvPr id="21" name="잉크 20">
                <a:extLst>
                  <a:ext uri="{FF2B5EF4-FFF2-40B4-BE49-F238E27FC236}">
                    <a16:creationId xmlns:a16="http://schemas.microsoft.com/office/drawing/2014/main" id="{33821B9B-A75A-4B61-8FA9-934D319DB7A4}"/>
                  </a:ext>
                </a:extLst>
              </p14:cNvPr>
              <p14:cNvContentPartPr/>
              <p14:nvPr/>
            </p14:nvContentPartPr>
            <p14:xfrm>
              <a:off x="352210" y="2676882"/>
              <a:ext cx="252360" cy="33840"/>
            </p14:xfrm>
          </p:contentPart>
        </mc:Choice>
        <mc:Fallback>
          <p:pic>
            <p:nvPicPr>
              <p:cNvPr id="21" name="잉크 20">
                <a:extLst>
                  <a:ext uri="{FF2B5EF4-FFF2-40B4-BE49-F238E27FC236}">
                    <a16:creationId xmlns:a16="http://schemas.microsoft.com/office/drawing/2014/main" id="{33821B9B-A75A-4B61-8FA9-934D319DB7A4}"/>
                  </a:ext>
                </a:extLst>
              </p:cNvPr>
              <p:cNvPicPr/>
              <p:nvPr/>
            </p:nvPicPr>
            <p:blipFill>
              <a:blip r:embed="rId29"/>
              <a:stretch>
                <a:fillRect/>
              </a:stretch>
            </p:blipFill>
            <p:spPr>
              <a:xfrm>
                <a:off x="343570" y="2667882"/>
                <a:ext cx="270000" cy="5148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22" name="잉크 21">
                <a:extLst>
                  <a:ext uri="{FF2B5EF4-FFF2-40B4-BE49-F238E27FC236}">
                    <a16:creationId xmlns:a16="http://schemas.microsoft.com/office/drawing/2014/main" id="{EE38F934-78C5-4C79-A51B-0060670DB42F}"/>
                  </a:ext>
                </a:extLst>
              </p14:cNvPr>
              <p14:cNvContentPartPr/>
              <p14:nvPr/>
            </p14:nvContentPartPr>
            <p14:xfrm>
              <a:off x="1365610" y="3645642"/>
              <a:ext cx="1387080" cy="45000"/>
            </p14:xfrm>
          </p:contentPart>
        </mc:Choice>
        <mc:Fallback>
          <p:pic>
            <p:nvPicPr>
              <p:cNvPr id="22" name="잉크 21">
                <a:extLst>
                  <a:ext uri="{FF2B5EF4-FFF2-40B4-BE49-F238E27FC236}">
                    <a16:creationId xmlns:a16="http://schemas.microsoft.com/office/drawing/2014/main" id="{EE38F934-78C5-4C79-A51B-0060670DB42F}"/>
                  </a:ext>
                </a:extLst>
              </p:cNvPr>
              <p:cNvPicPr/>
              <p:nvPr/>
            </p:nvPicPr>
            <p:blipFill>
              <a:blip r:embed="rId31"/>
              <a:stretch>
                <a:fillRect/>
              </a:stretch>
            </p:blipFill>
            <p:spPr>
              <a:xfrm>
                <a:off x="1356970" y="3636642"/>
                <a:ext cx="1404720" cy="62640"/>
              </a:xfrm>
              <a:prstGeom prst="rect">
                <a:avLst/>
              </a:prstGeom>
            </p:spPr>
          </p:pic>
        </mc:Fallback>
      </mc:AlternateContent>
      <p:grpSp>
        <p:nvGrpSpPr>
          <p:cNvPr id="25" name="그룹 24">
            <a:extLst>
              <a:ext uri="{FF2B5EF4-FFF2-40B4-BE49-F238E27FC236}">
                <a16:creationId xmlns:a16="http://schemas.microsoft.com/office/drawing/2014/main" id="{02A0C501-27EF-44F1-8F0C-0A79FF2EDEA0}"/>
              </a:ext>
            </a:extLst>
          </p:cNvPr>
          <p:cNvGrpSpPr/>
          <p:nvPr/>
        </p:nvGrpSpPr>
        <p:grpSpPr>
          <a:xfrm>
            <a:off x="1299370" y="3943362"/>
            <a:ext cx="2169720" cy="56880"/>
            <a:chOff x="1299370" y="3943362"/>
            <a:chExt cx="2169720" cy="56880"/>
          </a:xfrm>
        </p:grpSpPr>
        <mc:AlternateContent xmlns:mc="http://schemas.openxmlformats.org/markup-compatibility/2006">
          <mc:Choice xmlns:p14="http://schemas.microsoft.com/office/powerpoint/2010/main" Requires="p14">
            <p:contentPart p14:bwMode="auto" r:id="rId32">
              <p14:nvContentPartPr>
                <p14:cNvPr id="23" name="잉크 22">
                  <a:extLst>
                    <a:ext uri="{FF2B5EF4-FFF2-40B4-BE49-F238E27FC236}">
                      <a16:creationId xmlns:a16="http://schemas.microsoft.com/office/drawing/2014/main" id="{9C455264-2289-4E33-A61B-1B5A3B867133}"/>
                    </a:ext>
                  </a:extLst>
                </p14:cNvPr>
                <p14:cNvContentPartPr/>
                <p14:nvPr/>
              </p14:nvContentPartPr>
              <p14:xfrm>
                <a:off x="1299370" y="3943362"/>
                <a:ext cx="446400" cy="13680"/>
              </p14:xfrm>
            </p:contentPart>
          </mc:Choice>
          <mc:Fallback>
            <p:pic>
              <p:nvPicPr>
                <p:cNvPr id="23" name="잉크 22">
                  <a:extLst>
                    <a:ext uri="{FF2B5EF4-FFF2-40B4-BE49-F238E27FC236}">
                      <a16:creationId xmlns:a16="http://schemas.microsoft.com/office/drawing/2014/main" id="{9C455264-2289-4E33-A61B-1B5A3B867133}"/>
                    </a:ext>
                  </a:extLst>
                </p:cNvPr>
                <p:cNvPicPr/>
                <p:nvPr/>
              </p:nvPicPr>
              <p:blipFill>
                <a:blip r:embed="rId33"/>
                <a:stretch>
                  <a:fillRect/>
                </a:stretch>
              </p:blipFill>
              <p:spPr>
                <a:xfrm>
                  <a:off x="1290730" y="3934722"/>
                  <a:ext cx="464040" cy="3132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24" name="잉크 23">
                  <a:extLst>
                    <a:ext uri="{FF2B5EF4-FFF2-40B4-BE49-F238E27FC236}">
                      <a16:creationId xmlns:a16="http://schemas.microsoft.com/office/drawing/2014/main" id="{7B574212-6545-4016-B4C1-D13B871A80F9}"/>
                    </a:ext>
                  </a:extLst>
                </p14:cNvPr>
                <p14:cNvContentPartPr/>
                <p14:nvPr/>
              </p14:nvContentPartPr>
              <p14:xfrm>
                <a:off x="1993810" y="3976842"/>
                <a:ext cx="1475280" cy="23400"/>
              </p14:xfrm>
            </p:contentPart>
          </mc:Choice>
          <mc:Fallback>
            <p:pic>
              <p:nvPicPr>
                <p:cNvPr id="24" name="잉크 23">
                  <a:extLst>
                    <a:ext uri="{FF2B5EF4-FFF2-40B4-BE49-F238E27FC236}">
                      <a16:creationId xmlns:a16="http://schemas.microsoft.com/office/drawing/2014/main" id="{7B574212-6545-4016-B4C1-D13B871A80F9}"/>
                    </a:ext>
                  </a:extLst>
                </p:cNvPr>
                <p:cNvPicPr/>
                <p:nvPr/>
              </p:nvPicPr>
              <p:blipFill>
                <a:blip r:embed="rId35"/>
                <a:stretch>
                  <a:fillRect/>
                </a:stretch>
              </p:blipFill>
              <p:spPr>
                <a:xfrm>
                  <a:off x="1984810" y="3967842"/>
                  <a:ext cx="1492920" cy="41040"/>
                </a:xfrm>
                <a:prstGeom prst="rect">
                  <a:avLst/>
                </a:prstGeom>
              </p:spPr>
            </p:pic>
          </mc:Fallback>
        </mc:AlternateContent>
      </p:grpSp>
      <p:grpSp>
        <p:nvGrpSpPr>
          <p:cNvPr id="38" name="그룹 37">
            <a:extLst>
              <a:ext uri="{FF2B5EF4-FFF2-40B4-BE49-F238E27FC236}">
                <a16:creationId xmlns:a16="http://schemas.microsoft.com/office/drawing/2014/main" id="{E88999FD-E6B8-401C-999C-E47DF43F858B}"/>
              </a:ext>
            </a:extLst>
          </p:cNvPr>
          <p:cNvGrpSpPr/>
          <p:nvPr/>
        </p:nvGrpSpPr>
        <p:grpSpPr>
          <a:xfrm>
            <a:off x="2092810" y="4197162"/>
            <a:ext cx="1809000" cy="351360"/>
            <a:chOff x="2092810" y="4197162"/>
            <a:chExt cx="1809000" cy="351360"/>
          </a:xfrm>
        </p:grpSpPr>
        <mc:AlternateContent xmlns:mc="http://schemas.openxmlformats.org/markup-compatibility/2006">
          <mc:Choice xmlns:p14="http://schemas.microsoft.com/office/powerpoint/2010/main" Requires="p14">
            <p:contentPart p14:bwMode="auto" r:id="rId36">
              <p14:nvContentPartPr>
                <p14:cNvPr id="26" name="잉크 25">
                  <a:extLst>
                    <a:ext uri="{FF2B5EF4-FFF2-40B4-BE49-F238E27FC236}">
                      <a16:creationId xmlns:a16="http://schemas.microsoft.com/office/drawing/2014/main" id="{1B9D878D-3F53-4747-A99B-8F8851FB3F72}"/>
                    </a:ext>
                  </a:extLst>
                </p14:cNvPr>
                <p14:cNvContentPartPr/>
                <p14:nvPr/>
              </p14:nvContentPartPr>
              <p14:xfrm>
                <a:off x="2092810" y="4197162"/>
                <a:ext cx="913680" cy="55080"/>
              </p14:xfrm>
            </p:contentPart>
          </mc:Choice>
          <mc:Fallback>
            <p:pic>
              <p:nvPicPr>
                <p:cNvPr id="26" name="잉크 25">
                  <a:extLst>
                    <a:ext uri="{FF2B5EF4-FFF2-40B4-BE49-F238E27FC236}">
                      <a16:creationId xmlns:a16="http://schemas.microsoft.com/office/drawing/2014/main" id="{1B9D878D-3F53-4747-A99B-8F8851FB3F72}"/>
                    </a:ext>
                  </a:extLst>
                </p:cNvPr>
                <p:cNvPicPr/>
                <p:nvPr/>
              </p:nvPicPr>
              <p:blipFill>
                <a:blip r:embed="rId37"/>
                <a:stretch>
                  <a:fillRect/>
                </a:stretch>
              </p:blipFill>
              <p:spPr>
                <a:xfrm>
                  <a:off x="2083810" y="4188162"/>
                  <a:ext cx="931320" cy="7272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27" name="잉크 26">
                  <a:extLst>
                    <a:ext uri="{FF2B5EF4-FFF2-40B4-BE49-F238E27FC236}">
                      <a16:creationId xmlns:a16="http://schemas.microsoft.com/office/drawing/2014/main" id="{C5722888-5882-4F94-AD80-A42ED0F39EFE}"/>
                    </a:ext>
                  </a:extLst>
                </p14:cNvPr>
                <p14:cNvContentPartPr/>
                <p14:nvPr/>
              </p14:nvContentPartPr>
              <p14:xfrm>
                <a:off x="2930170" y="4241082"/>
                <a:ext cx="272160" cy="126720"/>
              </p14:xfrm>
            </p:contentPart>
          </mc:Choice>
          <mc:Fallback>
            <p:pic>
              <p:nvPicPr>
                <p:cNvPr id="27" name="잉크 26">
                  <a:extLst>
                    <a:ext uri="{FF2B5EF4-FFF2-40B4-BE49-F238E27FC236}">
                      <a16:creationId xmlns:a16="http://schemas.microsoft.com/office/drawing/2014/main" id="{C5722888-5882-4F94-AD80-A42ED0F39EFE}"/>
                    </a:ext>
                  </a:extLst>
                </p:cNvPr>
                <p:cNvPicPr/>
                <p:nvPr/>
              </p:nvPicPr>
              <p:blipFill>
                <a:blip r:embed="rId39"/>
                <a:stretch>
                  <a:fillRect/>
                </a:stretch>
              </p:blipFill>
              <p:spPr>
                <a:xfrm>
                  <a:off x="2921170" y="4232442"/>
                  <a:ext cx="289800" cy="14436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28" name="잉크 27">
                  <a:extLst>
                    <a:ext uri="{FF2B5EF4-FFF2-40B4-BE49-F238E27FC236}">
                      <a16:creationId xmlns:a16="http://schemas.microsoft.com/office/drawing/2014/main" id="{70B8D6A9-8D27-45CD-A8E6-827DBCAD6BBD}"/>
                    </a:ext>
                  </a:extLst>
                </p14:cNvPr>
                <p14:cNvContentPartPr/>
                <p14:nvPr/>
              </p14:nvContentPartPr>
              <p14:xfrm>
                <a:off x="3313210" y="4253322"/>
                <a:ext cx="164520" cy="144720"/>
              </p14:xfrm>
            </p:contentPart>
          </mc:Choice>
          <mc:Fallback>
            <p:pic>
              <p:nvPicPr>
                <p:cNvPr id="28" name="잉크 27">
                  <a:extLst>
                    <a:ext uri="{FF2B5EF4-FFF2-40B4-BE49-F238E27FC236}">
                      <a16:creationId xmlns:a16="http://schemas.microsoft.com/office/drawing/2014/main" id="{70B8D6A9-8D27-45CD-A8E6-827DBCAD6BBD}"/>
                    </a:ext>
                  </a:extLst>
                </p:cNvPr>
                <p:cNvPicPr/>
                <p:nvPr/>
              </p:nvPicPr>
              <p:blipFill>
                <a:blip r:embed="rId41"/>
                <a:stretch>
                  <a:fillRect/>
                </a:stretch>
              </p:blipFill>
              <p:spPr>
                <a:xfrm>
                  <a:off x="3304210" y="4244682"/>
                  <a:ext cx="182160" cy="16236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29" name="잉크 28">
                  <a:extLst>
                    <a:ext uri="{FF2B5EF4-FFF2-40B4-BE49-F238E27FC236}">
                      <a16:creationId xmlns:a16="http://schemas.microsoft.com/office/drawing/2014/main" id="{EC951F61-16BF-4704-AD50-6ED5323017DE}"/>
                    </a:ext>
                  </a:extLst>
                </p14:cNvPr>
                <p14:cNvContentPartPr/>
                <p14:nvPr/>
              </p14:nvContentPartPr>
              <p14:xfrm>
                <a:off x="3304930" y="4318122"/>
                <a:ext cx="97560" cy="23040"/>
              </p14:xfrm>
            </p:contentPart>
          </mc:Choice>
          <mc:Fallback>
            <p:pic>
              <p:nvPicPr>
                <p:cNvPr id="29" name="잉크 28">
                  <a:extLst>
                    <a:ext uri="{FF2B5EF4-FFF2-40B4-BE49-F238E27FC236}">
                      <a16:creationId xmlns:a16="http://schemas.microsoft.com/office/drawing/2014/main" id="{EC951F61-16BF-4704-AD50-6ED5323017DE}"/>
                    </a:ext>
                  </a:extLst>
                </p:cNvPr>
                <p:cNvPicPr/>
                <p:nvPr/>
              </p:nvPicPr>
              <p:blipFill>
                <a:blip r:embed="rId43"/>
                <a:stretch>
                  <a:fillRect/>
                </a:stretch>
              </p:blipFill>
              <p:spPr>
                <a:xfrm>
                  <a:off x="3295930" y="4309482"/>
                  <a:ext cx="115200" cy="4068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30" name="잉크 29">
                  <a:extLst>
                    <a:ext uri="{FF2B5EF4-FFF2-40B4-BE49-F238E27FC236}">
                      <a16:creationId xmlns:a16="http://schemas.microsoft.com/office/drawing/2014/main" id="{8163D607-AD4B-4ABE-853D-4752B2C5E014}"/>
                    </a:ext>
                  </a:extLst>
                </p14:cNvPr>
                <p14:cNvContentPartPr/>
                <p14:nvPr/>
              </p14:nvContentPartPr>
              <p14:xfrm>
                <a:off x="3335530" y="4428642"/>
                <a:ext cx="68760" cy="42840"/>
              </p14:xfrm>
            </p:contentPart>
          </mc:Choice>
          <mc:Fallback>
            <p:pic>
              <p:nvPicPr>
                <p:cNvPr id="30" name="잉크 29">
                  <a:extLst>
                    <a:ext uri="{FF2B5EF4-FFF2-40B4-BE49-F238E27FC236}">
                      <a16:creationId xmlns:a16="http://schemas.microsoft.com/office/drawing/2014/main" id="{8163D607-AD4B-4ABE-853D-4752B2C5E014}"/>
                    </a:ext>
                  </a:extLst>
                </p:cNvPr>
                <p:cNvPicPr/>
                <p:nvPr/>
              </p:nvPicPr>
              <p:blipFill>
                <a:blip r:embed="rId45"/>
                <a:stretch>
                  <a:fillRect/>
                </a:stretch>
              </p:blipFill>
              <p:spPr>
                <a:xfrm>
                  <a:off x="3326890" y="4419642"/>
                  <a:ext cx="86400" cy="6048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31" name="잉크 30">
                  <a:extLst>
                    <a:ext uri="{FF2B5EF4-FFF2-40B4-BE49-F238E27FC236}">
                      <a16:creationId xmlns:a16="http://schemas.microsoft.com/office/drawing/2014/main" id="{E88C3918-4C13-4E5D-8D63-3A3CE5C067F0}"/>
                    </a:ext>
                  </a:extLst>
                </p14:cNvPr>
                <p14:cNvContentPartPr/>
                <p14:nvPr/>
              </p14:nvContentPartPr>
              <p14:xfrm>
                <a:off x="3326530" y="4461402"/>
                <a:ext cx="144720" cy="20160"/>
              </p14:xfrm>
            </p:contentPart>
          </mc:Choice>
          <mc:Fallback>
            <p:pic>
              <p:nvPicPr>
                <p:cNvPr id="31" name="잉크 30">
                  <a:extLst>
                    <a:ext uri="{FF2B5EF4-FFF2-40B4-BE49-F238E27FC236}">
                      <a16:creationId xmlns:a16="http://schemas.microsoft.com/office/drawing/2014/main" id="{E88C3918-4C13-4E5D-8D63-3A3CE5C067F0}"/>
                    </a:ext>
                  </a:extLst>
                </p:cNvPr>
                <p:cNvPicPr/>
                <p:nvPr/>
              </p:nvPicPr>
              <p:blipFill>
                <a:blip r:embed="rId47"/>
                <a:stretch>
                  <a:fillRect/>
                </a:stretch>
              </p:blipFill>
              <p:spPr>
                <a:xfrm>
                  <a:off x="3317530" y="4452762"/>
                  <a:ext cx="162360" cy="3780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32" name="잉크 31">
                  <a:extLst>
                    <a:ext uri="{FF2B5EF4-FFF2-40B4-BE49-F238E27FC236}">
                      <a16:creationId xmlns:a16="http://schemas.microsoft.com/office/drawing/2014/main" id="{FE2C63BC-C95D-49F5-9AB3-020962AF6E3C}"/>
                    </a:ext>
                  </a:extLst>
                </p14:cNvPr>
                <p14:cNvContentPartPr/>
                <p14:nvPr/>
              </p14:nvContentPartPr>
              <p14:xfrm>
                <a:off x="3516610" y="4296162"/>
                <a:ext cx="207000" cy="134280"/>
              </p14:xfrm>
            </p:contentPart>
          </mc:Choice>
          <mc:Fallback>
            <p:pic>
              <p:nvPicPr>
                <p:cNvPr id="32" name="잉크 31">
                  <a:extLst>
                    <a:ext uri="{FF2B5EF4-FFF2-40B4-BE49-F238E27FC236}">
                      <a16:creationId xmlns:a16="http://schemas.microsoft.com/office/drawing/2014/main" id="{FE2C63BC-C95D-49F5-9AB3-020962AF6E3C}"/>
                    </a:ext>
                  </a:extLst>
                </p:cNvPr>
                <p:cNvPicPr/>
                <p:nvPr/>
              </p:nvPicPr>
              <p:blipFill>
                <a:blip r:embed="rId49"/>
                <a:stretch>
                  <a:fillRect/>
                </a:stretch>
              </p:blipFill>
              <p:spPr>
                <a:xfrm>
                  <a:off x="3507970" y="4287162"/>
                  <a:ext cx="224640" cy="151920"/>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33" name="잉크 32">
                  <a:extLst>
                    <a:ext uri="{FF2B5EF4-FFF2-40B4-BE49-F238E27FC236}">
                      <a16:creationId xmlns:a16="http://schemas.microsoft.com/office/drawing/2014/main" id="{524ACE48-3A61-4433-AEBE-038AA71E431A}"/>
                    </a:ext>
                  </a:extLst>
                </p14:cNvPr>
                <p14:cNvContentPartPr/>
                <p14:nvPr/>
              </p14:nvContentPartPr>
              <p14:xfrm>
                <a:off x="3624250" y="4318122"/>
                <a:ext cx="76320" cy="44280"/>
              </p14:xfrm>
            </p:contentPart>
          </mc:Choice>
          <mc:Fallback>
            <p:pic>
              <p:nvPicPr>
                <p:cNvPr id="33" name="잉크 32">
                  <a:extLst>
                    <a:ext uri="{FF2B5EF4-FFF2-40B4-BE49-F238E27FC236}">
                      <a16:creationId xmlns:a16="http://schemas.microsoft.com/office/drawing/2014/main" id="{524ACE48-3A61-4433-AEBE-038AA71E431A}"/>
                    </a:ext>
                  </a:extLst>
                </p:cNvPr>
                <p:cNvPicPr/>
                <p:nvPr/>
              </p:nvPicPr>
              <p:blipFill>
                <a:blip r:embed="rId51"/>
                <a:stretch>
                  <a:fillRect/>
                </a:stretch>
              </p:blipFill>
              <p:spPr>
                <a:xfrm>
                  <a:off x="3615250" y="4309482"/>
                  <a:ext cx="93960" cy="61920"/>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34" name="잉크 33">
                  <a:extLst>
                    <a:ext uri="{FF2B5EF4-FFF2-40B4-BE49-F238E27FC236}">
                      <a16:creationId xmlns:a16="http://schemas.microsoft.com/office/drawing/2014/main" id="{C1936A7A-613D-4A3D-B3ED-7D738F6CDDC5}"/>
                    </a:ext>
                  </a:extLst>
                </p14:cNvPr>
                <p14:cNvContentPartPr/>
                <p14:nvPr/>
              </p14:nvContentPartPr>
              <p14:xfrm>
                <a:off x="3789490" y="4274202"/>
                <a:ext cx="360" cy="86760"/>
              </p14:xfrm>
            </p:contentPart>
          </mc:Choice>
          <mc:Fallback>
            <p:pic>
              <p:nvPicPr>
                <p:cNvPr id="34" name="잉크 33">
                  <a:extLst>
                    <a:ext uri="{FF2B5EF4-FFF2-40B4-BE49-F238E27FC236}">
                      <a16:creationId xmlns:a16="http://schemas.microsoft.com/office/drawing/2014/main" id="{C1936A7A-613D-4A3D-B3ED-7D738F6CDDC5}"/>
                    </a:ext>
                  </a:extLst>
                </p:cNvPr>
                <p:cNvPicPr/>
                <p:nvPr/>
              </p:nvPicPr>
              <p:blipFill>
                <a:blip r:embed="rId53"/>
                <a:stretch>
                  <a:fillRect/>
                </a:stretch>
              </p:blipFill>
              <p:spPr>
                <a:xfrm>
                  <a:off x="3780850" y="4265202"/>
                  <a:ext cx="18000" cy="104400"/>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35" name="잉크 34">
                  <a:extLst>
                    <a:ext uri="{FF2B5EF4-FFF2-40B4-BE49-F238E27FC236}">
                      <a16:creationId xmlns:a16="http://schemas.microsoft.com/office/drawing/2014/main" id="{EA285082-16FB-4CAF-A106-42900C388008}"/>
                    </a:ext>
                  </a:extLst>
                </p14:cNvPr>
                <p14:cNvContentPartPr/>
                <p14:nvPr/>
              </p14:nvContentPartPr>
              <p14:xfrm>
                <a:off x="3800290" y="4309482"/>
                <a:ext cx="50760" cy="20160"/>
              </p14:xfrm>
            </p:contentPart>
          </mc:Choice>
          <mc:Fallback>
            <p:pic>
              <p:nvPicPr>
                <p:cNvPr id="35" name="잉크 34">
                  <a:extLst>
                    <a:ext uri="{FF2B5EF4-FFF2-40B4-BE49-F238E27FC236}">
                      <a16:creationId xmlns:a16="http://schemas.microsoft.com/office/drawing/2014/main" id="{EA285082-16FB-4CAF-A106-42900C388008}"/>
                    </a:ext>
                  </a:extLst>
                </p:cNvPr>
                <p:cNvPicPr/>
                <p:nvPr/>
              </p:nvPicPr>
              <p:blipFill>
                <a:blip r:embed="rId55"/>
                <a:stretch>
                  <a:fillRect/>
                </a:stretch>
              </p:blipFill>
              <p:spPr>
                <a:xfrm>
                  <a:off x="3791650" y="4300842"/>
                  <a:ext cx="68400" cy="37800"/>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36" name="잉크 35">
                  <a:extLst>
                    <a:ext uri="{FF2B5EF4-FFF2-40B4-BE49-F238E27FC236}">
                      <a16:creationId xmlns:a16="http://schemas.microsoft.com/office/drawing/2014/main" id="{0A0DCA9A-710C-48F7-ADB9-E26DD2C2AA6D}"/>
                    </a:ext>
                  </a:extLst>
                </p14:cNvPr>
                <p14:cNvContentPartPr/>
                <p14:nvPr/>
              </p14:nvContentPartPr>
              <p14:xfrm>
                <a:off x="3877330" y="4251882"/>
                <a:ext cx="360" cy="142560"/>
              </p14:xfrm>
            </p:contentPart>
          </mc:Choice>
          <mc:Fallback>
            <p:pic>
              <p:nvPicPr>
                <p:cNvPr id="36" name="잉크 35">
                  <a:extLst>
                    <a:ext uri="{FF2B5EF4-FFF2-40B4-BE49-F238E27FC236}">
                      <a16:creationId xmlns:a16="http://schemas.microsoft.com/office/drawing/2014/main" id="{0A0DCA9A-710C-48F7-ADB9-E26DD2C2AA6D}"/>
                    </a:ext>
                  </a:extLst>
                </p:cNvPr>
                <p:cNvPicPr/>
                <p:nvPr/>
              </p:nvPicPr>
              <p:blipFill>
                <a:blip r:embed="rId57"/>
                <a:stretch>
                  <a:fillRect/>
                </a:stretch>
              </p:blipFill>
              <p:spPr>
                <a:xfrm>
                  <a:off x="3868690" y="4243242"/>
                  <a:ext cx="18000" cy="160200"/>
                </a:xfrm>
                <a:prstGeom prst="rect">
                  <a:avLst/>
                </a:prstGeom>
              </p:spPr>
            </p:pic>
          </mc:Fallback>
        </mc:AlternateContent>
        <mc:AlternateContent xmlns:mc="http://schemas.openxmlformats.org/markup-compatibility/2006">
          <mc:Choice xmlns:p14="http://schemas.microsoft.com/office/powerpoint/2010/main" Requires="p14">
            <p:contentPart p14:bwMode="auto" r:id="rId58">
              <p14:nvContentPartPr>
                <p14:cNvPr id="37" name="잉크 36">
                  <a:extLst>
                    <a:ext uri="{FF2B5EF4-FFF2-40B4-BE49-F238E27FC236}">
                      <a16:creationId xmlns:a16="http://schemas.microsoft.com/office/drawing/2014/main" id="{01D9ACF4-1A11-42C9-B277-FB7451218AEB}"/>
                    </a:ext>
                  </a:extLst>
                </p14:cNvPr>
                <p14:cNvContentPartPr/>
                <p14:nvPr/>
              </p14:nvContentPartPr>
              <p14:xfrm>
                <a:off x="3734050" y="4405602"/>
                <a:ext cx="167760" cy="142920"/>
              </p14:xfrm>
            </p:contentPart>
          </mc:Choice>
          <mc:Fallback>
            <p:pic>
              <p:nvPicPr>
                <p:cNvPr id="37" name="잉크 36">
                  <a:extLst>
                    <a:ext uri="{FF2B5EF4-FFF2-40B4-BE49-F238E27FC236}">
                      <a16:creationId xmlns:a16="http://schemas.microsoft.com/office/drawing/2014/main" id="{01D9ACF4-1A11-42C9-B277-FB7451218AEB}"/>
                    </a:ext>
                  </a:extLst>
                </p:cNvPr>
                <p:cNvPicPr/>
                <p:nvPr/>
              </p:nvPicPr>
              <p:blipFill>
                <a:blip r:embed="rId59"/>
                <a:stretch>
                  <a:fillRect/>
                </a:stretch>
              </p:blipFill>
              <p:spPr>
                <a:xfrm>
                  <a:off x="3725410" y="4396962"/>
                  <a:ext cx="185400" cy="160560"/>
                </a:xfrm>
                <a:prstGeom prst="rect">
                  <a:avLst/>
                </a:prstGeom>
              </p:spPr>
            </p:pic>
          </mc:Fallback>
        </mc:AlternateContent>
      </p:grpSp>
      <p:grpSp>
        <p:nvGrpSpPr>
          <p:cNvPr id="55" name="그룹 54">
            <a:extLst>
              <a:ext uri="{FF2B5EF4-FFF2-40B4-BE49-F238E27FC236}">
                <a16:creationId xmlns:a16="http://schemas.microsoft.com/office/drawing/2014/main" id="{607DDA64-CF05-4E2A-9AAC-4D50B325A962}"/>
              </a:ext>
            </a:extLst>
          </p:cNvPr>
          <p:cNvGrpSpPr/>
          <p:nvPr/>
        </p:nvGrpSpPr>
        <p:grpSpPr>
          <a:xfrm>
            <a:off x="2819650" y="3679482"/>
            <a:ext cx="2114640" cy="417240"/>
            <a:chOff x="2819650" y="3679482"/>
            <a:chExt cx="2114640" cy="417240"/>
          </a:xfrm>
        </p:grpSpPr>
        <mc:AlternateContent xmlns:mc="http://schemas.openxmlformats.org/markup-compatibility/2006">
          <mc:Choice xmlns:p14="http://schemas.microsoft.com/office/powerpoint/2010/main" Requires="p14">
            <p:contentPart p14:bwMode="auto" r:id="rId60">
              <p14:nvContentPartPr>
                <p14:cNvPr id="39" name="잉크 38">
                  <a:extLst>
                    <a:ext uri="{FF2B5EF4-FFF2-40B4-BE49-F238E27FC236}">
                      <a16:creationId xmlns:a16="http://schemas.microsoft.com/office/drawing/2014/main" id="{723D0BAE-DC8E-4830-A737-E0E5D6A666F0}"/>
                    </a:ext>
                  </a:extLst>
                </p14:cNvPr>
                <p14:cNvContentPartPr/>
                <p14:nvPr/>
              </p14:nvContentPartPr>
              <p14:xfrm>
                <a:off x="2819650" y="3701082"/>
                <a:ext cx="935640" cy="66960"/>
              </p14:xfrm>
            </p:contentPart>
          </mc:Choice>
          <mc:Fallback>
            <p:pic>
              <p:nvPicPr>
                <p:cNvPr id="39" name="잉크 38">
                  <a:extLst>
                    <a:ext uri="{FF2B5EF4-FFF2-40B4-BE49-F238E27FC236}">
                      <a16:creationId xmlns:a16="http://schemas.microsoft.com/office/drawing/2014/main" id="{723D0BAE-DC8E-4830-A737-E0E5D6A666F0}"/>
                    </a:ext>
                  </a:extLst>
                </p:cNvPr>
                <p:cNvPicPr/>
                <p:nvPr/>
              </p:nvPicPr>
              <p:blipFill>
                <a:blip r:embed="rId61"/>
                <a:stretch>
                  <a:fillRect/>
                </a:stretch>
              </p:blipFill>
              <p:spPr>
                <a:xfrm>
                  <a:off x="2811010" y="3692442"/>
                  <a:ext cx="953280" cy="84600"/>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40" name="잉크 39">
                  <a:extLst>
                    <a:ext uri="{FF2B5EF4-FFF2-40B4-BE49-F238E27FC236}">
                      <a16:creationId xmlns:a16="http://schemas.microsoft.com/office/drawing/2014/main" id="{C923B7DA-D1B7-4B06-94AF-12E1981E66B2}"/>
                    </a:ext>
                  </a:extLst>
                </p14:cNvPr>
                <p14:cNvContentPartPr/>
                <p14:nvPr/>
              </p14:nvContentPartPr>
              <p14:xfrm>
                <a:off x="3745570" y="3679482"/>
                <a:ext cx="108000" cy="139320"/>
              </p14:xfrm>
            </p:contentPart>
          </mc:Choice>
          <mc:Fallback>
            <p:pic>
              <p:nvPicPr>
                <p:cNvPr id="40" name="잉크 39">
                  <a:extLst>
                    <a:ext uri="{FF2B5EF4-FFF2-40B4-BE49-F238E27FC236}">
                      <a16:creationId xmlns:a16="http://schemas.microsoft.com/office/drawing/2014/main" id="{C923B7DA-D1B7-4B06-94AF-12E1981E66B2}"/>
                    </a:ext>
                  </a:extLst>
                </p:cNvPr>
                <p:cNvPicPr/>
                <p:nvPr/>
              </p:nvPicPr>
              <p:blipFill>
                <a:blip r:embed="rId63"/>
                <a:stretch>
                  <a:fillRect/>
                </a:stretch>
              </p:blipFill>
              <p:spPr>
                <a:xfrm>
                  <a:off x="3736570" y="3670482"/>
                  <a:ext cx="125640" cy="156960"/>
                </a:xfrm>
                <a:prstGeom prst="rect">
                  <a:avLst/>
                </a:prstGeom>
              </p:spPr>
            </p:pic>
          </mc:Fallback>
        </mc:AlternateContent>
        <mc:AlternateContent xmlns:mc="http://schemas.openxmlformats.org/markup-compatibility/2006">
          <mc:Choice xmlns:p14="http://schemas.microsoft.com/office/powerpoint/2010/main" Requires="p14">
            <p:contentPart p14:bwMode="auto" r:id="rId64">
              <p14:nvContentPartPr>
                <p14:cNvPr id="41" name="잉크 40">
                  <a:extLst>
                    <a:ext uri="{FF2B5EF4-FFF2-40B4-BE49-F238E27FC236}">
                      <a16:creationId xmlns:a16="http://schemas.microsoft.com/office/drawing/2014/main" id="{311FD3FA-C7AF-4971-8B9F-5C2B5498F81D}"/>
                    </a:ext>
                  </a:extLst>
                </p14:cNvPr>
                <p14:cNvContentPartPr/>
                <p14:nvPr/>
              </p14:nvContentPartPr>
              <p14:xfrm>
                <a:off x="3910090" y="3723042"/>
                <a:ext cx="187920" cy="140400"/>
              </p14:xfrm>
            </p:contentPart>
          </mc:Choice>
          <mc:Fallback>
            <p:pic>
              <p:nvPicPr>
                <p:cNvPr id="41" name="잉크 40">
                  <a:extLst>
                    <a:ext uri="{FF2B5EF4-FFF2-40B4-BE49-F238E27FC236}">
                      <a16:creationId xmlns:a16="http://schemas.microsoft.com/office/drawing/2014/main" id="{311FD3FA-C7AF-4971-8B9F-5C2B5498F81D}"/>
                    </a:ext>
                  </a:extLst>
                </p:cNvPr>
                <p:cNvPicPr/>
                <p:nvPr/>
              </p:nvPicPr>
              <p:blipFill>
                <a:blip r:embed="rId65"/>
                <a:stretch>
                  <a:fillRect/>
                </a:stretch>
              </p:blipFill>
              <p:spPr>
                <a:xfrm>
                  <a:off x="3901090" y="3714402"/>
                  <a:ext cx="205560" cy="158040"/>
                </a:xfrm>
                <a:prstGeom prst="rect">
                  <a:avLst/>
                </a:prstGeom>
              </p:spPr>
            </p:pic>
          </mc:Fallback>
        </mc:AlternateContent>
        <mc:AlternateContent xmlns:mc="http://schemas.openxmlformats.org/markup-compatibility/2006">
          <mc:Choice xmlns:p14="http://schemas.microsoft.com/office/powerpoint/2010/main" Requires="p14">
            <p:contentPart p14:bwMode="auto" r:id="rId66">
              <p14:nvContentPartPr>
                <p14:cNvPr id="42" name="잉크 41">
                  <a:extLst>
                    <a:ext uri="{FF2B5EF4-FFF2-40B4-BE49-F238E27FC236}">
                      <a16:creationId xmlns:a16="http://schemas.microsoft.com/office/drawing/2014/main" id="{C6106355-B0B1-431A-9E29-E64BD5BCBC0C}"/>
                    </a:ext>
                  </a:extLst>
                </p14:cNvPr>
                <p14:cNvContentPartPr/>
                <p14:nvPr/>
              </p14:nvContentPartPr>
              <p14:xfrm>
                <a:off x="3954730" y="3868122"/>
                <a:ext cx="132840" cy="32040"/>
              </p14:xfrm>
            </p:contentPart>
          </mc:Choice>
          <mc:Fallback>
            <p:pic>
              <p:nvPicPr>
                <p:cNvPr id="42" name="잉크 41">
                  <a:extLst>
                    <a:ext uri="{FF2B5EF4-FFF2-40B4-BE49-F238E27FC236}">
                      <a16:creationId xmlns:a16="http://schemas.microsoft.com/office/drawing/2014/main" id="{C6106355-B0B1-431A-9E29-E64BD5BCBC0C}"/>
                    </a:ext>
                  </a:extLst>
                </p:cNvPr>
                <p:cNvPicPr/>
                <p:nvPr/>
              </p:nvPicPr>
              <p:blipFill>
                <a:blip r:embed="rId67"/>
                <a:stretch>
                  <a:fillRect/>
                </a:stretch>
              </p:blipFill>
              <p:spPr>
                <a:xfrm>
                  <a:off x="3946090" y="3859122"/>
                  <a:ext cx="150480" cy="49680"/>
                </a:xfrm>
                <a:prstGeom prst="rect">
                  <a:avLst/>
                </a:prstGeom>
              </p:spPr>
            </p:pic>
          </mc:Fallback>
        </mc:AlternateContent>
        <mc:AlternateContent xmlns:mc="http://schemas.openxmlformats.org/markup-compatibility/2006">
          <mc:Choice xmlns:p14="http://schemas.microsoft.com/office/powerpoint/2010/main" Requires="p14">
            <p:contentPart p14:bwMode="auto" r:id="rId68">
              <p14:nvContentPartPr>
                <p14:cNvPr id="43" name="잉크 42">
                  <a:extLst>
                    <a:ext uri="{FF2B5EF4-FFF2-40B4-BE49-F238E27FC236}">
                      <a16:creationId xmlns:a16="http://schemas.microsoft.com/office/drawing/2014/main" id="{28CFD5B2-4D66-40E4-9A29-144BB13B1391}"/>
                    </a:ext>
                  </a:extLst>
                </p14:cNvPr>
                <p14:cNvContentPartPr/>
                <p14:nvPr/>
              </p14:nvContentPartPr>
              <p14:xfrm>
                <a:off x="4022050" y="3877482"/>
                <a:ext cx="65160" cy="111240"/>
              </p14:xfrm>
            </p:contentPart>
          </mc:Choice>
          <mc:Fallback>
            <p:pic>
              <p:nvPicPr>
                <p:cNvPr id="43" name="잉크 42">
                  <a:extLst>
                    <a:ext uri="{FF2B5EF4-FFF2-40B4-BE49-F238E27FC236}">
                      <a16:creationId xmlns:a16="http://schemas.microsoft.com/office/drawing/2014/main" id="{28CFD5B2-4D66-40E4-9A29-144BB13B1391}"/>
                    </a:ext>
                  </a:extLst>
                </p:cNvPr>
                <p:cNvPicPr/>
                <p:nvPr/>
              </p:nvPicPr>
              <p:blipFill>
                <a:blip r:embed="rId69"/>
                <a:stretch>
                  <a:fillRect/>
                </a:stretch>
              </p:blipFill>
              <p:spPr>
                <a:xfrm>
                  <a:off x="4013050" y="3868842"/>
                  <a:ext cx="82800" cy="128880"/>
                </a:xfrm>
                <a:prstGeom prst="rect">
                  <a:avLst/>
                </a:prstGeom>
              </p:spPr>
            </p:pic>
          </mc:Fallback>
        </mc:AlternateContent>
        <mc:AlternateContent xmlns:mc="http://schemas.openxmlformats.org/markup-compatibility/2006">
          <mc:Choice xmlns:p14="http://schemas.microsoft.com/office/powerpoint/2010/main" Requires="p14">
            <p:contentPart p14:bwMode="auto" r:id="rId70">
              <p14:nvContentPartPr>
                <p14:cNvPr id="44" name="잉크 43">
                  <a:extLst>
                    <a:ext uri="{FF2B5EF4-FFF2-40B4-BE49-F238E27FC236}">
                      <a16:creationId xmlns:a16="http://schemas.microsoft.com/office/drawing/2014/main" id="{671E9D1A-AABC-4385-8C61-1549EF50C659}"/>
                    </a:ext>
                  </a:extLst>
                </p14:cNvPr>
                <p14:cNvContentPartPr/>
                <p14:nvPr/>
              </p14:nvContentPartPr>
              <p14:xfrm>
                <a:off x="4119610" y="3908082"/>
                <a:ext cx="39600" cy="24840"/>
              </p14:xfrm>
            </p:contentPart>
          </mc:Choice>
          <mc:Fallback>
            <p:pic>
              <p:nvPicPr>
                <p:cNvPr id="44" name="잉크 43">
                  <a:extLst>
                    <a:ext uri="{FF2B5EF4-FFF2-40B4-BE49-F238E27FC236}">
                      <a16:creationId xmlns:a16="http://schemas.microsoft.com/office/drawing/2014/main" id="{671E9D1A-AABC-4385-8C61-1549EF50C659}"/>
                    </a:ext>
                  </a:extLst>
                </p:cNvPr>
                <p:cNvPicPr/>
                <p:nvPr/>
              </p:nvPicPr>
              <p:blipFill>
                <a:blip r:embed="rId71"/>
                <a:stretch>
                  <a:fillRect/>
                </a:stretch>
              </p:blipFill>
              <p:spPr>
                <a:xfrm>
                  <a:off x="4110970" y="3899442"/>
                  <a:ext cx="57240" cy="42480"/>
                </a:xfrm>
                <a:prstGeom prst="rect">
                  <a:avLst/>
                </a:prstGeom>
              </p:spPr>
            </p:pic>
          </mc:Fallback>
        </mc:AlternateContent>
        <mc:AlternateContent xmlns:mc="http://schemas.openxmlformats.org/markup-compatibility/2006">
          <mc:Choice xmlns:p14="http://schemas.microsoft.com/office/powerpoint/2010/main" Requires="p14">
            <p:contentPart p14:bwMode="auto" r:id="rId72">
              <p14:nvContentPartPr>
                <p14:cNvPr id="45" name="잉크 44">
                  <a:extLst>
                    <a:ext uri="{FF2B5EF4-FFF2-40B4-BE49-F238E27FC236}">
                      <a16:creationId xmlns:a16="http://schemas.microsoft.com/office/drawing/2014/main" id="{88A45B10-060D-4B29-9280-18BAD14043CA}"/>
                    </a:ext>
                  </a:extLst>
                </p14:cNvPr>
                <p14:cNvContentPartPr/>
                <p14:nvPr/>
              </p14:nvContentPartPr>
              <p14:xfrm>
                <a:off x="4188370" y="3767322"/>
                <a:ext cx="9360" cy="145080"/>
              </p14:xfrm>
            </p:contentPart>
          </mc:Choice>
          <mc:Fallback>
            <p:pic>
              <p:nvPicPr>
                <p:cNvPr id="45" name="잉크 44">
                  <a:extLst>
                    <a:ext uri="{FF2B5EF4-FFF2-40B4-BE49-F238E27FC236}">
                      <a16:creationId xmlns:a16="http://schemas.microsoft.com/office/drawing/2014/main" id="{88A45B10-060D-4B29-9280-18BAD14043CA}"/>
                    </a:ext>
                  </a:extLst>
                </p:cNvPr>
                <p:cNvPicPr/>
                <p:nvPr/>
              </p:nvPicPr>
              <p:blipFill>
                <a:blip r:embed="rId73"/>
                <a:stretch>
                  <a:fillRect/>
                </a:stretch>
              </p:blipFill>
              <p:spPr>
                <a:xfrm>
                  <a:off x="4179370" y="3758322"/>
                  <a:ext cx="27000" cy="162720"/>
                </a:xfrm>
                <a:prstGeom prst="rect">
                  <a:avLst/>
                </a:prstGeom>
              </p:spPr>
            </p:pic>
          </mc:Fallback>
        </mc:AlternateContent>
        <mc:AlternateContent xmlns:mc="http://schemas.openxmlformats.org/markup-compatibility/2006">
          <mc:Choice xmlns:p14="http://schemas.microsoft.com/office/powerpoint/2010/main" Requires="p14">
            <p:contentPart p14:bwMode="auto" r:id="rId74">
              <p14:nvContentPartPr>
                <p14:cNvPr id="46" name="잉크 45">
                  <a:extLst>
                    <a:ext uri="{FF2B5EF4-FFF2-40B4-BE49-F238E27FC236}">
                      <a16:creationId xmlns:a16="http://schemas.microsoft.com/office/drawing/2014/main" id="{8AC44371-928F-48D7-857D-BD0389EED99E}"/>
                    </a:ext>
                  </a:extLst>
                </p14:cNvPr>
                <p14:cNvContentPartPr/>
                <p14:nvPr/>
              </p14:nvContentPartPr>
              <p14:xfrm>
                <a:off x="4175050" y="3921762"/>
                <a:ext cx="69840" cy="66600"/>
              </p14:xfrm>
            </p:contentPart>
          </mc:Choice>
          <mc:Fallback>
            <p:pic>
              <p:nvPicPr>
                <p:cNvPr id="46" name="잉크 45">
                  <a:extLst>
                    <a:ext uri="{FF2B5EF4-FFF2-40B4-BE49-F238E27FC236}">
                      <a16:creationId xmlns:a16="http://schemas.microsoft.com/office/drawing/2014/main" id="{8AC44371-928F-48D7-857D-BD0389EED99E}"/>
                    </a:ext>
                  </a:extLst>
                </p:cNvPr>
                <p:cNvPicPr/>
                <p:nvPr/>
              </p:nvPicPr>
              <p:blipFill>
                <a:blip r:embed="rId75"/>
                <a:stretch>
                  <a:fillRect/>
                </a:stretch>
              </p:blipFill>
              <p:spPr>
                <a:xfrm>
                  <a:off x="4166410" y="3913122"/>
                  <a:ext cx="87480" cy="84240"/>
                </a:xfrm>
                <a:prstGeom prst="rect">
                  <a:avLst/>
                </a:prstGeom>
              </p:spPr>
            </p:pic>
          </mc:Fallback>
        </mc:AlternateContent>
        <mc:AlternateContent xmlns:mc="http://schemas.openxmlformats.org/markup-compatibility/2006">
          <mc:Choice xmlns:p14="http://schemas.microsoft.com/office/powerpoint/2010/main" Requires="p14">
            <p:contentPart p14:bwMode="auto" r:id="rId76">
              <p14:nvContentPartPr>
                <p14:cNvPr id="47" name="잉크 46">
                  <a:extLst>
                    <a:ext uri="{FF2B5EF4-FFF2-40B4-BE49-F238E27FC236}">
                      <a16:creationId xmlns:a16="http://schemas.microsoft.com/office/drawing/2014/main" id="{B114BD99-7087-4A61-9568-F828FF9A931D}"/>
                    </a:ext>
                  </a:extLst>
                </p14:cNvPr>
                <p14:cNvContentPartPr/>
                <p14:nvPr/>
              </p14:nvContentPartPr>
              <p14:xfrm>
                <a:off x="4296370" y="3778482"/>
                <a:ext cx="205560" cy="91440"/>
              </p14:xfrm>
            </p:contentPart>
          </mc:Choice>
          <mc:Fallback>
            <p:pic>
              <p:nvPicPr>
                <p:cNvPr id="47" name="잉크 46">
                  <a:extLst>
                    <a:ext uri="{FF2B5EF4-FFF2-40B4-BE49-F238E27FC236}">
                      <a16:creationId xmlns:a16="http://schemas.microsoft.com/office/drawing/2014/main" id="{B114BD99-7087-4A61-9568-F828FF9A931D}"/>
                    </a:ext>
                  </a:extLst>
                </p:cNvPr>
                <p:cNvPicPr/>
                <p:nvPr/>
              </p:nvPicPr>
              <p:blipFill>
                <a:blip r:embed="rId77"/>
                <a:stretch>
                  <a:fillRect/>
                </a:stretch>
              </p:blipFill>
              <p:spPr>
                <a:xfrm>
                  <a:off x="4287370" y="3769842"/>
                  <a:ext cx="223200" cy="109080"/>
                </a:xfrm>
                <a:prstGeom prst="rect">
                  <a:avLst/>
                </a:prstGeom>
              </p:spPr>
            </p:pic>
          </mc:Fallback>
        </mc:AlternateContent>
        <mc:AlternateContent xmlns:mc="http://schemas.openxmlformats.org/markup-compatibility/2006">
          <mc:Choice xmlns:p14="http://schemas.microsoft.com/office/powerpoint/2010/main" Requires="p14">
            <p:contentPart p14:bwMode="auto" r:id="rId78">
              <p14:nvContentPartPr>
                <p14:cNvPr id="48" name="잉크 47">
                  <a:extLst>
                    <a:ext uri="{FF2B5EF4-FFF2-40B4-BE49-F238E27FC236}">
                      <a16:creationId xmlns:a16="http://schemas.microsoft.com/office/drawing/2014/main" id="{2A6666DC-C7A2-4E65-81ED-AFA962371A9C}"/>
                    </a:ext>
                  </a:extLst>
                </p14:cNvPr>
                <p14:cNvContentPartPr/>
                <p14:nvPr/>
              </p14:nvContentPartPr>
              <p14:xfrm>
                <a:off x="4369090" y="3866322"/>
                <a:ext cx="59760" cy="105120"/>
              </p14:xfrm>
            </p:contentPart>
          </mc:Choice>
          <mc:Fallback>
            <p:pic>
              <p:nvPicPr>
                <p:cNvPr id="48" name="잉크 47">
                  <a:extLst>
                    <a:ext uri="{FF2B5EF4-FFF2-40B4-BE49-F238E27FC236}">
                      <a16:creationId xmlns:a16="http://schemas.microsoft.com/office/drawing/2014/main" id="{2A6666DC-C7A2-4E65-81ED-AFA962371A9C}"/>
                    </a:ext>
                  </a:extLst>
                </p:cNvPr>
                <p:cNvPicPr/>
                <p:nvPr/>
              </p:nvPicPr>
              <p:blipFill>
                <a:blip r:embed="rId79"/>
                <a:stretch>
                  <a:fillRect/>
                </a:stretch>
              </p:blipFill>
              <p:spPr>
                <a:xfrm>
                  <a:off x="4360090" y="3857682"/>
                  <a:ext cx="77400" cy="122760"/>
                </a:xfrm>
                <a:prstGeom prst="rect">
                  <a:avLst/>
                </a:prstGeom>
              </p:spPr>
            </p:pic>
          </mc:Fallback>
        </mc:AlternateContent>
        <mc:AlternateContent xmlns:mc="http://schemas.openxmlformats.org/markup-compatibility/2006">
          <mc:Choice xmlns:p14="http://schemas.microsoft.com/office/powerpoint/2010/main" Requires="p14">
            <p:contentPart p14:bwMode="auto" r:id="rId80">
              <p14:nvContentPartPr>
                <p14:cNvPr id="49" name="잉크 48">
                  <a:extLst>
                    <a:ext uri="{FF2B5EF4-FFF2-40B4-BE49-F238E27FC236}">
                      <a16:creationId xmlns:a16="http://schemas.microsoft.com/office/drawing/2014/main" id="{892DCAA2-35E0-443B-87D5-6C45B56CD812}"/>
                    </a:ext>
                  </a:extLst>
                </p14:cNvPr>
                <p14:cNvContentPartPr/>
                <p14:nvPr/>
              </p14:nvContentPartPr>
              <p14:xfrm>
                <a:off x="4351090" y="3976842"/>
                <a:ext cx="153720" cy="360"/>
              </p14:xfrm>
            </p:contentPart>
          </mc:Choice>
          <mc:Fallback>
            <p:pic>
              <p:nvPicPr>
                <p:cNvPr id="49" name="잉크 48">
                  <a:extLst>
                    <a:ext uri="{FF2B5EF4-FFF2-40B4-BE49-F238E27FC236}">
                      <a16:creationId xmlns:a16="http://schemas.microsoft.com/office/drawing/2014/main" id="{892DCAA2-35E0-443B-87D5-6C45B56CD812}"/>
                    </a:ext>
                  </a:extLst>
                </p:cNvPr>
                <p:cNvPicPr/>
                <p:nvPr/>
              </p:nvPicPr>
              <p:blipFill>
                <a:blip r:embed="rId81"/>
                <a:stretch>
                  <a:fillRect/>
                </a:stretch>
              </p:blipFill>
              <p:spPr>
                <a:xfrm>
                  <a:off x="4342450" y="3967842"/>
                  <a:ext cx="1713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82">
              <p14:nvContentPartPr>
                <p14:cNvPr id="50" name="잉크 49">
                  <a:extLst>
                    <a:ext uri="{FF2B5EF4-FFF2-40B4-BE49-F238E27FC236}">
                      <a16:creationId xmlns:a16="http://schemas.microsoft.com/office/drawing/2014/main" id="{553CFA2B-091F-4BFF-928F-66C08A6B7468}"/>
                    </a:ext>
                  </a:extLst>
                </p14:cNvPr>
                <p14:cNvContentPartPr/>
                <p14:nvPr/>
              </p14:nvContentPartPr>
              <p14:xfrm>
                <a:off x="4736650" y="3788922"/>
                <a:ext cx="189720" cy="165960"/>
              </p14:xfrm>
            </p:contentPart>
          </mc:Choice>
          <mc:Fallback>
            <p:pic>
              <p:nvPicPr>
                <p:cNvPr id="50" name="잉크 49">
                  <a:extLst>
                    <a:ext uri="{FF2B5EF4-FFF2-40B4-BE49-F238E27FC236}">
                      <a16:creationId xmlns:a16="http://schemas.microsoft.com/office/drawing/2014/main" id="{553CFA2B-091F-4BFF-928F-66C08A6B7468}"/>
                    </a:ext>
                  </a:extLst>
                </p:cNvPr>
                <p:cNvPicPr/>
                <p:nvPr/>
              </p:nvPicPr>
              <p:blipFill>
                <a:blip r:embed="rId83"/>
                <a:stretch>
                  <a:fillRect/>
                </a:stretch>
              </p:blipFill>
              <p:spPr>
                <a:xfrm>
                  <a:off x="4728010" y="3779922"/>
                  <a:ext cx="207360" cy="183600"/>
                </a:xfrm>
                <a:prstGeom prst="rect">
                  <a:avLst/>
                </a:prstGeom>
              </p:spPr>
            </p:pic>
          </mc:Fallback>
        </mc:AlternateContent>
        <mc:AlternateContent xmlns:mc="http://schemas.openxmlformats.org/markup-compatibility/2006">
          <mc:Choice xmlns:p14="http://schemas.microsoft.com/office/powerpoint/2010/main" Requires="p14">
            <p:contentPart p14:bwMode="auto" r:id="rId84">
              <p14:nvContentPartPr>
                <p14:cNvPr id="51" name="잉크 50">
                  <a:extLst>
                    <a:ext uri="{FF2B5EF4-FFF2-40B4-BE49-F238E27FC236}">
                      <a16:creationId xmlns:a16="http://schemas.microsoft.com/office/drawing/2014/main" id="{CCC19BFD-4D6A-4BA1-BE88-5C4174FDF608}"/>
                    </a:ext>
                  </a:extLst>
                </p14:cNvPr>
                <p14:cNvContentPartPr/>
                <p14:nvPr/>
              </p14:nvContentPartPr>
              <p14:xfrm>
                <a:off x="4831690" y="3899802"/>
                <a:ext cx="4680" cy="2160"/>
              </p14:xfrm>
            </p:contentPart>
          </mc:Choice>
          <mc:Fallback>
            <p:pic>
              <p:nvPicPr>
                <p:cNvPr id="51" name="잉크 50">
                  <a:extLst>
                    <a:ext uri="{FF2B5EF4-FFF2-40B4-BE49-F238E27FC236}">
                      <a16:creationId xmlns:a16="http://schemas.microsoft.com/office/drawing/2014/main" id="{CCC19BFD-4D6A-4BA1-BE88-5C4174FDF608}"/>
                    </a:ext>
                  </a:extLst>
                </p:cNvPr>
                <p:cNvPicPr/>
                <p:nvPr/>
              </p:nvPicPr>
              <p:blipFill>
                <a:blip r:embed="rId85"/>
                <a:stretch>
                  <a:fillRect/>
                </a:stretch>
              </p:blipFill>
              <p:spPr>
                <a:xfrm>
                  <a:off x="4822690" y="3890802"/>
                  <a:ext cx="22320" cy="19800"/>
                </a:xfrm>
                <a:prstGeom prst="rect">
                  <a:avLst/>
                </a:prstGeom>
              </p:spPr>
            </p:pic>
          </mc:Fallback>
        </mc:AlternateContent>
        <mc:AlternateContent xmlns:mc="http://schemas.openxmlformats.org/markup-compatibility/2006">
          <mc:Choice xmlns:p14="http://schemas.microsoft.com/office/powerpoint/2010/main" Requires="p14">
            <p:contentPart p14:bwMode="auto" r:id="rId86">
              <p14:nvContentPartPr>
                <p14:cNvPr id="52" name="잉크 51">
                  <a:extLst>
                    <a:ext uri="{FF2B5EF4-FFF2-40B4-BE49-F238E27FC236}">
                      <a16:creationId xmlns:a16="http://schemas.microsoft.com/office/drawing/2014/main" id="{9349ADB7-15C5-4D35-A4AC-45064A2832EA}"/>
                    </a:ext>
                  </a:extLst>
                </p14:cNvPr>
                <p14:cNvContentPartPr/>
                <p14:nvPr/>
              </p14:nvContentPartPr>
              <p14:xfrm>
                <a:off x="4780930" y="3932562"/>
                <a:ext cx="153360" cy="360"/>
              </p14:xfrm>
            </p:contentPart>
          </mc:Choice>
          <mc:Fallback>
            <p:pic>
              <p:nvPicPr>
                <p:cNvPr id="52" name="잉크 51">
                  <a:extLst>
                    <a:ext uri="{FF2B5EF4-FFF2-40B4-BE49-F238E27FC236}">
                      <a16:creationId xmlns:a16="http://schemas.microsoft.com/office/drawing/2014/main" id="{9349ADB7-15C5-4D35-A4AC-45064A2832EA}"/>
                    </a:ext>
                  </a:extLst>
                </p:cNvPr>
                <p:cNvPicPr/>
                <p:nvPr/>
              </p:nvPicPr>
              <p:blipFill>
                <a:blip r:embed="rId87"/>
                <a:stretch>
                  <a:fillRect/>
                </a:stretch>
              </p:blipFill>
              <p:spPr>
                <a:xfrm>
                  <a:off x="4772290" y="3923922"/>
                  <a:ext cx="171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88">
              <p14:nvContentPartPr>
                <p14:cNvPr id="53" name="잉크 52">
                  <a:extLst>
                    <a:ext uri="{FF2B5EF4-FFF2-40B4-BE49-F238E27FC236}">
                      <a16:creationId xmlns:a16="http://schemas.microsoft.com/office/drawing/2014/main" id="{B7D65290-8E5E-44D9-9D47-150C4F93BA75}"/>
                    </a:ext>
                  </a:extLst>
                </p14:cNvPr>
                <p14:cNvContentPartPr/>
                <p14:nvPr/>
              </p14:nvContentPartPr>
              <p14:xfrm>
                <a:off x="4768690" y="4009602"/>
                <a:ext cx="43920" cy="87120"/>
              </p14:xfrm>
            </p:contentPart>
          </mc:Choice>
          <mc:Fallback>
            <p:pic>
              <p:nvPicPr>
                <p:cNvPr id="53" name="잉크 52">
                  <a:extLst>
                    <a:ext uri="{FF2B5EF4-FFF2-40B4-BE49-F238E27FC236}">
                      <a16:creationId xmlns:a16="http://schemas.microsoft.com/office/drawing/2014/main" id="{B7D65290-8E5E-44D9-9D47-150C4F93BA75}"/>
                    </a:ext>
                  </a:extLst>
                </p:cNvPr>
                <p:cNvPicPr/>
                <p:nvPr/>
              </p:nvPicPr>
              <p:blipFill>
                <a:blip r:embed="rId89"/>
                <a:stretch>
                  <a:fillRect/>
                </a:stretch>
              </p:blipFill>
              <p:spPr>
                <a:xfrm>
                  <a:off x="4759690" y="4000962"/>
                  <a:ext cx="61560" cy="104760"/>
                </a:xfrm>
                <a:prstGeom prst="rect">
                  <a:avLst/>
                </a:prstGeom>
              </p:spPr>
            </p:pic>
          </mc:Fallback>
        </mc:AlternateContent>
        <mc:AlternateContent xmlns:mc="http://schemas.openxmlformats.org/markup-compatibility/2006">
          <mc:Choice xmlns:p14="http://schemas.microsoft.com/office/powerpoint/2010/main" Requires="p14">
            <p:contentPart p14:bwMode="auto" r:id="rId90">
              <p14:nvContentPartPr>
                <p14:cNvPr id="54" name="잉크 53">
                  <a:extLst>
                    <a:ext uri="{FF2B5EF4-FFF2-40B4-BE49-F238E27FC236}">
                      <a16:creationId xmlns:a16="http://schemas.microsoft.com/office/drawing/2014/main" id="{E5BE06DB-B8B2-4AB6-B473-0E3A56129032}"/>
                    </a:ext>
                  </a:extLst>
                </p14:cNvPr>
                <p14:cNvContentPartPr/>
                <p14:nvPr/>
              </p14:nvContentPartPr>
              <p14:xfrm>
                <a:off x="4770130" y="4065042"/>
                <a:ext cx="19800" cy="360"/>
              </p14:xfrm>
            </p:contentPart>
          </mc:Choice>
          <mc:Fallback>
            <p:pic>
              <p:nvPicPr>
                <p:cNvPr id="54" name="잉크 53">
                  <a:extLst>
                    <a:ext uri="{FF2B5EF4-FFF2-40B4-BE49-F238E27FC236}">
                      <a16:creationId xmlns:a16="http://schemas.microsoft.com/office/drawing/2014/main" id="{E5BE06DB-B8B2-4AB6-B473-0E3A56129032}"/>
                    </a:ext>
                  </a:extLst>
                </p:cNvPr>
                <p:cNvPicPr/>
                <p:nvPr/>
              </p:nvPicPr>
              <p:blipFill>
                <a:blip r:embed="rId91"/>
                <a:stretch>
                  <a:fillRect/>
                </a:stretch>
              </p:blipFill>
              <p:spPr>
                <a:xfrm>
                  <a:off x="4761130" y="4056042"/>
                  <a:ext cx="37440" cy="18000"/>
                </a:xfrm>
                <a:prstGeom prst="rect">
                  <a:avLst/>
                </a:prstGeom>
              </p:spPr>
            </p:pic>
          </mc:Fallback>
        </mc:AlternateContent>
      </p:grpSp>
    </p:spTree>
    <p:extLst>
      <p:ext uri="{BB962C8B-B14F-4D97-AF65-F5344CB8AC3E}">
        <p14:creationId xmlns:p14="http://schemas.microsoft.com/office/powerpoint/2010/main" val="1292861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잉크 3">
                <a:extLst>
                  <a:ext uri="{FF2B5EF4-FFF2-40B4-BE49-F238E27FC236}">
                    <a16:creationId xmlns:a16="http://schemas.microsoft.com/office/drawing/2014/main" id="{C52626D3-A9DF-4EAA-A922-C3B5E071B7F5}"/>
                  </a:ext>
                </a:extLst>
              </p14:cNvPr>
              <p14:cNvContentPartPr/>
              <p14:nvPr/>
            </p14:nvContentPartPr>
            <p14:xfrm>
              <a:off x="760090" y="1051482"/>
              <a:ext cx="1998360" cy="106560"/>
            </p14:xfrm>
          </p:contentPart>
        </mc:Choice>
        <mc:Fallback>
          <p:pic>
            <p:nvPicPr>
              <p:cNvPr id="4" name="잉크 3">
                <a:extLst>
                  <a:ext uri="{FF2B5EF4-FFF2-40B4-BE49-F238E27FC236}">
                    <a16:creationId xmlns:a16="http://schemas.microsoft.com/office/drawing/2014/main" id="{C52626D3-A9DF-4EAA-A922-C3B5E071B7F5}"/>
                  </a:ext>
                </a:extLst>
              </p:cNvPr>
              <p:cNvPicPr/>
              <p:nvPr/>
            </p:nvPicPr>
            <p:blipFill>
              <a:blip r:embed="rId4"/>
              <a:stretch>
                <a:fillRect/>
              </a:stretch>
            </p:blipFill>
            <p:spPr>
              <a:xfrm>
                <a:off x="751090" y="1042482"/>
                <a:ext cx="2016000" cy="1242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잉크 4">
                <a:extLst>
                  <a:ext uri="{FF2B5EF4-FFF2-40B4-BE49-F238E27FC236}">
                    <a16:creationId xmlns:a16="http://schemas.microsoft.com/office/drawing/2014/main" id="{D474C639-A207-4ABE-B821-756946496B12}"/>
                  </a:ext>
                </a:extLst>
              </p14:cNvPr>
              <p14:cNvContentPartPr/>
              <p14:nvPr/>
            </p14:nvContentPartPr>
            <p14:xfrm>
              <a:off x="925330" y="2842122"/>
              <a:ext cx="807480" cy="18000"/>
            </p14:xfrm>
          </p:contentPart>
        </mc:Choice>
        <mc:Fallback>
          <p:pic>
            <p:nvPicPr>
              <p:cNvPr id="5" name="잉크 4">
                <a:extLst>
                  <a:ext uri="{FF2B5EF4-FFF2-40B4-BE49-F238E27FC236}">
                    <a16:creationId xmlns:a16="http://schemas.microsoft.com/office/drawing/2014/main" id="{D474C639-A207-4ABE-B821-756946496B12}"/>
                  </a:ext>
                </a:extLst>
              </p:cNvPr>
              <p:cNvPicPr/>
              <p:nvPr/>
            </p:nvPicPr>
            <p:blipFill>
              <a:blip r:embed="rId6"/>
              <a:stretch>
                <a:fillRect/>
              </a:stretch>
            </p:blipFill>
            <p:spPr>
              <a:xfrm>
                <a:off x="916330" y="2833122"/>
                <a:ext cx="825120" cy="3564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6" name="잉크 5">
                <a:extLst>
                  <a:ext uri="{FF2B5EF4-FFF2-40B4-BE49-F238E27FC236}">
                    <a16:creationId xmlns:a16="http://schemas.microsoft.com/office/drawing/2014/main" id="{22C39A3F-3287-4FDF-8DF7-39B3C628607B}"/>
                  </a:ext>
                </a:extLst>
              </p14:cNvPr>
              <p14:cNvContentPartPr/>
              <p14:nvPr/>
            </p14:nvContentPartPr>
            <p14:xfrm>
              <a:off x="2885890" y="2720802"/>
              <a:ext cx="142200" cy="11520"/>
            </p14:xfrm>
          </p:contentPart>
        </mc:Choice>
        <mc:Fallback>
          <p:pic>
            <p:nvPicPr>
              <p:cNvPr id="6" name="잉크 5">
                <a:extLst>
                  <a:ext uri="{FF2B5EF4-FFF2-40B4-BE49-F238E27FC236}">
                    <a16:creationId xmlns:a16="http://schemas.microsoft.com/office/drawing/2014/main" id="{22C39A3F-3287-4FDF-8DF7-39B3C628607B}"/>
                  </a:ext>
                </a:extLst>
              </p:cNvPr>
              <p:cNvPicPr/>
              <p:nvPr/>
            </p:nvPicPr>
            <p:blipFill>
              <a:blip r:embed="rId8"/>
              <a:stretch>
                <a:fillRect/>
              </a:stretch>
            </p:blipFill>
            <p:spPr>
              <a:xfrm>
                <a:off x="2877250" y="2712162"/>
                <a:ext cx="159840" cy="2916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7" name="잉크 6">
                <a:extLst>
                  <a:ext uri="{FF2B5EF4-FFF2-40B4-BE49-F238E27FC236}">
                    <a16:creationId xmlns:a16="http://schemas.microsoft.com/office/drawing/2014/main" id="{F019F114-4CEC-4C95-8123-DF748F64A877}"/>
                  </a:ext>
                </a:extLst>
              </p14:cNvPr>
              <p14:cNvContentPartPr/>
              <p14:nvPr/>
            </p14:nvContentPartPr>
            <p14:xfrm>
              <a:off x="2930170" y="2786682"/>
              <a:ext cx="86760" cy="360"/>
            </p14:xfrm>
          </p:contentPart>
        </mc:Choice>
        <mc:Fallback>
          <p:pic>
            <p:nvPicPr>
              <p:cNvPr id="7" name="잉크 6">
                <a:extLst>
                  <a:ext uri="{FF2B5EF4-FFF2-40B4-BE49-F238E27FC236}">
                    <a16:creationId xmlns:a16="http://schemas.microsoft.com/office/drawing/2014/main" id="{F019F114-4CEC-4C95-8123-DF748F64A877}"/>
                  </a:ext>
                </a:extLst>
              </p:cNvPr>
              <p:cNvPicPr/>
              <p:nvPr/>
            </p:nvPicPr>
            <p:blipFill>
              <a:blip r:embed="rId10"/>
              <a:stretch>
                <a:fillRect/>
              </a:stretch>
            </p:blipFill>
            <p:spPr>
              <a:xfrm>
                <a:off x="2921170" y="2778042"/>
                <a:ext cx="1044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8" name="잉크 7">
                <a:extLst>
                  <a:ext uri="{FF2B5EF4-FFF2-40B4-BE49-F238E27FC236}">
                    <a16:creationId xmlns:a16="http://schemas.microsoft.com/office/drawing/2014/main" id="{5637263B-AB00-4A53-AE22-4AB84AE28870}"/>
                  </a:ext>
                </a:extLst>
              </p14:cNvPr>
              <p14:cNvContentPartPr/>
              <p14:nvPr/>
            </p14:nvContentPartPr>
            <p14:xfrm>
              <a:off x="3129970" y="2686602"/>
              <a:ext cx="196920" cy="211680"/>
            </p14:xfrm>
          </p:contentPart>
        </mc:Choice>
        <mc:Fallback>
          <p:pic>
            <p:nvPicPr>
              <p:cNvPr id="8" name="잉크 7">
                <a:extLst>
                  <a:ext uri="{FF2B5EF4-FFF2-40B4-BE49-F238E27FC236}">
                    <a16:creationId xmlns:a16="http://schemas.microsoft.com/office/drawing/2014/main" id="{5637263B-AB00-4A53-AE22-4AB84AE28870}"/>
                  </a:ext>
                </a:extLst>
              </p:cNvPr>
              <p:cNvPicPr/>
              <p:nvPr/>
            </p:nvPicPr>
            <p:blipFill>
              <a:blip r:embed="rId12"/>
              <a:stretch>
                <a:fillRect/>
              </a:stretch>
            </p:blipFill>
            <p:spPr>
              <a:xfrm>
                <a:off x="3120970" y="2677602"/>
                <a:ext cx="214560" cy="229320"/>
              </a:xfrm>
              <a:prstGeom prst="rect">
                <a:avLst/>
              </a:prstGeom>
            </p:spPr>
          </p:pic>
        </mc:Fallback>
      </mc:AlternateContent>
      <p:grpSp>
        <p:nvGrpSpPr>
          <p:cNvPr id="27" name="그룹 26">
            <a:extLst>
              <a:ext uri="{FF2B5EF4-FFF2-40B4-BE49-F238E27FC236}">
                <a16:creationId xmlns:a16="http://schemas.microsoft.com/office/drawing/2014/main" id="{549FF387-565B-4337-90C4-A269C45BDF9D}"/>
              </a:ext>
            </a:extLst>
          </p:cNvPr>
          <p:cNvGrpSpPr/>
          <p:nvPr/>
        </p:nvGrpSpPr>
        <p:grpSpPr>
          <a:xfrm>
            <a:off x="3492850" y="2632602"/>
            <a:ext cx="1199160" cy="331920"/>
            <a:chOff x="3492850" y="2632602"/>
            <a:chExt cx="1199160" cy="331920"/>
          </a:xfrm>
        </p:grpSpPr>
        <mc:AlternateContent xmlns:mc="http://schemas.openxmlformats.org/markup-compatibility/2006">
          <mc:Choice xmlns:p14="http://schemas.microsoft.com/office/powerpoint/2010/main" Requires="p14">
            <p:contentPart p14:bwMode="auto" r:id="rId13">
              <p14:nvContentPartPr>
                <p14:cNvPr id="10" name="잉크 9">
                  <a:extLst>
                    <a:ext uri="{FF2B5EF4-FFF2-40B4-BE49-F238E27FC236}">
                      <a16:creationId xmlns:a16="http://schemas.microsoft.com/office/drawing/2014/main" id="{11B4142E-F7B0-499C-A399-3EA8F55BA983}"/>
                    </a:ext>
                  </a:extLst>
                </p14:cNvPr>
                <p14:cNvContentPartPr/>
                <p14:nvPr/>
              </p14:nvContentPartPr>
              <p14:xfrm>
                <a:off x="3492850" y="2687682"/>
                <a:ext cx="10440" cy="165600"/>
              </p14:xfrm>
            </p:contentPart>
          </mc:Choice>
          <mc:Fallback>
            <p:pic>
              <p:nvPicPr>
                <p:cNvPr id="10" name="잉크 9">
                  <a:extLst>
                    <a:ext uri="{FF2B5EF4-FFF2-40B4-BE49-F238E27FC236}">
                      <a16:creationId xmlns:a16="http://schemas.microsoft.com/office/drawing/2014/main" id="{11B4142E-F7B0-499C-A399-3EA8F55BA983}"/>
                    </a:ext>
                  </a:extLst>
                </p:cNvPr>
                <p:cNvPicPr/>
                <p:nvPr/>
              </p:nvPicPr>
              <p:blipFill>
                <a:blip r:embed="rId14"/>
                <a:stretch>
                  <a:fillRect/>
                </a:stretch>
              </p:blipFill>
              <p:spPr>
                <a:xfrm>
                  <a:off x="3483850" y="2678682"/>
                  <a:ext cx="28080" cy="18324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1" name="잉크 10">
                  <a:extLst>
                    <a:ext uri="{FF2B5EF4-FFF2-40B4-BE49-F238E27FC236}">
                      <a16:creationId xmlns:a16="http://schemas.microsoft.com/office/drawing/2014/main" id="{A251D284-C3E9-4743-9802-F7DDD56BF97C}"/>
                    </a:ext>
                  </a:extLst>
                </p14:cNvPr>
                <p14:cNvContentPartPr/>
                <p14:nvPr/>
              </p14:nvContentPartPr>
              <p14:xfrm>
                <a:off x="3590770" y="2753922"/>
                <a:ext cx="360" cy="360"/>
              </p14:xfrm>
            </p:contentPart>
          </mc:Choice>
          <mc:Fallback>
            <p:pic>
              <p:nvPicPr>
                <p:cNvPr id="11" name="잉크 10">
                  <a:extLst>
                    <a:ext uri="{FF2B5EF4-FFF2-40B4-BE49-F238E27FC236}">
                      <a16:creationId xmlns:a16="http://schemas.microsoft.com/office/drawing/2014/main" id="{A251D284-C3E9-4743-9802-F7DDD56BF97C}"/>
                    </a:ext>
                  </a:extLst>
                </p:cNvPr>
                <p:cNvPicPr/>
                <p:nvPr/>
              </p:nvPicPr>
              <p:blipFill>
                <a:blip r:embed="rId16"/>
                <a:stretch>
                  <a:fillRect/>
                </a:stretch>
              </p:blipFill>
              <p:spPr>
                <a:xfrm>
                  <a:off x="3582130" y="2744922"/>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2" name="잉크 11">
                  <a:extLst>
                    <a:ext uri="{FF2B5EF4-FFF2-40B4-BE49-F238E27FC236}">
                      <a16:creationId xmlns:a16="http://schemas.microsoft.com/office/drawing/2014/main" id="{CFBB2D29-92AE-4127-B403-12C21E5A449C}"/>
                    </a:ext>
                  </a:extLst>
                </p14:cNvPr>
                <p14:cNvContentPartPr/>
                <p14:nvPr/>
              </p14:nvContentPartPr>
              <p14:xfrm>
                <a:off x="3590770" y="2808642"/>
                <a:ext cx="360" cy="20160"/>
              </p14:xfrm>
            </p:contentPart>
          </mc:Choice>
          <mc:Fallback>
            <p:pic>
              <p:nvPicPr>
                <p:cNvPr id="12" name="잉크 11">
                  <a:extLst>
                    <a:ext uri="{FF2B5EF4-FFF2-40B4-BE49-F238E27FC236}">
                      <a16:creationId xmlns:a16="http://schemas.microsoft.com/office/drawing/2014/main" id="{CFBB2D29-92AE-4127-B403-12C21E5A449C}"/>
                    </a:ext>
                  </a:extLst>
                </p:cNvPr>
                <p:cNvPicPr/>
                <p:nvPr/>
              </p:nvPicPr>
              <p:blipFill>
                <a:blip r:embed="rId18"/>
                <a:stretch>
                  <a:fillRect/>
                </a:stretch>
              </p:blipFill>
              <p:spPr>
                <a:xfrm>
                  <a:off x="3582130" y="2800002"/>
                  <a:ext cx="18000" cy="378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3" name="잉크 12">
                  <a:extLst>
                    <a:ext uri="{FF2B5EF4-FFF2-40B4-BE49-F238E27FC236}">
                      <a16:creationId xmlns:a16="http://schemas.microsoft.com/office/drawing/2014/main" id="{97262352-BB13-42C4-A155-6CA9665472DA}"/>
                    </a:ext>
                  </a:extLst>
                </p14:cNvPr>
                <p14:cNvContentPartPr/>
                <p14:nvPr/>
              </p14:nvContentPartPr>
              <p14:xfrm>
                <a:off x="3682570" y="2698842"/>
                <a:ext cx="142200" cy="265680"/>
              </p14:xfrm>
            </p:contentPart>
          </mc:Choice>
          <mc:Fallback>
            <p:pic>
              <p:nvPicPr>
                <p:cNvPr id="13" name="잉크 12">
                  <a:extLst>
                    <a:ext uri="{FF2B5EF4-FFF2-40B4-BE49-F238E27FC236}">
                      <a16:creationId xmlns:a16="http://schemas.microsoft.com/office/drawing/2014/main" id="{97262352-BB13-42C4-A155-6CA9665472DA}"/>
                    </a:ext>
                  </a:extLst>
                </p:cNvPr>
                <p:cNvPicPr/>
                <p:nvPr/>
              </p:nvPicPr>
              <p:blipFill>
                <a:blip r:embed="rId20"/>
                <a:stretch>
                  <a:fillRect/>
                </a:stretch>
              </p:blipFill>
              <p:spPr>
                <a:xfrm>
                  <a:off x="3673930" y="2690202"/>
                  <a:ext cx="159840" cy="28332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5" name="잉크 14">
                  <a:extLst>
                    <a:ext uri="{FF2B5EF4-FFF2-40B4-BE49-F238E27FC236}">
                      <a16:creationId xmlns:a16="http://schemas.microsoft.com/office/drawing/2014/main" id="{BB077942-6F47-473B-B7B6-3120B207205A}"/>
                    </a:ext>
                  </a:extLst>
                </p14:cNvPr>
                <p14:cNvContentPartPr/>
                <p14:nvPr/>
              </p14:nvContentPartPr>
              <p14:xfrm>
                <a:off x="3943570" y="2709642"/>
                <a:ext cx="124560" cy="140040"/>
              </p14:xfrm>
            </p:contentPart>
          </mc:Choice>
          <mc:Fallback>
            <p:pic>
              <p:nvPicPr>
                <p:cNvPr id="15" name="잉크 14">
                  <a:extLst>
                    <a:ext uri="{FF2B5EF4-FFF2-40B4-BE49-F238E27FC236}">
                      <a16:creationId xmlns:a16="http://schemas.microsoft.com/office/drawing/2014/main" id="{BB077942-6F47-473B-B7B6-3120B207205A}"/>
                    </a:ext>
                  </a:extLst>
                </p:cNvPr>
                <p:cNvPicPr/>
                <p:nvPr/>
              </p:nvPicPr>
              <p:blipFill>
                <a:blip r:embed="rId22"/>
                <a:stretch>
                  <a:fillRect/>
                </a:stretch>
              </p:blipFill>
              <p:spPr>
                <a:xfrm>
                  <a:off x="3934930" y="2701002"/>
                  <a:ext cx="142200" cy="15768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6" name="잉크 15">
                  <a:extLst>
                    <a:ext uri="{FF2B5EF4-FFF2-40B4-BE49-F238E27FC236}">
                      <a16:creationId xmlns:a16="http://schemas.microsoft.com/office/drawing/2014/main" id="{CCEE1944-E072-4E84-AEA9-3B3E3F190B93}"/>
                    </a:ext>
                  </a:extLst>
                </p14:cNvPr>
                <p14:cNvContentPartPr/>
                <p14:nvPr/>
              </p14:nvContentPartPr>
              <p14:xfrm>
                <a:off x="4131490" y="2665362"/>
                <a:ext cx="22320" cy="187200"/>
              </p14:xfrm>
            </p:contentPart>
          </mc:Choice>
          <mc:Fallback>
            <p:pic>
              <p:nvPicPr>
                <p:cNvPr id="16" name="잉크 15">
                  <a:extLst>
                    <a:ext uri="{FF2B5EF4-FFF2-40B4-BE49-F238E27FC236}">
                      <a16:creationId xmlns:a16="http://schemas.microsoft.com/office/drawing/2014/main" id="{CCEE1944-E072-4E84-AEA9-3B3E3F190B93}"/>
                    </a:ext>
                  </a:extLst>
                </p:cNvPr>
                <p:cNvPicPr/>
                <p:nvPr/>
              </p:nvPicPr>
              <p:blipFill>
                <a:blip r:embed="rId24"/>
                <a:stretch>
                  <a:fillRect/>
                </a:stretch>
              </p:blipFill>
              <p:spPr>
                <a:xfrm>
                  <a:off x="4122850" y="2656722"/>
                  <a:ext cx="39960" cy="20484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7" name="잉크 16">
                  <a:extLst>
                    <a:ext uri="{FF2B5EF4-FFF2-40B4-BE49-F238E27FC236}">
                      <a16:creationId xmlns:a16="http://schemas.microsoft.com/office/drawing/2014/main" id="{C03CCE53-C365-42C5-BFAD-9E4109524AB9}"/>
                    </a:ext>
                  </a:extLst>
                </p14:cNvPr>
                <p14:cNvContentPartPr/>
                <p14:nvPr/>
              </p14:nvContentPartPr>
              <p14:xfrm>
                <a:off x="4197010" y="2766162"/>
                <a:ext cx="59400" cy="10080"/>
              </p14:xfrm>
            </p:contentPart>
          </mc:Choice>
          <mc:Fallback>
            <p:pic>
              <p:nvPicPr>
                <p:cNvPr id="17" name="잉크 16">
                  <a:extLst>
                    <a:ext uri="{FF2B5EF4-FFF2-40B4-BE49-F238E27FC236}">
                      <a16:creationId xmlns:a16="http://schemas.microsoft.com/office/drawing/2014/main" id="{C03CCE53-C365-42C5-BFAD-9E4109524AB9}"/>
                    </a:ext>
                  </a:extLst>
                </p:cNvPr>
                <p:cNvPicPr/>
                <p:nvPr/>
              </p:nvPicPr>
              <p:blipFill>
                <a:blip r:embed="rId26"/>
                <a:stretch>
                  <a:fillRect/>
                </a:stretch>
              </p:blipFill>
              <p:spPr>
                <a:xfrm>
                  <a:off x="4188370" y="2757162"/>
                  <a:ext cx="77040" cy="2772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8" name="잉크 17">
                  <a:extLst>
                    <a:ext uri="{FF2B5EF4-FFF2-40B4-BE49-F238E27FC236}">
                      <a16:creationId xmlns:a16="http://schemas.microsoft.com/office/drawing/2014/main" id="{F4A85AD8-6C0F-4FB2-BF17-39FE72B65BCF}"/>
                    </a:ext>
                  </a:extLst>
                </p14:cNvPr>
                <p14:cNvContentPartPr/>
                <p14:nvPr/>
              </p14:nvContentPartPr>
              <p14:xfrm>
                <a:off x="4344610" y="2665362"/>
                <a:ext cx="61920" cy="127080"/>
              </p14:xfrm>
            </p:contentPart>
          </mc:Choice>
          <mc:Fallback>
            <p:pic>
              <p:nvPicPr>
                <p:cNvPr id="18" name="잉크 17">
                  <a:extLst>
                    <a:ext uri="{FF2B5EF4-FFF2-40B4-BE49-F238E27FC236}">
                      <a16:creationId xmlns:a16="http://schemas.microsoft.com/office/drawing/2014/main" id="{F4A85AD8-6C0F-4FB2-BF17-39FE72B65BCF}"/>
                    </a:ext>
                  </a:extLst>
                </p:cNvPr>
                <p:cNvPicPr/>
                <p:nvPr/>
              </p:nvPicPr>
              <p:blipFill>
                <a:blip r:embed="rId28"/>
                <a:stretch>
                  <a:fillRect/>
                </a:stretch>
              </p:blipFill>
              <p:spPr>
                <a:xfrm>
                  <a:off x="4335970" y="2656722"/>
                  <a:ext cx="79560" cy="14472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9" name="잉크 18">
                  <a:extLst>
                    <a:ext uri="{FF2B5EF4-FFF2-40B4-BE49-F238E27FC236}">
                      <a16:creationId xmlns:a16="http://schemas.microsoft.com/office/drawing/2014/main" id="{F76C709D-D501-49BA-8705-EF3F73B8139A}"/>
                    </a:ext>
                  </a:extLst>
                </p14:cNvPr>
                <p14:cNvContentPartPr/>
                <p14:nvPr/>
              </p14:nvContentPartPr>
              <p14:xfrm>
                <a:off x="4388170" y="2654562"/>
                <a:ext cx="18360" cy="113400"/>
              </p14:xfrm>
            </p:contentPart>
          </mc:Choice>
          <mc:Fallback>
            <p:pic>
              <p:nvPicPr>
                <p:cNvPr id="19" name="잉크 18">
                  <a:extLst>
                    <a:ext uri="{FF2B5EF4-FFF2-40B4-BE49-F238E27FC236}">
                      <a16:creationId xmlns:a16="http://schemas.microsoft.com/office/drawing/2014/main" id="{F76C709D-D501-49BA-8705-EF3F73B8139A}"/>
                    </a:ext>
                  </a:extLst>
                </p:cNvPr>
                <p:cNvPicPr/>
                <p:nvPr/>
              </p:nvPicPr>
              <p:blipFill>
                <a:blip r:embed="rId30"/>
                <a:stretch>
                  <a:fillRect/>
                </a:stretch>
              </p:blipFill>
              <p:spPr>
                <a:xfrm>
                  <a:off x="4379170" y="2645922"/>
                  <a:ext cx="36000" cy="13104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20" name="잉크 19">
                  <a:extLst>
                    <a:ext uri="{FF2B5EF4-FFF2-40B4-BE49-F238E27FC236}">
                      <a16:creationId xmlns:a16="http://schemas.microsoft.com/office/drawing/2014/main" id="{943512CF-6C39-4E75-9DCB-5B98197DB276}"/>
                    </a:ext>
                  </a:extLst>
                </p14:cNvPr>
                <p14:cNvContentPartPr/>
                <p14:nvPr/>
              </p14:nvContentPartPr>
              <p14:xfrm>
                <a:off x="4439650" y="2727282"/>
                <a:ext cx="2160" cy="4680"/>
              </p14:xfrm>
            </p:contentPart>
          </mc:Choice>
          <mc:Fallback>
            <p:pic>
              <p:nvPicPr>
                <p:cNvPr id="20" name="잉크 19">
                  <a:extLst>
                    <a:ext uri="{FF2B5EF4-FFF2-40B4-BE49-F238E27FC236}">
                      <a16:creationId xmlns:a16="http://schemas.microsoft.com/office/drawing/2014/main" id="{943512CF-6C39-4E75-9DCB-5B98197DB276}"/>
                    </a:ext>
                  </a:extLst>
                </p:cNvPr>
                <p:cNvPicPr/>
                <p:nvPr/>
              </p:nvPicPr>
              <p:blipFill>
                <a:blip r:embed="rId32"/>
                <a:stretch>
                  <a:fillRect/>
                </a:stretch>
              </p:blipFill>
              <p:spPr>
                <a:xfrm>
                  <a:off x="4430650" y="2718642"/>
                  <a:ext cx="19800" cy="2232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21" name="잉크 20">
                  <a:extLst>
                    <a:ext uri="{FF2B5EF4-FFF2-40B4-BE49-F238E27FC236}">
                      <a16:creationId xmlns:a16="http://schemas.microsoft.com/office/drawing/2014/main" id="{DB04BCAB-0F9A-4C99-A9CA-1B4897892F75}"/>
                    </a:ext>
                  </a:extLst>
                </p14:cNvPr>
                <p14:cNvContentPartPr/>
                <p14:nvPr/>
              </p14:nvContentPartPr>
              <p14:xfrm>
                <a:off x="4308250" y="2810442"/>
                <a:ext cx="127800" cy="148680"/>
              </p14:xfrm>
            </p:contentPart>
          </mc:Choice>
          <mc:Fallback>
            <p:pic>
              <p:nvPicPr>
                <p:cNvPr id="21" name="잉크 20">
                  <a:extLst>
                    <a:ext uri="{FF2B5EF4-FFF2-40B4-BE49-F238E27FC236}">
                      <a16:creationId xmlns:a16="http://schemas.microsoft.com/office/drawing/2014/main" id="{DB04BCAB-0F9A-4C99-A9CA-1B4897892F75}"/>
                    </a:ext>
                  </a:extLst>
                </p:cNvPr>
                <p:cNvPicPr/>
                <p:nvPr/>
              </p:nvPicPr>
              <p:blipFill>
                <a:blip r:embed="rId34"/>
                <a:stretch>
                  <a:fillRect/>
                </a:stretch>
              </p:blipFill>
              <p:spPr>
                <a:xfrm>
                  <a:off x="4299610" y="2801802"/>
                  <a:ext cx="145440" cy="16632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22" name="잉크 21">
                  <a:extLst>
                    <a:ext uri="{FF2B5EF4-FFF2-40B4-BE49-F238E27FC236}">
                      <a16:creationId xmlns:a16="http://schemas.microsoft.com/office/drawing/2014/main" id="{2289CD46-7EA2-4896-A16E-284030729053}"/>
                    </a:ext>
                  </a:extLst>
                </p14:cNvPr>
                <p14:cNvContentPartPr/>
                <p14:nvPr/>
              </p14:nvContentPartPr>
              <p14:xfrm>
                <a:off x="4384210" y="2908002"/>
                <a:ext cx="2160" cy="360"/>
              </p14:xfrm>
            </p:contentPart>
          </mc:Choice>
          <mc:Fallback>
            <p:pic>
              <p:nvPicPr>
                <p:cNvPr id="22" name="잉크 21">
                  <a:extLst>
                    <a:ext uri="{FF2B5EF4-FFF2-40B4-BE49-F238E27FC236}">
                      <a16:creationId xmlns:a16="http://schemas.microsoft.com/office/drawing/2014/main" id="{2289CD46-7EA2-4896-A16E-284030729053}"/>
                    </a:ext>
                  </a:extLst>
                </p:cNvPr>
                <p:cNvPicPr/>
                <p:nvPr/>
              </p:nvPicPr>
              <p:blipFill>
                <a:blip r:embed="rId36"/>
                <a:stretch>
                  <a:fillRect/>
                </a:stretch>
              </p:blipFill>
              <p:spPr>
                <a:xfrm>
                  <a:off x="4375210" y="2899002"/>
                  <a:ext cx="198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23" name="잉크 22">
                  <a:extLst>
                    <a:ext uri="{FF2B5EF4-FFF2-40B4-BE49-F238E27FC236}">
                      <a16:creationId xmlns:a16="http://schemas.microsoft.com/office/drawing/2014/main" id="{D4B8C361-0F5C-4ED4-8544-D0FACEDF48A4}"/>
                    </a:ext>
                  </a:extLst>
                </p14:cNvPr>
                <p14:cNvContentPartPr/>
                <p14:nvPr/>
              </p14:nvContentPartPr>
              <p14:xfrm>
                <a:off x="4593730" y="2632602"/>
                <a:ext cx="66240" cy="119520"/>
              </p14:xfrm>
            </p:contentPart>
          </mc:Choice>
          <mc:Fallback>
            <p:pic>
              <p:nvPicPr>
                <p:cNvPr id="23" name="잉크 22">
                  <a:extLst>
                    <a:ext uri="{FF2B5EF4-FFF2-40B4-BE49-F238E27FC236}">
                      <a16:creationId xmlns:a16="http://schemas.microsoft.com/office/drawing/2014/main" id="{D4B8C361-0F5C-4ED4-8544-D0FACEDF48A4}"/>
                    </a:ext>
                  </a:extLst>
                </p:cNvPr>
                <p:cNvPicPr/>
                <p:nvPr/>
              </p:nvPicPr>
              <p:blipFill>
                <a:blip r:embed="rId38"/>
                <a:stretch>
                  <a:fillRect/>
                </a:stretch>
              </p:blipFill>
              <p:spPr>
                <a:xfrm>
                  <a:off x="4584730" y="2623962"/>
                  <a:ext cx="83880" cy="13716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24" name="잉크 23">
                  <a:extLst>
                    <a:ext uri="{FF2B5EF4-FFF2-40B4-BE49-F238E27FC236}">
                      <a16:creationId xmlns:a16="http://schemas.microsoft.com/office/drawing/2014/main" id="{522E5AA3-0A73-43C1-A670-42DD6E1E1004}"/>
                    </a:ext>
                  </a:extLst>
                </p14:cNvPr>
                <p14:cNvContentPartPr/>
                <p14:nvPr/>
              </p14:nvContentPartPr>
              <p14:xfrm>
                <a:off x="4527490" y="2797842"/>
                <a:ext cx="164520" cy="360"/>
              </p14:xfrm>
            </p:contentPart>
          </mc:Choice>
          <mc:Fallback>
            <p:pic>
              <p:nvPicPr>
                <p:cNvPr id="24" name="잉크 23">
                  <a:extLst>
                    <a:ext uri="{FF2B5EF4-FFF2-40B4-BE49-F238E27FC236}">
                      <a16:creationId xmlns:a16="http://schemas.microsoft.com/office/drawing/2014/main" id="{522E5AA3-0A73-43C1-A670-42DD6E1E1004}"/>
                    </a:ext>
                  </a:extLst>
                </p:cNvPr>
                <p:cNvPicPr/>
                <p:nvPr/>
              </p:nvPicPr>
              <p:blipFill>
                <a:blip r:embed="rId40"/>
                <a:stretch>
                  <a:fillRect/>
                </a:stretch>
              </p:blipFill>
              <p:spPr>
                <a:xfrm>
                  <a:off x="4518490" y="2789202"/>
                  <a:ext cx="1821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25" name="잉크 24">
                  <a:extLst>
                    <a:ext uri="{FF2B5EF4-FFF2-40B4-BE49-F238E27FC236}">
                      <a16:creationId xmlns:a16="http://schemas.microsoft.com/office/drawing/2014/main" id="{662AE3B6-E2B2-4159-8321-A124173EF308}"/>
                    </a:ext>
                  </a:extLst>
                </p14:cNvPr>
                <p14:cNvContentPartPr/>
                <p14:nvPr/>
              </p14:nvContentPartPr>
              <p14:xfrm>
                <a:off x="4510210" y="2897202"/>
                <a:ext cx="17640" cy="30240"/>
              </p14:xfrm>
            </p:contentPart>
          </mc:Choice>
          <mc:Fallback>
            <p:pic>
              <p:nvPicPr>
                <p:cNvPr id="25" name="잉크 24">
                  <a:extLst>
                    <a:ext uri="{FF2B5EF4-FFF2-40B4-BE49-F238E27FC236}">
                      <a16:creationId xmlns:a16="http://schemas.microsoft.com/office/drawing/2014/main" id="{662AE3B6-E2B2-4159-8321-A124173EF308}"/>
                    </a:ext>
                  </a:extLst>
                </p:cNvPr>
                <p:cNvPicPr/>
                <p:nvPr/>
              </p:nvPicPr>
              <p:blipFill>
                <a:blip r:embed="rId42"/>
                <a:stretch>
                  <a:fillRect/>
                </a:stretch>
              </p:blipFill>
              <p:spPr>
                <a:xfrm>
                  <a:off x="4501210" y="2888202"/>
                  <a:ext cx="35280" cy="4788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26" name="잉크 25">
                  <a:extLst>
                    <a:ext uri="{FF2B5EF4-FFF2-40B4-BE49-F238E27FC236}">
                      <a16:creationId xmlns:a16="http://schemas.microsoft.com/office/drawing/2014/main" id="{1082436D-4965-400B-B229-31C2377FC53C}"/>
                    </a:ext>
                  </a:extLst>
                </p14:cNvPr>
                <p14:cNvContentPartPr/>
                <p14:nvPr/>
              </p14:nvContentPartPr>
              <p14:xfrm>
                <a:off x="4495810" y="2841042"/>
                <a:ext cx="123120" cy="114840"/>
              </p14:xfrm>
            </p:contentPart>
          </mc:Choice>
          <mc:Fallback>
            <p:pic>
              <p:nvPicPr>
                <p:cNvPr id="26" name="잉크 25">
                  <a:extLst>
                    <a:ext uri="{FF2B5EF4-FFF2-40B4-BE49-F238E27FC236}">
                      <a16:creationId xmlns:a16="http://schemas.microsoft.com/office/drawing/2014/main" id="{1082436D-4965-400B-B229-31C2377FC53C}"/>
                    </a:ext>
                  </a:extLst>
                </p:cNvPr>
                <p:cNvPicPr/>
                <p:nvPr/>
              </p:nvPicPr>
              <p:blipFill>
                <a:blip r:embed="rId44"/>
                <a:stretch>
                  <a:fillRect/>
                </a:stretch>
              </p:blipFill>
              <p:spPr>
                <a:xfrm>
                  <a:off x="4486810" y="2832042"/>
                  <a:ext cx="140760" cy="1324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45">
            <p14:nvContentPartPr>
              <p14:cNvPr id="28" name="잉크 27">
                <a:extLst>
                  <a:ext uri="{FF2B5EF4-FFF2-40B4-BE49-F238E27FC236}">
                    <a16:creationId xmlns:a16="http://schemas.microsoft.com/office/drawing/2014/main" id="{3E8BBF69-D9A2-45C2-B89B-DEE564FC188E}"/>
                  </a:ext>
                </a:extLst>
              </p14:cNvPr>
              <p14:cNvContentPartPr/>
              <p14:nvPr/>
            </p14:nvContentPartPr>
            <p14:xfrm>
              <a:off x="1872490" y="2577882"/>
              <a:ext cx="296280" cy="45000"/>
            </p14:xfrm>
          </p:contentPart>
        </mc:Choice>
        <mc:Fallback>
          <p:pic>
            <p:nvPicPr>
              <p:cNvPr id="28" name="잉크 27">
                <a:extLst>
                  <a:ext uri="{FF2B5EF4-FFF2-40B4-BE49-F238E27FC236}">
                    <a16:creationId xmlns:a16="http://schemas.microsoft.com/office/drawing/2014/main" id="{3E8BBF69-D9A2-45C2-B89B-DEE564FC188E}"/>
                  </a:ext>
                </a:extLst>
              </p:cNvPr>
              <p:cNvPicPr/>
              <p:nvPr/>
            </p:nvPicPr>
            <p:blipFill>
              <a:blip r:embed="rId46"/>
              <a:stretch>
                <a:fillRect/>
              </a:stretch>
            </p:blipFill>
            <p:spPr>
              <a:xfrm>
                <a:off x="1863850" y="2568882"/>
                <a:ext cx="313920" cy="6264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29" name="잉크 28">
                <a:extLst>
                  <a:ext uri="{FF2B5EF4-FFF2-40B4-BE49-F238E27FC236}">
                    <a16:creationId xmlns:a16="http://schemas.microsoft.com/office/drawing/2014/main" id="{726B4EE6-DFFC-42BB-A05A-537D8E59EB76}"/>
                  </a:ext>
                </a:extLst>
              </p14:cNvPr>
              <p14:cNvContentPartPr/>
              <p14:nvPr/>
            </p14:nvContentPartPr>
            <p14:xfrm>
              <a:off x="1949530" y="1849962"/>
              <a:ext cx="208440" cy="34200"/>
            </p14:xfrm>
          </p:contentPart>
        </mc:Choice>
        <mc:Fallback>
          <p:pic>
            <p:nvPicPr>
              <p:cNvPr id="29" name="잉크 28">
                <a:extLst>
                  <a:ext uri="{FF2B5EF4-FFF2-40B4-BE49-F238E27FC236}">
                    <a16:creationId xmlns:a16="http://schemas.microsoft.com/office/drawing/2014/main" id="{726B4EE6-DFFC-42BB-A05A-537D8E59EB76}"/>
                  </a:ext>
                </a:extLst>
              </p:cNvPr>
              <p:cNvPicPr/>
              <p:nvPr/>
            </p:nvPicPr>
            <p:blipFill>
              <a:blip r:embed="rId48"/>
              <a:stretch>
                <a:fillRect/>
              </a:stretch>
            </p:blipFill>
            <p:spPr>
              <a:xfrm>
                <a:off x="1940530" y="1841322"/>
                <a:ext cx="226080" cy="51840"/>
              </a:xfrm>
              <a:prstGeom prst="rect">
                <a:avLst/>
              </a:prstGeom>
            </p:spPr>
          </p:pic>
        </mc:Fallback>
      </mc:AlternateContent>
      <p:grpSp>
        <p:nvGrpSpPr>
          <p:cNvPr id="56" name="그룹 55">
            <a:extLst>
              <a:ext uri="{FF2B5EF4-FFF2-40B4-BE49-F238E27FC236}">
                <a16:creationId xmlns:a16="http://schemas.microsoft.com/office/drawing/2014/main" id="{33ABCC77-B2BA-44B3-B415-4A56AFD8A731}"/>
              </a:ext>
            </a:extLst>
          </p:cNvPr>
          <p:cNvGrpSpPr/>
          <p:nvPr/>
        </p:nvGrpSpPr>
        <p:grpSpPr>
          <a:xfrm>
            <a:off x="5941210" y="1046082"/>
            <a:ext cx="210600" cy="222120"/>
            <a:chOff x="5941210" y="1046082"/>
            <a:chExt cx="210600" cy="222120"/>
          </a:xfrm>
        </p:grpSpPr>
        <mc:AlternateContent xmlns:mc="http://schemas.openxmlformats.org/markup-compatibility/2006">
          <mc:Choice xmlns:p14="http://schemas.microsoft.com/office/powerpoint/2010/main" Requires="p14">
            <p:contentPart p14:bwMode="auto" r:id="rId49">
              <p14:nvContentPartPr>
                <p14:cNvPr id="30" name="잉크 29">
                  <a:extLst>
                    <a:ext uri="{FF2B5EF4-FFF2-40B4-BE49-F238E27FC236}">
                      <a16:creationId xmlns:a16="http://schemas.microsoft.com/office/drawing/2014/main" id="{644E34D2-F01E-44BF-B6FE-66B991FAE268}"/>
                    </a:ext>
                  </a:extLst>
                </p14:cNvPr>
                <p14:cNvContentPartPr/>
                <p14:nvPr/>
              </p14:nvContentPartPr>
              <p14:xfrm>
                <a:off x="5981890" y="1046082"/>
                <a:ext cx="119880" cy="11520"/>
              </p14:xfrm>
            </p:contentPart>
          </mc:Choice>
          <mc:Fallback>
            <p:pic>
              <p:nvPicPr>
                <p:cNvPr id="30" name="잉크 29">
                  <a:extLst>
                    <a:ext uri="{FF2B5EF4-FFF2-40B4-BE49-F238E27FC236}">
                      <a16:creationId xmlns:a16="http://schemas.microsoft.com/office/drawing/2014/main" id="{644E34D2-F01E-44BF-B6FE-66B991FAE268}"/>
                    </a:ext>
                  </a:extLst>
                </p:cNvPr>
                <p:cNvPicPr/>
                <p:nvPr/>
              </p:nvPicPr>
              <p:blipFill>
                <a:blip r:embed="rId50"/>
                <a:stretch>
                  <a:fillRect/>
                </a:stretch>
              </p:blipFill>
              <p:spPr>
                <a:xfrm>
                  <a:off x="5972890" y="1037442"/>
                  <a:ext cx="137520" cy="2916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31" name="잉크 30">
                  <a:extLst>
                    <a:ext uri="{FF2B5EF4-FFF2-40B4-BE49-F238E27FC236}">
                      <a16:creationId xmlns:a16="http://schemas.microsoft.com/office/drawing/2014/main" id="{1155D021-FFD9-4EBB-8C53-549F4BD45ED3}"/>
                    </a:ext>
                  </a:extLst>
                </p14:cNvPr>
                <p14:cNvContentPartPr/>
                <p14:nvPr/>
              </p14:nvContentPartPr>
              <p14:xfrm>
                <a:off x="5941210" y="1056882"/>
                <a:ext cx="83160" cy="211320"/>
              </p14:xfrm>
            </p:contentPart>
          </mc:Choice>
          <mc:Fallback>
            <p:pic>
              <p:nvPicPr>
                <p:cNvPr id="31" name="잉크 30">
                  <a:extLst>
                    <a:ext uri="{FF2B5EF4-FFF2-40B4-BE49-F238E27FC236}">
                      <a16:creationId xmlns:a16="http://schemas.microsoft.com/office/drawing/2014/main" id="{1155D021-FFD9-4EBB-8C53-549F4BD45ED3}"/>
                    </a:ext>
                  </a:extLst>
                </p:cNvPr>
                <p:cNvPicPr/>
                <p:nvPr/>
              </p:nvPicPr>
              <p:blipFill>
                <a:blip r:embed="rId52"/>
                <a:stretch>
                  <a:fillRect/>
                </a:stretch>
              </p:blipFill>
              <p:spPr>
                <a:xfrm>
                  <a:off x="5932570" y="1048242"/>
                  <a:ext cx="100800" cy="22896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32" name="잉크 31">
                  <a:extLst>
                    <a:ext uri="{FF2B5EF4-FFF2-40B4-BE49-F238E27FC236}">
                      <a16:creationId xmlns:a16="http://schemas.microsoft.com/office/drawing/2014/main" id="{190DD03B-E311-448B-8C05-A23C3C0291AC}"/>
                    </a:ext>
                  </a:extLst>
                </p14:cNvPr>
                <p14:cNvContentPartPr/>
                <p14:nvPr/>
              </p14:nvContentPartPr>
              <p14:xfrm>
                <a:off x="5948770" y="1162722"/>
                <a:ext cx="126720" cy="37800"/>
              </p14:xfrm>
            </p:contentPart>
          </mc:Choice>
          <mc:Fallback>
            <p:pic>
              <p:nvPicPr>
                <p:cNvPr id="32" name="잉크 31">
                  <a:extLst>
                    <a:ext uri="{FF2B5EF4-FFF2-40B4-BE49-F238E27FC236}">
                      <a16:creationId xmlns:a16="http://schemas.microsoft.com/office/drawing/2014/main" id="{190DD03B-E311-448B-8C05-A23C3C0291AC}"/>
                    </a:ext>
                  </a:extLst>
                </p:cNvPr>
                <p:cNvPicPr/>
                <p:nvPr/>
              </p:nvPicPr>
              <p:blipFill>
                <a:blip r:embed="rId54"/>
                <a:stretch>
                  <a:fillRect/>
                </a:stretch>
              </p:blipFill>
              <p:spPr>
                <a:xfrm>
                  <a:off x="5940130" y="1154082"/>
                  <a:ext cx="144360" cy="5544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33" name="잉크 32">
                  <a:extLst>
                    <a:ext uri="{FF2B5EF4-FFF2-40B4-BE49-F238E27FC236}">
                      <a16:creationId xmlns:a16="http://schemas.microsoft.com/office/drawing/2014/main" id="{8B86D86B-186A-44DA-A125-5EFF9679C105}"/>
                    </a:ext>
                  </a:extLst>
                </p14:cNvPr>
                <p14:cNvContentPartPr/>
                <p14:nvPr/>
              </p14:nvContentPartPr>
              <p14:xfrm>
                <a:off x="6015730" y="1145082"/>
                <a:ext cx="136080" cy="122040"/>
              </p14:xfrm>
            </p:contentPart>
          </mc:Choice>
          <mc:Fallback>
            <p:pic>
              <p:nvPicPr>
                <p:cNvPr id="33" name="잉크 32">
                  <a:extLst>
                    <a:ext uri="{FF2B5EF4-FFF2-40B4-BE49-F238E27FC236}">
                      <a16:creationId xmlns:a16="http://schemas.microsoft.com/office/drawing/2014/main" id="{8B86D86B-186A-44DA-A125-5EFF9679C105}"/>
                    </a:ext>
                  </a:extLst>
                </p:cNvPr>
                <p:cNvPicPr/>
                <p:nvPr/>
              </p:nvPicPr>
              <p:blipFill>
                <a:blip r:embed="rId56"/>
                <a:stretch>
                  <a:fillRect/>
                </a:stretch>
              </p:blipFill>
              <p:spPr>
                <a:xfrm>
                  <a:off x="6007090" y="1136442"/>
                  <a:ext cx="153720" cy="139680"/>
                </a:xfrm>
                <a:prstGeom prst="rect">
                  <a:avLst/>
                </a:prstGeom>
              </p:spPr>
            </p:pic>
          </mc:Fallback>
        </mc:AlternateContent>
      </p:grpSp>
      <p:grpSp>
        <p:nvGrpSpPr>
          <p:cNvPr id="55" name="그룹 54">
            <a:extLst>
              <a:ext uri="{FF2B5EF4-FFF2-40B4-BE49-F238E27FC236}">
                <a16:creationId xmlns:a16="http://schemas.microsoft.com/office/drawing/2014/main" id="{BF7A1486-5C8D-444D-AEEB-CA3A3F30BDE6}"/>
              </a:ext>
            </a:extLst>
          </p:cNvPr>
          <p:cNvGrpSpPr/>
          <p:nvPr/>
        </p:nvGrpSpPr>
        <p:grpSpPr>
          <a:xfrm>
            <a:off x="6301930" y="1078482"/>
            <a:ext cx="1443240" cy="376920"/>
            <a:chOff x="6301930" y="1078482"/>
            <a:chExt cx="1443240" cy="376920"/>
          </a:xfrm>
        </p:grpSpPr>
        <mc:AlternateContent xmlns:mc="http://schemas.openxmlformats.org/markup-compatibility/2006">
          <mc:Choice xmlns:p14="http://schemas.microsoft.com/office/powerpoint/2010/main" Requires="p14">
            <p:contentPart p14:bwMode="auto" r:id="rId57">
              <p14:nvContentPartPr>
                <p14:cNvPr id="34" name="잉크 33">
                  <a:extLst>
                    <a:ext uri="{FF2B5EF4-FFF2-40B4-BE49-F238E27FC236}">
                      <a16:creationId xmlns:a16="http://schemas.microsoft.com/office/drawing/2014/main" id="{F46DC8DA-5FDA-43E6-9C53-F1EC12704605}"/>
                    </a:ext>
                  </a:extLst>
                </p14:cNvPr>
                <p14:cNvContentPartPr/>
                <p14:nvPr/>
              </p14:nvContentPartPr>
              <p14:xfrm>
                <a:off x="6301930" y="1101162"/>
                <a:ext cx="119520" cy="221400"/>
              </p14:xfrm>
            </p:contentPart>
          </mc:Choice>
          <mc:Fallback>
            <p:pic>
              <p:nvPicPr>
                <p:cNvPr id="34" name="잉크 33">
                  <a:extLst>
                    <a:ext uri="{FF2B5EF4-FFF2-40B4-BE49-F238E27FC236}">
                      <a16:creationId xmlns:a16="http://schemas.microsoft.com/office/drawing/2014/main" id="{F46DC8DA-5FDA-43E6-9C53-F1EC12704605}"/>
                    </a:ext>
                  </a:extLst>
                </p:cNvPr>
                <p:cNvPicPr/>
                <p:nvPr/>
              </p:nvPicPr>
              <p:blipFill>
                <a:blip r:embed="rId58"/>
                <a:stretch>
                  <a:fillRect/>
                </a:stretch>
              </p:blipFill>
              <p:spPr>
                <a:xfrm>
                  <a:off x="6292930" y="1092522"/>
                  <a:ext cx="137160" cy="239040"/>
                </a:xfrm>
                <a:prstGeom prst="rect">
                  <a:avLst/>
                </a:prstGeom>
              </p:spPr>
            </p:pic>
          </mc:Fallback>
        </mc:AlternateContent>
        <mc:AlternateContent xmlns:mc="http://schemas.openxmlformats.org/markup-compatibility/2006">
          <mc:Choice xmlns:p14="http://schemas.microsoft.com/office/powerpoint/2010/main" Requires="p14">
            <p:contentPart p14:bwMode="auto" r:id="rId59">
              <p14:nvContentPartPr>
                <p14:cNvPr id="35" name="잉크 34">
                  <a:extLst>
                    <a:ext uri="{FF2B5EF4-FFF2-40B4-BE49-F238E27FC236}">
                      <a16:creationId xmlns:a16="http://schemas.microsoft.com/office/drawing/2014/main" id="{7358B991-8228-46B5-9606-9B940A719387}"/>
                    </a:ext>
                  </a:extLst>
                </p14:cNvPr>
                <p14:cNvContentPartPr/>
                <p14:nvPr/>
              </p14:nvContentPartPr>
              <p14:xfrm>
                <a:off x="6312370" y="1215642"/>
                <a:ext cx="113400" cy="18360"/>
              </p14:xfrm>
            </p:contentPart>
          </mc:Choice>
          <mc:Fallback>
            <p:pic>
              <p:nvPicPr>
                <p:cNvPr id="35" name="잉크 34">
                  <a:extLst>
                    <a:ext uri="{FF2B5EF4-FFF2-40B4-BE49-F238E27FC236}">
                      <a16:creationId xmlns:a16="http://schemas.microsoft.com/office/drawing/2014/main" id="{7358B991-8228-46B5-9606-9B940A719387}"/>
                    </a:ext>
                  </a:extLst>
                </p:cNvPr>
                <p:cNvPicPr/>
                <p:nvPr/>
              </p:nvPicPr>
              <p:blipFill>
                <a:blip r:embed="rId60"/>
                <a:stretch>
                  <a:fillRect/>
                </a:stretch>
              </p:blipFill>
              <p:spPr>
                <a:xfrm>
                  <a:off x="6303730" y="1207002"/>
                  <a:ext cx="13104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36" name="잉크 35">
                  <a:extLst>
                    <a:ext uri="{FF2B5EF4-FFF2-40B4-BE49-F238E27FC236}">
                      <a16:creationId xmlns:a16="http://schemas.microsoft.com/office/drawing/2014/main" id="{6B367BB2-9F6A-4C9A-9EE7-6E3B699302D4}"/>
                    </a:ext>
                  </a:extLst>
                </p14:cNvPr>
                <p14:cNvContentPartPr/>
                <p14:nvPr/>
              </p14:nvContentPartPr>
              <p14:xfrm>
                <a:off x="6532690" y="1134642"/>
                <a:ext cx="360" cy="360"/>
              </p14:xfrm>
            </p:contentPart>
          </mc:Choice>
          <mc:Fallback>
            <p:pic>
              <p:nvPicPr>
                <p:cNvPr id="36" name="잉크 35">
                  <a:extLst>
                    <a:ext uri="{FF2B5EF4-FFF2-40B4-BE49-F238E27FC236}">
                      <a16:creationId xmlns:a16="http://schemas.microsoft.com/office/drawing/2014/main" id="{6B367BB2-9F6A-4C9A-9EE7-6E3B699302D4}"/>
                    </a:ext>
                  </a:extLst>
                </p:cNvPr>
                <p:cNvPicPr/>
                <p:nvPr/>
              </p:nvPicPr>
              <p:blipFill>
                <a:blip r:embed="rId16"/>
                <a:stretch>
                  <a:fillRect/>
                </a:stretch>
              </p:blipFill>
              <p:spPr>
                <a:xfrm>
                  <a:off x="6523690" y="1125642"/>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37" name="잉크 36">
                  <a:extLst>
                    <a:ext uri="{FF2B5EF4-FFF2-40B4-BE49-F238E27FC236}">
                      <a16:creationId xmlns:a16="http://schemas.microsoft.com/office/drawing/2014/main" id="{2885A0DC-87DD-4DAE-8078-37FC9F69F521}"/>
                    </a:ext>
                  </a:extLst>
                </p14:cNvPr>
                <p14:cNvContentPartPr/>
                <p14:nvPr/>
              </p14:nvContentPartPr>
              <p14:xfrm>
                <a:off x="6532690" y="1222482"/>
                <a:ext cx="360" cy="2160"/>
              </p14:xfrm>
            </p:contentPart>
          </mc:Choice>
          <mc:Fallback>
            <p:pic>
              <p:nvPicPr>
                <p:cNvPr id="37" name="잉크 36">
                  <a:extLst>
                    <a:ext uri="{FF2B5EF4-FFF2-40B4-BE49-F238E27FC236}">
                      <a16:creationId xmlns:a16="http://schemas.microsoft.com/office/drawing/2014/main" id="{2885A0DC-87DD-4DAE-8078-37FC9F69F521}"/>
                    </a:ext>
                  </a:extLst>
                </p:cNvPr>
                <p:cNvPicPr/>
                <p:nvPr/>
              </p:nvPicPr>
              <p:blipFill>
                <a:blip r:embed="rId36"/>
                <a:stretch>
                  <a:fillRect/>
                </a:stretch>
              </p:blipFill>
              <p:spPr>
                <a:xfrm>
                  <a:off x="6523690" y="1213482"/>
                  <a:ext cx="18000" cy="1980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38" name="잉크 37">
                  <a:extLst>
                    <a:ext uri="{FF2B5EF4-FFF2-40B4-BE49-F238E27FC236}">
                      <a16:creationId xmlns:a16="http://schemas.microsoft.com/office/drawing/2014/main" id="{C6946985-E832-4A04-B3CE-040FB3BB8303}"/>
                    </a:ext>
                  </a:extLst>
                </p14:cNvPr>
                <p14:cNvContentPartPr/>
                <p14:nvPr/>
              </p14:nvContentPartPr>
              <p14:xfrm>
                <a:off x="6654010" y="1078482"/>
                <a:ext cx="113760" cy="129960"/>
              </p14:xfrm>
            </p:contentPart>
          </mc:Choice>
          <mc:Fallback>
            <p:pic>
              <p:nvPicPr>
                <p:cNvPr id="38" name="잉크 37">
                  <a:extLst>
                    <a:ext uri="{FF2B5EF4-FFF2-40B4-BE49-F238E27FC236}">
                      <a16:creationId xmlns:a16="http://schemas.microsoft.com/office/drawing/2014/main" id="{C6946985-E832-4A04-B3CE-040FB3BB8303}"/>
                    </a:ext>
                  </a:extLst>
                </p:cNvPr>
                <p:cNvPicPr/>
                <p:nvPr/>
              </p:nvPicPr>
              <p:blipFill>
                <a:blip r:embed="rId64"/>
                <a:stretch>
                  <a:fillRect/>
                </a:stretch>
              </p:blipFill>
              <p:spPr>
                <a:xfrm>
                  <a:off x="6645010" y="1069842"/>
                  <a:ext cx="131400" cy="147600"/>
                </a:xfrm>
                <a:prstGeom prst="rect">
                  <a:avLst/>
                </a:prstGeom>
              </p:spPr>
            </p:pic>
          </mc:Fallback>
        </mc:AlternateContent>
        <mc:AlternateContent xmlns:mc="http://schemas.openxmlformats.org/markup-compatibility/2006">
          <mc:Choice xmlns:p14="http://schemas.microsoft.com/office/powerpoint/2010/main" Requires="p14">
            <p:contentPart p14:bwMode="auto" r:id="rId65">
              <p14:nvContentPartPr>
                <p14:cNvPr id="39" name="잉크 38">
                  <a:extLst>
                    <a:ext uri="{FF2B5EF4-FFF2-40B4-BE49-F238E27FC236}">
                      <a16:creationId xmlns:a16="http://schemas.microsoft.com/office/drawing/2014/main" id="{710C5237-CBE1-47D7-A469-8EA7CB977B66}"/>
                    </a:ext>
                  </a:extLst>
                </p14:cNvPr>
                <p14:cNvContentPartPr/>
                <p14:nvPr/>
              </p14:nvContentPartPr>
              <p14:xfrm>
                <a:off x="6654010" y="1204482"/>
                <a:ext cx="91440" cy="7200"/>
              </p14:xfrm>
            </p:contentPart>
          </mc:Choice>
          <mc:Fallback>
            <p:pic>
              <p:nvPicPr>
                <p:cNvPr id="39" name="잉크 38">
                  <a:extLst>
                    <a:ext uri="{FF2B5EF4-FFF2-40B4-BE49-F238E27FC236}">
                      <a16:creationId xmlns:a16="http://schemas.microsoft.com/office/drawing/2014/main" id="{710C5237-CBE1-47D7-A469-8EA7CB977B66}"/>
                    </a:ext>
                  </a:extLst>
                </p:cNvPr>
                <p:cNvPicPr/>
                <p:nvPr/>
              </p:nvPicPr>
              <p:blipFill>
                <a:blip r:embed="rId66"/>
                <a:stretch>
                  <a:fillRect/>
                </a:stretch>
              </p:blipFill>
              <p:spPr>
                <a:xfrm>
                  <a:off x="6645010" y="1195842"/>
                  <a:ext cx="109080" cy="24840"/>
                </a:xfrm>
                <a:prstGeom prst="rect">
                  <a:avLst/>
                </a:prstGeom>
              </p:spPr>
            </p:pic>
          </mc:Fallback>
        </mc:AlternateContent>
        <mc:AlternateContent xmlns:mc="http://schemas.openxmlformats.org/markup-compatibility/2006">
          <mc:Choice xmlns:p14="http://schemas.microsoft.com/office/powerpoint/2010/main" Requires="p14">
            <p:contentPart p14:bwMode="auto" r:id="rId67">
              <p14:nvContentPartPr>
                <p14:cNvPr id="40" name="잉크 39">
                  <a:extLst>
                    <a:ext uri="{FF2B5EF4-FFF2-40B4-BE49-F238E27FC236}">
                      <a16:creationId xmlns:a16="http://schemas.microsoft.com/office/drawing/2014/main" id="{17FFEDFF-0552-40C1-9427-4238DE2DDCEA}"/>
                    </a:ext>
                  </a:extLst>
                </p14:cNvPr>
                <p14:cNvContentPartPr/>
                <p14:nvPr/>
              </p14:nvContentPartPr>
              <p14:xfrm>
                <a:off x="6673810" y="1211682"/>
                <a:ext cx="98280" cy="91800"/>
              </p14:xfrm>
            </p:contentPart>
          </mc:Choice>
          <mc:Fallback>
            <p:pic>
              <p:nvPicPr>
                <p:cNvPr id="40" name="잉크 39">
                  <a:extLst>
                    <a:ext uri="{FF2B5EF4-FFF2-40B4-BE49-F238E27FC236}">
                      <a16:creationId xmlns:a16="http://schemas.microsoft.com/office/drawing/2014/main" id="{17FFEDFF-0552-40C1-9427-4238DE2DDCEA}"/>
                    </a:ext>
                  </a:extLst>
                </p:cNvPr>
                <p:cNvPicPr/>
                <p:nvPr/>
              </p:nvPicPr>
              <p:blipFill>
                <a:blip r:embed="rId68"/>
                <a:stretch>
                  <a:fillRect/>
                </a:stretch>
              </p:blipFill>
              <p:spPr>
                <a:xfrm>
                  <a:off x="6664810" y="1202682"/>
                  <a:ext cx="115920" cy="109440"/>
                </a:xfrm>
                <a:prstGeom prst="rect">
                  <a:avLst/>
                </a:prstGeom>
              </p:spPr>
            </p:pic>
          </mc:Fallback>
        </mc:AlternateContent>
        <mc:AlternateContent xmlns:mc="http://schemas.openxmlformats.org/markup-compatibility/2006">
          <mc:Choice xmlns:p14="http://schemas.microsoft.com/office/powerpoint/2010/main" Requires="p14">
            <p:contentPart p14:bwMode="auto" r:id="rId69">
              <p14:nvContentPartPr>
                <p14:cNvPr id="41" name="잉크 40">
                  <a:extLst>
                    <a:ext uri="{FF2B5EF4-FFF2-40B4-BE49-F238E27FC236}">
                      <a16:creationId xmlns:a16="http://schemas.microsoft.com/office/drawing/2014/main" id="{796B12A3-EEF3-4C06-9FAA-2E3F5E17C74F}"/>
                    </a:ext>
                  </a:extLst>
                </p14:cNvPr>
                <p14:cNvContentPartPr/>
                <p14:nvPr/>
              </p14:nvContentPartPr>
              <p14:xfrm>
                <a:off x="6878290" y="1123122"/>
                <a:ext cx="84240" cy="146160"/>
              </p14:xfrm>
            </p:contentPart>
          </mc:Choice>
          <mc:Fallback>
            <p:pic>
              <p:nvPicPr>
                <p:cNvPr id="41" name="잉크 40">
                  <a:extLst>
                    <a:ext uri="{FF2B5EF4-FFF2-40B4-BE49-F238E27FC236}">
                      <a16:creationId xmlns:a16="http://schemas.microsoft.com/office/drawing/2014/main" id="{796B12A3-EEF3-4C06-9FAA-2E3F5E17C74F}"/>
                    </a:ext>
                  </a:extLst>
                </p:cNvPr>
                <p:cNvPicPr/>
                <p:nvPr/>
              </p:nvPicPr>
              <p:blipFill>
                <a:blip r:embed="rId70"/>
                <a:stretch>
                  <a:fillRect/>
                </a:stretch>
              </p:blipFill>
              <p:spPr>
                <a:xfrm>
                  <a:off x="6869650" y="1114482"/>
                  <a:ext cx="101880" cy="163800"/>
                </a:xfrm>
                <a:prstGeom prst="rect">
                  <a:avLst/>
                </a:prstGeom>
              </p:spPr>
            </p:pic>
          </mc:Fallback>
        </mc:AlternateContent>
        <mc:AlternateContent xmlns:mc="http://schemas.openxmlformats.org/markup-compatibility/2006">
          <mc:Choice xmlns:p14="http://schemas.microsoft.com/office/powerpoint/2010/main" Requires="p14">
            <p:contentPart p14:bwMode="auto" r:id="rId71">
              <p14:nvContentPartPr>
                <p14:cNvPr id="42" name="잉크 41">
                  <a:extLst>
                    <a:ext uri="{FF2B5EF4-FFF2-40B4-BE49-F238E27FC236}">
                      <a16:creationId xmlns:a16="http://schemas.microsoft.com/office/drawing/2014/main" id="{892622F5-AA19-45D7-809E-0F2EAC31829A}"/>
                    </a:ext>
                  </a:extLst>
                </p14:cNvPr>
                <p14:cNvContentPartPr/>
                <p14:nvPr/>
              </p14:nvContentPartPr>
              <p14:xfrm>
                <a:off x="6929050" y="1222482"/>
                <a:ext cx="77040" cy="55440"/>
              </p14:xfrm>
            </p:contentPart>
          </mc:Choice>
          <mc:Fallback>
            <p:pic>
              <p:nvPicPr>
                <p:cNvPr id="42" name="잉크 41">
                  <a:extLst>
                    <a:ext uri="{FF2B5EF4-FFF2-40B4-BE49-F238E27FC236}">
                      <a16:creationId xmlns:a16="http://schemas.microsoft.com/office/drawing/2014/main" id="{892622F5-AA19-45D7-809E-0F2EAC31829A}"/>
                    </a:ext>
                  </a:extLst>
                </p:cNvPr>
                <p:cNvPicPr/>
                <p:nvPr/>
              </p:nvPicPr>
              <p:blipFill>
                <a:blip r:embed="rId72"/>
                <a:stretch>
                  <a:fillRect/>
                </a:stretch>
              </p:blipFill>
              <p:spPr>
                <a:xfrm>
                  <a:off x="6920410" y="1213482"/>
                  <a:ext cx="94680" cy="73080"/>
                </a:xfrm>
                <a:prstGeom prst="rect">
                  <a:avLst/>
                </a:prstGeom>
              </p:spPr>
            </p:pic>
          </mc:Fallback>
        </mc:AlternateContent>
        <mc:AlternateContent xmlns:mc="http://schemas.openxmlformats.org/markup-compatibility/2006">
          <mc:Choice xmlns:p14="http://schemas.microsoft.com/office/powerpoint/2010/main" Requires="p14">
            <p:contentPart p14:bwMode="auto" r:id="rId73">
              <p14:nvContentPartPr>
                <p14:cNvPr id="43" name="잉크 42">
                  <a:extLst>
                    <a:ext uri="{FF2B5EF4-FFF2-40B4-BE49-F238E27FC236}">
                      <a16:creationId xmlns:a16="http://schemas.microsoft.com/office/drawing/2014/main" id="{6CCC10D1-D3A2-41C7-BA7D-88156687EB18}"/>
                    </a:ext>
                  </a:extLst>
                </p14:cNvPr>
                <p14:cNvContentPartPr/>
                <p14:nvPr/>
              </p14:nvContentPartPr>
              <p14:xfrm>
                <a:off x="7018330" y="1178562"/>
                <a:ext cx="109440" cy="176040"/>
              </p14:xfrm>
            </p:contentPart>
          </mc:Choice>
          <mc:Fallback>
            <p:pic>
              <p:nvPicPr>
                <p:cNvPr id="43" name="잉크 42">
                  <a:extLst>
                    <a:ext uri="{FF2B5EF4-FFF2-40B4-BE49-F238E27FC236}">
                      <a16:creationId xmlns:a16="http://schemas.microsoft.com/office/drawing/2014/main" id="{6CCC10D1-D3A2-41C7-BA7D-88156687EB18}"/>
                    </a:ext>
                  </a:extLst>
                </p:cNvPr>
                <p:cNvPicPr/>
                <p:nvPr/>
              </p:nvPicPr>
              <p:blipFill>
                <a:blip r:embed="rId74"/>
                <a:stretch>
                  <a:fillRect/>
                </a:stretch>
              </p:blipFill>
              <p:spPr>
                <a:xfrm>
                  <a:off x="7009330" y="1169922"/>
                  <a:ext cx="127080" cy="193680"/>
                </a:xfrm>
                <a:prstGeom prst="rect">
                  <a:avLst/>
                </a:prstGeom>
              </p:spPr>
            </p:pic>
          </mc:Fallback>
        </mc:AlternateContent>
        <mc:AlternateContent xmlns:mc="http://schemas.openxmlformats.org/markup-compatibility/2006">
          <mc:Choice xmlns:p14="http://schemas.microsoft.com/office/powerpoint/2010/main" Requires="p14">
            <p:contentPart p14:bwMode="auto" r:id="rId75">
              <p14:nvContentPartPr>
                <p14:cNvPr id="44" name="잉크 43">
                  <a:extLst>
                    <a:ext uri="{FF2B5EF4-FFF2-40B4-BE49-F238E27FC236}">
                      <a16:creationId xmlns:a16="http://schemas.microsoft.com/office/drawing/2014/main" id="{DC47ACB8-5DA9-4F7D-9E34-DE8FA9432470}"/>
                    </a:ext>
                  </a:extLst>
                </p14:cNvPr>
                <p14:cNvContentPartPr/>
                <p14:nvPr/>
              </p14:nvContentPartPr>
              <p14:xfrm>
                <a:off x="7181050" y="1144722"/>
                <a:ext cx="77040" cy="199440"/>
              </p14:xfrm>
            </p:contentPart>
          </mc:Choice>
          <mc:Fallback>
            <p:pic>
              <p:nvPicPr>
                <p:cNvPr id="44" name="잉크 43">
                  <a:extLst>
                    <a:ext uri="{FF2B5EF4-FFF2-40B4-BE49-F238E27FC236}">
                      <a16:creationId xmlns:a16="http://schemas.microsoft.com/office/drawing/2014/main" id="{DC47ACB8-5DA9-4F7D-9E34-DE8FA9432470}"/>
                    </a:ext>
                  </a:extLst>
                </p:cNvPr>
                <p:cNvPicPr/>
                <p:nvPr/>
              </p:nvPicPr>
              <p:blipFill>
                <a:blip r:embed="rId76"/>
                <a:stretch>
                  <a:fillRect/>
                </a:stretch>
              </p:blipFill>
              <p:spPr>
                <a:xfrm>
                  <a:off x="7172410" y="1136082"/>
                  <a:ext cx="94680" cy="217080"/>
                </a:xfrm>
                <a:prstGeom prst="rect">
                  <a:avLst/>
                </a:prstGeom>
              </p:spPr>
            </p:pic>
          </mc:Fallback>
        </mc:AlternateContent>
        <mc:AlternateContent xmlns:mc="http://schemas.openxmlformats.org/markup-compatibility/2006">
          <mc:Choice xmlns:p14="http://schemas.microsoft.com/office/powerpoint/2010/main" Requires="p14">
            <p:contentPart p14:bwMode="auto" r:id="rId77">
              <p14:nvContentPartPr>
                <p14:cNvPr id="45" name="잉크 44">
                  <a:extLst>
                    <a:ext uri="{FF2B5EF4-FFF2-40B4-BE49-F238E27FC236}">
                      <a16:creationId xmlns:a16="http://schemas.microsoft.com/office/drawing/2014/main" id="{C9E6BEF1-792B-4299-880F-E51294F415B0}"/>
                    </a:ext>
                  </a:extLst>
                </p14:cNvPr>
                <p14:cNvContentPartPr/>
                <p14:nvPr/>
              </p14:nvContentPartPr>
              <p14:xfrm>
                <a:off x="7204810" y="1222482"/>
                <a:ext cx="63720" cy="23400"/>
              </p14:xfrm>
            </p:contentPart>
          </mc:Choice>
          <mc:Fallback>
            <p:pic>
              <p:nvPicPr>
                <p:cNvPr id="45" name="잉크 44">
                  <a:extLst>
                    <a:ext uri="{FF2B5EF4-FFF2-40B4-BE49-F238E27FC236}">
                      <a16:creationId xmlns:a16="http://schemas.microsoft.com/office/drawing/2014/main" id="{C9E6BEF1-792B-4299-880F-E51294F415B0}"/>
                    </a:ext>
                  </a:extLst>
                </p:cNvPr>
                <p:cNvPicPr/>
                <p:nvPr/>
              </p:nvPicPr>
              <p:blipFill>
                <a:blip r:embed="rId78"/>
                <a:stretch>
                  <a:fillRect/>
                </a:stretch>
              </p:blipFill>
              <p:spPr>
                <a:xfrm>
                  <a:off x="7195810" y="1213482"/>
                  <a:ext cx="81360" cy="41040"/>
                </a:xfrm>
                <a:prstGeom prst="rect">
                  <a:avLst/>
                </a:prstGeom>
              </p:spPr>
            </p:pic>
          </mc:Fallback>
        </mc:AlternateContent>
        <mc:AlternateContent xmlns:mc="http://schemas.openxmlformats.org/markup-compatibility/2006">
          <mc:Choice xmlns:p14="http://schemas.microsoft.com/office/powerpoint/2010/main" Requires="p14">
            <p:contentPart p14:bwMode="auto" r:id="rId79">
              <p14:nvContentPartPr>
                <p14:cNvPr id="46" name="잉크 45">
                  <a:extLst>
                    <a:ext uri="{FF2B5EF4-FFF2-40B4-BE49-F238E27FC236}">
                      <a16:creationId xmlns:a16="http://schemas.microsoft.com/office/drawing/2014/main" id="{9747010A-8468-471D-86F2-36079772D5C4}"/>
                    </a:ext>
                  </a:extLst>
                </p14:cNvPr>
                <p14:cNvContentPartPr/>
                <p14:nvPr/>
              </p14:nvContentPartPr>
              <p14:xfrm>
                <a:off x="7314610" y="1156602"/>
                <a:ext cx="34920" cy="199800"/>
              </p14:xfrm>
            </p:contentPart>
          </mc:Choice>
          <mc:Fallback>
            <p:pic>
              <p:nvPicPr>
                <p:cNvPr id="46" name="잉크 45">
                  <a:extLst>
                    <a:ext uri="{FF2B5EF4-FFF2-40B4-BE49-F238E27FC236}">
                      <a16:creationId xmlns:a16="http://schemas.microsoft.com/office/drawing/2014/main" id="{9747010A-8468-471D-86F2-36079772D5C4}"/>
                    </a:ext>
                  </a:extLst>
                </p:cNvPr>
                <p:cNvPicPr/>
                <p:nvPr/>
              </p:nvPicPr>
              <p:blipFill>
                <a:blip r:embed="rId80"/>
                <a:stretch>
                  <a:fillRect/>
                </a:stretch>
              </p:blipFill>
              <p:spPr>
                <a:xfrm>
                  <a:off x="7305610" y="1147602"/>
                  <a:ext cx="52560" cy="217440"/>
                </a:xfrm>
                <a:prstGeom prst="rect">
                  <a:avLst/>
                </a:prstGeom>
              </p:spPr>
            </p:pic>
          </mc:Fallback>
        </mc:AlternateContent>
        <mc:AlternateContent xmlns:mc="http://schemas.openxmlformats.org/markup-compatibility/2006">
          <mc:Choice xmlns:p14="http://schemas.microsoft.com/office/powerpoint/2010/main" Requires="p14">
            <p:contentPart p14:bwMode="auto" r:id="rId81">
              <p14:nvContentPartPr>
                <p14:cNvPr id="47" name="잉크 46">
                  <a:extLst>
                    <a:ext uri="{FF2B5EF4-FFF2-40B4-BE49-F238E27FC236}">
                      <a16:creationId xmlns:a16="http://schemas.microsoft.com/office/drawing/2014/main" id="{5E3A3912-85C4-4555-BB4C-8A5378101D2A}"/>
                    </a:ext>
                  </a:extLst>
                </p14:cNvPr>
                <p14:cNvContentPartPr/>
                <p14:nvPr/>
              </p14:nvContentPartPr>
              <p14:xfrm>
                <a:off x="7411450" y="1111962"/>
                <a:ext cx="137160" cy="151560"/>
              </p14:xfrm>
            </p:contentPart>
          </mc:Choice>
          <mc:Fallback>
            <p:pic>
              <p:nvPicPr>
                <p:cNvPr id="47" name="잉크 46">
                  <a:extLst>
                    <a:ext uri="{FF2B5EF4-FFF2-40B4-BE49-F238E27FC236}">
                      <a16:creationId xmlns:a16="http://schemas.microsoft.com/office/drawing/2014/main" id="{5E3A3912-85C4-4555-BB4C-8A5378101D2A}"/>
                    </a:ext>
                  </a:extLst>
                </p:cNvPr>
                <p:cNvPicPr/>
                <p:nvPr/>
              </p:nvPicPr>
              <p:blipFill>
                <a:blip r:embed="rId82"/>
                <a:stretch>
                  <a:fillRect/>
                </a:stretch>
              </p:blipFill>
              <p:spPr>
                <a:xfrm>
                  <a:off x="7402810" y="1102962"/>
                  <a:ext cx="154800" cy="169200"/>
                </a:xfrm>
                <a:prstGeom prst="rect">
                  <a:avLst/>
                </a:prstGeom>
              </p:spPr>
            </p:pic>
          </mc:Fallback>
        </mc:AlternateContent>
        <mc:AlternateContent xmlns:mc="http://schemas.openxmlformats.org/markup-compatibility/2006">
          <mc:Choice xmlns:p14="http://schemas.microsoft.com/office/powerpoint/2010/main" Requires="p14">
            <p:contentPart p14:bwMode="auto" r:id="rId83">
              <p14:nvContentPartPr>
                <p14:cNvPr id="48" name="잉크 47">
                  <a:extLst>
                    <a:ext uri="{FF2B5EF4-FFF2-40B4-BE49-F238E27FC236}">
                      <a16:creationId xmlns:a16="http://schemas.microsoft.com/office/drawing/2014/main" id="{673B07B5-2A82-4BF0-A500-97D0E35644B8}"/>
                    </a:ext>
                  </a:extLst>
                </p14:cNvPr>
                <p14:cNvContentPartPr/>
                <p14:nvPr/>
              </p14:nvContentPartPr>
              <p14:xfrm>
                <a:off x="7457890" y="1244442"/>
                <a:ext cx="78120" cy="20520"/>
              </p14:xfrm>
            </p:contentPart>
          </mc:Choice>
          <mc:Fallback>
            <p:pic>
              <p:nvPicPr>
                <p:cNvPr id="48" name="잉크 47">
                  <a:extLst>
                    <a:ext uri="{FF2B5EF4-FFF2-40B4-BE49-F238E27FC236}">
                      <a16:creationId xmlns:a16="http://schemas.microsoft.com/office/drawing/2014/main" id="{673B07B5-2A82-4BF0-A500-97D0E35644B8}"/>
                    </a:ext>
                  </a:extLst>
                </p:cNvPr>
                <p:cNvPicPr/>
                <p:nvPr/>
              </p:nvPicPr>
              <p:blipFill>
                <a:blip r:embed="rId84"/>
                <a:stretch>
                  <a:fillRect/>
                </a:stretch>
              </p:blipFill>
              <p:spPr>
                <a:xfrm>
                  <a:off x="7449250" y="1235442"/>
                  <a:ext cx="95760" cy="38160"/>
                </a:xfrm>
                <a:prstGeom prst="rect">
                  <a:avLst/>
                </a:prstGeom>
              </p:spPr>
            </p:pic>
          </mc:Fallback>
        </mc:AlternateContent>
        <mc:AlternateContent xmlns:mc="http://schemas.openxmlformats.org/markup-compatibility/2006">
          <mc:Choice xmlns:p14="http://schemas.microsoft.com/office/powerpoint/2010/main" Requires="p14">
            <p:contentPart p14:bwMode="auto" r:id="rId85">
              <p14:nvContentPartPr>
                <p14:cNvPr id="49" name="잉크 48">
                  <a:extLst>
                    <a:ext uri="{FF2B5EF4-FFF2-40B4-BE49-F238E27FC236}">
                      <a16:creationId xmlns:a16="http://schemas.microsoft.com/office/drawing/2014/main" id="{CFE73E2E-3A13-4BE1-8B84-AA0AF27C42DA}"/>
                    </a:ext>
                  </a:extLst>
                </p14:cNvPr>
                <p14:cNvContentPartPr/>
                <p14:nvPr/>
              </p14:nvContentPartPr>
              <p14:xfrm>
                <a:off x="7601170" y="1142922"/>
                <a:ext cx="117720" cy="69120"/>
              </p14:xfrm>
            </p:contentPart>
          </mc:Choice>
          <mc:Fallback>
            <p:pic>
              <p:nvPicPr>
                <p:cNvPr id="49" name="잉크 48">
                  <a:extLst>
                    <a:ext uri="{FF2B5EF4-FFF2-40B4-BE49-F238E27FC236}">
                      <a16:creationId xmlns:a16="http://schemas.microsoft.com/office/drawing/2014/main" id="{CFE73E2E-3A13-4BE1-8B84-AA0AF27C42DA}"/>
                    </a:ext>
                  </a:extLst>
                </p:cNvPr>
                <p:cNvPicPr/>
                <p:nvPr/>
              </p:nvPicPr>
              <p:blipFill>
                <a:blip r:embed="rId86"/>
                <a:stretch>
                  <a:fillRect/>
                </a:stretch>
              </p:blipFill>
              <p:spPr>
                <a:xfrm>
                  <a:off x="7592170" y="1133922"/>
                  <a:ext cx="135360" cy="86760"/>
                </a:xfrm>
                <a:prstGeom prst="rect">
                  <a:avLst/>
                </a:prstGeom>
              </p:spPr>
            </p:pic>
          </mc:Fallback>
        </mc:AlternateContent>
        <mc:AlternateContent xmlns:mc="http://schemas.openxmlformats.org/markup-compatibility/2006">
          <mc:Choice xmlns:p14="http://schemas.microsoft.com/office/powerpoint/2010/main" Requires="p14">
            <p:contentPart p14:bwMode="auto" r:id="rId87">
              <p14:nvContentPartPr>
                <p14:cNvPr id="50" name="잉크 49">
                  <a:extLst>
                    <a:ext uri="{FF2B5EF4-FFF2-40B4-BE49-F238E27FC236}">
                      <a16:creationId xmlns:a16="http://schemas.microsoft.com/office/drawing/2014/main" id="{559F0CB1-FFAD-4DC9-8DE6-44AEB45004CD}"/>
                    </a:ext>
                  </a:extLst>
                </p14:cNvPr>
                <p14:cNvContentPartPr/>
                <p14:nvPr/>
              </p14:nvContentPartPr>
              <p14:xfrm>
                <a:off x="7667410" y="1123122"/>
                <a:ext cx="77760" cy="332280"/>
              </p14:xfrm>
            </p:contentPart>
          </mc:Choice>
          <mc:Fallback>
            <p:pic>
              <p:nvPicPr>
                <p:cNvPr id="50" name="잉크 49">
                  <a:extLst>
                    <a:ext uri="{FF2B5EF4-FFF2-40B4-BE49-F238E27FC236}">
                      <a16:creationId xmlns:a16="http://schemas.microsoft.com/office/drawing/2014/main" id="{559F0CB1-FFAD-4DC9-8DE6-44AEB45004CD}"/>
                    </a:ext>
                  </a:extLst>
                </p:cNvPr>
                <p:cNvPicPr/>
                <p:nvPr/>
              </p:nvPicPr>
              <p:blipFill>
                <a:blip r:embed="rId88"/>
                <a:stretch>
                  <a:fillRect/>
                </a:stretch>
              </p:blipFill>
              <p:spPr>
                <a:xfrm>
                  <a:off x="7658410" y="1114482"/>
                  <a:ext cx="95400" cy="349920"/>
                </a:xfrm>
                <a:prstGeom prst="rect">
                  <a:avLst/>
                </a:prstGeom>
              </p:spPr>
            </p:pic>
          </mc:Fallback>
        </mc:AlternateContent>
        <mc:AlternateContent xmlns:mc="http://schemas.openxmlformats.org/markup-compatibility/2006">
          <mc:Choice xmlns:p14="http://schemas.microsoft.com/office/powerpoint/2010/main" Requires="p14">
            <p:contentPart p14:bwMode="auto" r:id="rId89">
              <p14:nvContentPartPr>
                <p14:cNvPr id="51" name="잉크 50">
                  <a:extLst>
                    <a:ext uri="{FF2B5EF4-FFF2-40B4-BE49-F238E27FC236}">
                      <a16:creationId xmlns:a16="http://schemas.microsoft.com/office/drawing/2014/main" id="{D7EDAB4E-7B14-431D-92E2-1F26579A607D}"/>
                    </a:ext>
                  </a:extLst>
                </p14:cNvPr>
                <p14:cNvContentPartPr/>
                <p14:nvPr/>
              </p14:nvContentPartPr>
              <p14:xfrm>
                <a:off x="7110130" y="1134642"/>
                <a:ext cx="70920" cy="165960"/>
              </p14:xfrm>
            </p:contentPart>
          </mc:Choice>
          <mc:Fallback>
            <p:pic>
              <p:nvPicPr>
                <p:cNvPr id="51" name="잉크 50">
                  <a:extLst>
                    <a:ext uri="{FF2B5EF4-FFF2-40B4-BE49-F238E27FC236}">
                      <a16:creationId xmlns:a16="http://schemas.microsoft.com/office/drawing/2014/main" id="{D7EDAB4E-7B14-431D-92E2-1F26579A607D}"/>
                    </a:ext>
                  </a:extLst>
                </p:cNvPr>
                <p:cNvPicPr/>
                <p:nvPr/>
              </p:nvPicPr>
              <p:blipFill>
                <a:blip r:embed="rId90"/>
                <a:stretch>
                  <a:fillRect/>
                </a:stretch>
              </p:blipFill>
              <p:spPr>
                <a:xfrm>
                  <a:off x="7101490" y="1125642"/>
                  <a:ext cx="88560" cy="183600"/>
                </a:xfrm>
                <a:prstGeom prst="rect">
                  <a:avLst/>
                </a:prstGeom>
              </p:spPr>
            </p:pic>
          </mc:Fallback>
        </mc:AlternateContent>
        <mc:AlternateContent xmlns:mc="http://schemas.openxmlformats.org/markup-compatibility/2006">
          <mc:Choice xmlns:p14="http://schemas.microsoft.com/office/powerpoint/2010/main" Requires="p14">
            <p:contentPart p14:bwMode="auto" r:id="rId91">
              <p14:nvContentPartPr>
                <p14:cNvPr id="52" name="잉크 51">
                  <a:extLst>
                    <a:ext uri="{FF2B5EF4-FFF2-40B4-BE49-F238E27FC236}">
                      <a16:creationId xmlns:a16="http://schemas.microsoft.com/office/drawing/2014/main" id="{02C727BD-FFE2-4634-ABE9-441619296B66}"/>
                    </a:ext>
                  </a:extLst>
                </p14:cNvPr>
                <p14:cNvContentPartPr/>
                <p14:nvPr/>
              </p14:nvContentPartPr>
              <p14:xfrm>
                <a:off x="7083490" y="1200162"/>
                <a:ext cx="75240" cy="9360"/>
              </p14:xfrm>
            </p:contentPart>
          </mc:Choice>
          <mc:Fallback>
            <p:pic>
              <p:nvPicPr>
                <p:cNvPr id="52" name="잉크 51">
                  <a:extLst>
                    <a:ext uri="{FF2B5EF4-FFF2-40B4-BE49-F238E27FC236}">
                      <a16:creationId xmlns:a16="http://schemas.microsoft.com/office/drawing/2014/main" id="{02C727BD-FFE2-4634-ABE9-441619296B66}"/>
                    </a:ext>
                  </a:extLst>
                </p:cNvPr>
                <p:cNvPicPr/>
                <p:nvPr/>
              </p:nvPicPr>
              <p:blipFill>
                <a:blip r:embed="rId92"/>
                <a:stretch>
                  <a:fillRect/>
                </a:stretch>
              </p:blipFill>
              <p:spPr>
                <a:xfrm>
                  <a:off x="7074850" y="1191522"/>
                  <a:ext cx="92880" cy="27000"/>
                </a:xfrm>
                <a:prstGeom prst="rect">
                  <a:avLst/>
                </a:prstGeom>
              </p:spPr>
            </p:pic>
          </mc:Fallback>
        </mc:AlternateContent>
        <mc:AlternateContent xmlns:mc="http://schemas.openxmlformats.org/markup-compatibility/2006">
          <mc:Choice xmlns:p14="http://schemas.microsoft.com/office/powerpoint/2010/main" Requires="p14">
            <p:contentPart p14:bwMode="auto" r:id="rId93">
              <p14:nvContentPartPr>
                <p14:cNvPr id="53" name="잉크 52">
                  <a:extLst>
                    <a:ext uri="{FF2B5EF4-FFF2-40B4-BE49-F238E27FC236}">
                      <a16:creationId xmlns:a16="http://schemas.microsoft.com/office/drawing/2014/main" id="{F5570AA8-1216-4EFA-9565-CF57C1954887}"/>
                    </a:ext>
                  </a:extLst>
                </p14:cNvPr>
                <p14:cNvContentPartPr/>
                <p14:nvPr/>
              </p14:nvContentPartPr>
              <p14:xfrm>
                <a:off x="7171330" y="1233642"/>
                <a:ext cx="80280" cy="6840"/>
              </p14:xfrm>
            </p:contentPart>
          </mc:Choice>
          <mc:Fallback>
            <p:pic>
              <p:nvPicPr>
                <p:cNvPr id="53" name="잉크 52">
                  <a:extLst>
                    <a:ext uri="{FF2B5EF4-FFF2-40B4-BE49-F238E27FC236}">
                      <a16:creationId xmlns:a16="http://schemas.microsoft.com/office/drawing/2014/main" id="{F5570AA8-1216-4EFA-9565-CF57C1954887}"/>
                    </a:ext>
                  </a:extLst>
                </p:cNvPr>
                <p:cNvPicPr/>
                <p:nvPr/>
              </p:nvPicPr>
              <p:blipFill>
                <a:blip r:embed="rId94"/>
                <a:stretch>
                  <a:fillRect/>
                </a:stretch>
              </p:blipFill>
              <p:spPr>
                <a:xfrm>
                  <a:off x="7162690" y="1224642"/>
                  <a:ext cx="97920" cy="244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95">
            <p14:nvContentPartPr>
              <p14:cNvPr id="57" name="잉크 56">
                <a:extLst>
                  <a:ext uri="{FF2B5EF4-FFF2-40B4-BE49-F238E27FC236}">
                    <a16:creationId xmlns:a16="http://schemas.microsoft.com/office/drawing/2014/main" id="{CC9805C2-DE6D-4A6A-8227-4C3AD7D310FC}"/>
                  </a:ext>
                </a:extLst>
              </p14:cNvPr>
              <p14:cNvContentPartPr/>
              <p14:nvPr/>
            </p14:nvContentPartPr>
            <p14:xfrm>
              <a:off x="2125930" y="6433122"/>
              <a:ext cx="298800" cy="36360"/>
            </p14:xfrm>
          </p:contentPart>
        </mc:Choice>
        <mc:Fallback>
          <p:pic>
            <p:nvPicPr>
              <p:cNvPr id="57" name="잉크 56">
                <a:extLst>
                  <a:ext uri="{FF2B5EF4-FFF2-40B4-BE49-F238E27FC236}">
                    <a16:creationId xmlns:a16="http://schemas.microsoft.com/office/drawing/2014/main" id="{CC9805C2-DE6D-4A6A-8227-4C3AD7D310FC}"/>
                  </a:ext>
                </a:extLst>
              </p:cNvPr>
              <p:cNvPicPr/>
              <p:nvPr/>
            </p:nvPicPr>
            <p:blipFill>
              <a:blip r:embed="rId96"/>
              <a:stretch>
                <a:fillRect/>
              </a:stretch>
            </p:blipFill>
            <p:spPr>
              <a:xfrm>
                <a:off x="2117290" y="6424122"/>
                <a:ext cx="316440" cy="54000"/>
              </a:xfrm>
              <a:prstGeom prst="rect">
                <a:avLst/>
              </a:prstGeom>
            </p:spPr>
          </p:pic>
        </mc:Fallback>
      </mc:AlternateContent>
      <mc:AlternateContent xmlns:mc="http://schemas.openxmlformats.org/markup-compatibility/2006">
        <mc:Choice xmlns:p14="http://schemas.microsoft.com/office/powerpoint/2010/main" Requires="p14">
          <p:contentPart p14:bwMode="auto" r:id="rId97">
            <p14:nvContentPartPr>
              <p14:cNvPr id="58" name="잉크 57">
                <a:extLst>
                  <a:ext uri="{FF2B5EF4-FFF2-40B4-BE49-F238E27FC236}">
                    <a16:creationId xmlns:a16="http://schemas.microsoft.com/office/drawing/2014/main" id="{987BA850-524C-4925-A795-975A9B780A9D}"/>
                  </a:ext>
                </a:extLst>
              </p14:cNvPr>
              <p14:cNvContentPartPr/>
              <p14:nvPr/>
            </p14:nvContentPartPr>
            <p14:xfrm>
              <a:off x="1662970" y="5891682"/>
              <a:ext cx="473040" cy="46440"/>
            </p14:xfrm>
          </p:contentPart>
        </mc:Choice>
        <mc:Fallback>
          <p:pic>
            <p:nvPicPr>
              <p:cNvPr id="58" name="잉크 57">
                <a:extLst>
                  <a:ext uri="{FF2B5EF4-FFF2-40B4-BE49-F238E27FC236}">
                    <a16:creationId xmlns:a16="http://schemas.microsoft.com/office/drawing/2014/main" id="{987BA850-524C-4925-A795-975A9B780A9D}"/>
                  </a:ext>
                </a:extLst>
              </p:cNvPr>
              <p:cNvPicPr/>
              <p:nvPr/>
            </p:nvPicPr>
            <p:blipFill>
              <a:blip r:embed="rId98"/>
              <a:stretch>
                <a:fillRect/>
              </a:stretch>
            </p:blipFill>
            <p:spPr>
              <a:xfrm>
                <a:off x="1654330" y="5883042"/>
                <a:ext cx="490680" cy="64080"/>
              </a:xfrm>
              <a:prstGeom prst="rect">
                <a:avLst/>
              </a:prstGeom>
            </p:spPr>
          </p:pic>
        </mc:Fallback>
      </mc:AlternateContent>
      <p:grpSp>
        <p:nvGrpSpPr>
          <p:cNvPr id="64" name="그룹 63">
            <a:extLst>
              <a:ext uri="{FF2B5EF4-FFF2-40B4-BE49-F238E27FC236}">
                <a16:creationId xmlns:a16="http://schemas.microsoft.com/office/drawing/2014/main" id="{1F210209-1464-4714-BB01-E79BD388D794}"/>
              </a:ext>
            </a:extLst>
          </p:cNvPr>
          <p:cNvGrpSpPr/>
          <p:nvPr/>
        </p:nvGrpSpPr>
        <p:grpSpPr>
          <a:xfrm>
            <a:off x="3690490" y="6191202"/>
            <a:ext cx="625320" cy="212400"/>
            <a:chOff x="3690490" y="6191202"/>
            <a:chExt cx="625320" cy="212400"/>
          </a:xfrm>
        </p:grpSpPr>
        <mc:AlternateContent xmlns:mc="http://schemas.openxmlformats.org/markup-compatibility/2006">
          <mc:Choice xmlns:p14="http://schemas.microsoft.com/office/powerpoint/2010/main" Requires="p14">
            <p:contentPart p14:bwMode="auto" r:id="rId99">
              <p14:nvContentPartPr>
                <p14:cNvPr id="59" name="잉크 58">
                  <a:extLst>
                    <a:ext uri="{FF2B5EF4-FFF2-40B4-BE49-F238E27FC236}">
                      <a16:creationId xmlns:a16="http://schemas.microsoft.com/office/drawing/2014/main" id="{15C988BF-9699-4E32-99E5-45201BB7BC61}"/>
                    </a:ext>
                  </a:extLst>
                </p14:cNvPr>
                <p14:cNvContentPartPr/>
                <p14:nvPr/>
              </p14:nvContentPartPr>
              <p14:xfrm>
                <a:off x="3690490" y="6266802"/>
                <a:ext cx="286920" cy="136800"/>
              </p14:xfrm>
            </p:contentPart>
          </mc:Choice>
          <mc:Fallback>
            <p:pic>
              <p:nvPicPr>
                <p:cNvPr id="59" name="잉크 58">
                  <a:extLst>
                    <a:ext uri="{FF2B5EF4-FFF2-40B4-BE49-F238E27FC236}">
                      <a16:creationId xmlns:a16="http://schemas.microsoft.com/office/drawing/2014/main" id="{15C988BF-9699-4E32-99E5-45201BB7BC61}"/>
                    </a:ext>
                  </a:extLst>
                </p:cNvPr>
                <p:cNvPicPr/>
                <p:nvPr/>
              </p:nvPicPr>
              <p:blipFill>
                <a:blip r:embed="rId100"/>
                <a:stretch>
                  <a:fillRect/>
                </a:stretch>
              </p:blipFill>
              <p:spPr>
                <a:xfrm>
                  <a:off x="3681490" y="6257802"/>
                  <a:ext cx="304560" cy="154440"/>
                </a:xfrm>
                <a:prstGeom prst="rect">
                  <a:avLst/>
                </a:prstGeom>
              </p:spPr>
            </p:pic>
          </mc:Fallback>
        </mc:AlternateContent>
        <mc:AlternateContent xmlns:mc="http://schemas.openxmlformats.org/markup-compatibility/2006">
          <mc:Choice xmlns:p14="http://schemas.microsoft.com/office/powerpoint/2010/main" Requires="p14">
            <p:contentPart p14:bwMode="auto" r:id="rId101">
              <p14:nvContentPartPr>
                <p14:cNvPr id="60" name="잉크 59">
                  <a:extLst>
                    <a:ext uri="{FF2B5EF4-FFF2-40B4-BE49-F238E27FC236}">
                      <a16:creationId xmlns:a16="http://schemas.microsoft.com/office/drawing/2014/main" id="{39CEFB45-C291-44C0-AC21-9B8448D67CBD}"/>
                    </a:ext>
                  </a:extLst>
                </p14:cNvPr>
                <p14:cNvContentPartPr/>
                <p14:nvPr/>
              </p14:nvContentPartPr>
              <p14:xfrm>
                <a:off x="4141930" y="6238362"/>
                <a:ext cx="73800" cy="74520"/>
              </p14:xfrm>
            </p:contentPart>
          </mc:Choice>
          <mc:Fallback>
            <p:pic>
              <p:nvPicPr>
                <p:cNvPr id="60" name="잉크 59">
                  <a:extLst>
                    <a:ext uri="{FF2B5EF4-FFF2-40B4-BE49-F238E27FC236}">
                      <a16:creationId xmlns:a16="http://schemas.microsoft.com/office/drawing/2014/main" id="{39CEFB45-C291-44C0-AC21-9B8448D67CBD}"/>
                    </a:ext>
                  </a:extLst>
                </p:cNvPr>
                <p:cNvPicPr/>
                <p:nvPr/>
              </p:nvPicPr>
              <p:blipFill>
                <a:blip r:embed="rId102"/>
                <a:stretch>
                  <a:fillRect/>
                </a:stretch>
              </p:blipFill>
              <p:spPr>
                <a:xfrm>
                  <a:off x="4132930" y="6229722"/>
                  <a:ext cx="91440" cy="92160"/>
                </a:xfrm>
                <a:prstGeom prst="rect">
                  <a:avLst/>
                </a:prstGeom>
              </p:spPr>
            </p:pic>
          </mc:Fallback>
        </mc:AlternateContent>
        <mc:AlternateContent xmlns:mc="http://schemas.openxmlformats.org/markup-compatibility/2006">
          <mc:Choice xmlns:p14="http://schemas.microsoft.com/office/powerpoint/2010/main" Requires="p14">
            <p:contentPart p14:bwMode="auto" r:id="rId103">
              <p14:nvContentPartPr>
                <p14:cNvPr id="61" name="잉크 60">
                  <a:extLst>
                    <a:ext uri="{FF2B5EF4-FFF2-40B4-BE49-F238E27FC236}">
                      <a16:creationId xmlns:a16="http://schemas.microsoft.com/office/drawing/2014/main" id="{526D7E12-066A-49D8-BEE1-6994B19B0CC1}"/>
                    </a:ext>
                  </a:extLst>
                </p14:cNvPr>
                <p14:cNvContentPartPr/>
                <p14:nvPr/>
              </p14:nvContentPartPr>
              <p14:xfrm>
                <a:off x="4208170" y="6191202"/>
                <a:ext cx="42120" cy="133920"/>
              </p14:xfrm>
            </p:contentPart>
          </mc:Choice>
          <mc:Fallback>
            <p:pic>
              <p:nvPicPr>
                <p:cNvPr id="61" name="잉크 60">
                  <a:extLst>
                    <a:ext uri="{FF2B5EF4-FFF2-40B4-BE49-F238E27FC236}">
                      <a16:creationId xmlns:a16="http://schemas.microsoft.com/office/drawing/2014/main" id="{526D7E12-066A-49D8-BEE1-6994B19B0CC1}"/>
                    </a:ext>
                  </a:extLst>
                </p:cNvPr>
                <p:cNvPicPr/>
                <p:nvPr/>
              </p:nvPicPr>
              <p:blipFill>
                <a:blip r:embed="rId104"/>
                <a:stretch>
                  <a:fillRect/>
                </a:stretch>
              </p:blipFill>
              <p:spPr>
                <a:xfrm>
                  <a:off x="4199170" y="6182202"/>
                  <a:ext cx="59760" cy="151560"/>
                </a:xfrm>
                <a:prstGeom prst="rect">
                  <a:avLst/>
                </a:prstGeom>
              </p:spPr>
            </p:pic>
          </mc:Fallback>
        </mc:AlternateContent>
        <mc:AlternateContent xmlns:mc="http://schemas.openxmlformats.org/markup-compatibility/2006">
          <mc:Choice xmlns:p14="http://schemas.microsoft.com/office/powerpoint/2010/main" Requires="p14">
            <p:contentPart p14:bwMode="auto" r:id="rId105">
              <p14:nvContentPartPr>
                <p14:cNvPr id="62" name="잉크 61">
                  <a:extLst>
                    <a:ext uri="{FF2B5EF4-FFF2-40B4-BE49-F238E27FC236}">
                      <a16:creationId xmlns:a16="http://schemas.microsoft.com/office/drawing/2014/main" id="{8539817D-DF01-4809-A9E6-E8AF2FEA52DD}"/>
                    </a:ext>
                  </a:extLst>
                </p14:cNvPr>
                <p14:cNvContentPartPr/>
                <p14:nvPr/>
              </p14:nvContentPartPr>
              <p14:xfrm>
                <a:off x="4262890" y="6279402"/>
                <a:ext cx="52920" cy="11160"/>
              </p14:xfrm>
            </p:contentPart>
          </mc:Choice>
          <mc:Fallback>
            <p:pic>
              <p:nvPicPr>
                <p:cNvPr id="62" name="잉크 61">
                  <a:extLst>
                    <a:ext uri="{FF2B5EF4-FFF2-40B4-BE49-F238E27FC236}">
                      <a16:creationId xmlns:a16="http://schemas.microsoft.com/office/drawing/2014/main" id="{8539817D-DF01-4809-A9E6-E8AF2FEA52DD}"/>
                    </a:ext>
                  </a:extLst>
                </p:cNvPr>
                <p:cNvPicPr/>
                <p:nvPr/>
              </p:nvPicPr>
              <p:blipFill>
                <a:blip r:embed="rId106"/>
                <a:stretch>
                  <a:fillRect/>
                </a:stretch>
              </p:blipFill>
              <p:spPr>
                <a:xfrm>
                  <a:off x="4254250" y="6270762"/>
                  <a:ext cx="70560" cy="28800"/>
                </a:xfrm>
                <a:prstGeom prst="rect">
                  <a:avLst/>
                </a:prstGeom>
              </p:spPr>
            </p:pic>
          </mc:Fallback>
        </mc:AlternateContent>
        <mc:AlternateContent xmlns:mc="http://schemas.openxmlformats.org/markup-compatibility/2006">
          <mc:Choice xmlns:p14="http://schemas.microsoft.com/office/powerpoint/2010/main" Requires="p14">
            <p:contentPart p14:bwMode="auto" r:id="rId107">
              <p14:nvContentPartPr>
                <p14:cNvPr id="63" name="잉크 62">
                  <a:extLst>
                    <a:ext uri="{FF2B5EF4-FFF2-40B4-BE49-F238E27FC236}">
                      <a16:creationId xmlns:a16="http://schemas.microsoft.com/office/drawing/2014/main" id="{C848D787-46A8-4CF1-9AC6-163D44FF832A}"/>
                    </a:ext>
                  </a:extLst>
                </p14:cNvPr>
                <p14:cNvContentPartPr/>
                <p14:nvPr/>
              </p14:nvContentPartPr>
              <p14:xfrm>
                <a:off x="4219330" y="6339882"/>
                <a:ext cx="83520" cy="52560"/>
              </p14:xfrm>
            </p:contentPart>
          </mc:Choice>
          <mc:Fallback>
            <p:pic>
              <p:nvPicPr>
                <p:cNvPr id="63" name="잉크 62">
                  <a:extLst>
                    <a:ext uri="{FF2B5EF4-FFF2-40B4-BE49-F238E27FC236}">
                      <a16:creationId xmlns:a16="http://schemas.microsoft.com/office/drawing/2014/main" id="{C848D787-46A8-4CF1-9AC6-163D44FF832A}"/>
                    </a:ext>
                  </a:extLst>
                </p:cNvPr>
                <p:cNvPicPr/>
                <p:nvPr/>
              </p:nvPicPr>
              <p:blipFill>
                <a:blip r:embed="rId108"/>
                <a:stretch>
                  <a:fillRect/>
                </a:stretch>
              </p:blipFill>
              <p:spPr>
                <a:xfrm>
                  <a:off x="4210330" y="6330882"/>
                  <a:ext cx="101160" cy="70200"/>
                </a:xfrm>
                <a:prstGeom prst="rect">
                  <a:avLst/>
                </a:prstGeom>
              </p:spPr>
            </p:pic>
          </mc:Fallback>
        </mc:AlternateContent>
      </p:grpSp>
      <p:grpSp>
        <p:nvGrpSpPr>
          <p:cNvPr id="95" name="그룹 94">
            <a:extLst>
              <a:ext uri="{FF2B5EF4-FFF2-40B4-BE49-F238E27FC236}">
                <a16:creationId xmlns:a16="http://schemas.microsoft.com/office/drawing/2014/main" id="{0F4D125A-10E7-4C0D-B9A2-165EFB07D52E}"/>
              </a:ext>
            </a:extLst>
          </p:cNvPr>
          <p:cNvGrpSpPr/>
          <p:nvPr/>
        </p:nvGrpSpPr>
        <p:grpSpPr>
          <a:xfrm>
            <a:off x="4505890" y="6160242"/>
            <a:ext cx="2355480" cy="290880"/>
            <a:chOff x="4505890" y="6160242"/>
            <a:chExt cx="2355480" cy="290880"/>
          </a:xfrm>
        </p:grpSpPr>
        <mc:AlternateContent xmlns:mc="http://schemas.openxmlformats.org/markup-compatibility/2006">
          <mc:Choice xmlns:p14="http://schemas.microsoft.com/office/powerpoint/2010/main" Requires="p14">
            <p:contentPart p14:bwMode="auto" r:id="rId109">
              <p14:nvContentPartPr>
                <p14:cNvPr id="65" name="잉크 64">
                  <a:extLst>
                    <a:ext uri="{FF2B5EF4-FFF2-40B4-BE49-F238E27FC236}">
                      <a16:creationId xmlns:a16="http://schemas.microsoft.com/office/drawing/2014/main" id="{59596CEB-409A-412D-9350-0A57E53E734D}"/>
                    </a:ext>
                  </a:extLst>
                </p14:cNvPr>
                <p14:cNvContentPartPr/>
                <p14:nvPr/>
              </p14:nvContentPartPr>
              <p14:xfrm>
                <a:off x="4510570" y="6189042"/>
                <a:ext cx="97200" cy="68400"/>
              </p14:xfrm>
            </p:contentPart>
          </mc:Choice>
          <mc:Fallback>
            <p:pic>
              <p:nvPicPr>
                <p:cNvPr id="65" name="잉크 64">
                  <a:extLst>
                    <a:ext uri="{FF2B5EF4-FFF2-40B4-BE49-F238E27FC236}">
                      <a16:creationId xmlns:a16="http://schemas.microsoft.com/office/drawing/2014/main" id="{59596CEB-409A-412D-9350-0A57E53E734D}"/>
                    </a:ext>
                  </a:extLst>
                </p:cNvPr>
                <p:cNvPicPr/>
                <p:nvPr/>
              </p:nvPicPr>
              <p:blipFill>
                <a:blip r:embed="rId110"/>
                <a:stretch>
                  <a:fillRect/>
                </a:stretch>
              </p:blipFill>
              <p:spPr>
                <a:xfrm>
                  <a:off x="4501570" y="6180402"/>
                  <a:ext cx="114840" cy="86040"/>
                </a:xfrm>
                <a:prstGeom prst="rect">
                  <a:avLst/>
                </a:prstGeom>
              </p:spPr>
            </p:pic>
          </mc:Fallback>
        </mc:AlternateContent>
        <mc:AlternateContent xmlns:mc="http://schemas.openxmlformats.org/markup-compatibility/2006">
          <mc:Choice xmlns:p14="http://schemas.microsoft.com/office/powerpoint/2010/main" Requires="p14">
            <p:contentPart p14:bwMode="auto" r:id="rId111">
              <p14:nvContentPartPr>
                <p14:cNvPr id="66" name="잉크 65">
                  <a:extLst>
                    <a:ext uri="{FF2B5EF4-FFF2-40B4-BE49-F238E27FC236}">
                      <a16:creationId xmlns:a16="http://schemas.microsoft.com/office/drawing/2014/main" id="{FF923067-2465-4E7D-A86D-D4B3D1AE8804}"/>
                    </a:ext>
                  </a:extLst>
                </p14:cNvPr>
                <p14:cNvContentPartPr/>
                <p14:nvPr/>
              </p14:nvContentPartPr>
              <p14:xfrm>
                <a:off x="4505890" y="6270042"/>
                <a:ext cx="122040" cy="20880"/>
              </p14:xfrm>
            </p:contentPart>
          </mc:Choice>
          <mc:Fallback>
            <p:pic>
              <p:nvPicPr>
                <p:cNvPr id="66" name="잉크 65">
                  <a:extLst>
                    <a:ext uri="{FF2B5EF4-FFF2-40B4-BE49-F238E27FC236}">
                      <a16:creationId xmlns:a16="http://schemas.microsoft.com/office/drawing/2014/main" id="{FF923067-2465-4E7D-A86D-D4B3D1AE8804}"/>
                    </a:ext>
                  </a:extLst>
                </p:cNvPr>
                <p:cNvPicPr/>
                <p:nvPr/>
              </p:nvPicPr>
              <p:blipFill>
                <a:blip r:embed="rId112"/>
                <a:stretch>
                  <a:fillRect/>
                </a:stretch>
              </p:blipFill>
              <p:spPr>
                <a:xfrm>
                  <a:off x="4496890" y="6261402"/>
                  <a:ext cx="139680" cy="38520"/>
                </a:xfrm>
                <a:prstGeom prst="rect">
                  <a:avLst/>
                </a:prstGeom>
              </p:spPr>
            </p:pic>
          </mc:Fallback>
        </mc:AlternateContent>
        <mc:AlternateContent xmlns:mc="http://schemas.openxmlformats.org/markup-compatibility/2006">
          <mc:Choice xmlns:p14="http://schemas.microsoft.com/office/powerpoint/2010/main" Requires="p14">
            <p:contentPart p14:bwMode="auto" r:id="rId113">
              <p14:nvContentPartPr>
                <p14:cNvPr id="67" name="잉크 66">
                  <a:extLst>
                    <a:ext uri="{FF2B5EF4-FFF2-40B4-BE49-F238E27FC236}">
                      <a16:creationId xmlns:a16="http://schemas.microsoft.com/office/drawing/2014/main" id="{BA4BF832-1BEA-44B9-8BE8-F5D8E59516E4}"/>
                    </a:ext>
                  </a:extLst>
                </p14:cNvPr>
                <p14:cNvContentPartPr/>
                <p14:nvPr/>
              </p14:nvContentPartPr>
              <p14:xfrm>
                <a:off x="4589410" y="6268242"/>
                <a:ext cx="48600" cy="61200"/>
              </p14:xfrm>
            </p:contentPart>
          </mc:Choice>
          <mc:Fallback>
            <p:pic>
              <p:nvPicPr>
                <p:cNvPr id="67" name="잉크 66">
                  <a:extLst>
                    <a:ext uri="{FF2B5EF4-FFF2-40B4-BE49-F238E27FC236}">
                      <a16:creationId xmlns:a16="http://schemas.microsoft.com/office/drawing/2014/main" id="{BA4BF832-1BEA-44B9-8BE8-F5D8E59516E4}"/>
                    </a:ext>
                  </a:extLst>
                </p:cNvPr>
                <p:cNvPicPr/>
                <p:nvPr/>
              </p:nvPicPr>
              <p:blipFill>
                <a:blip r:embed="rId114"/>
                <a:stretch>
                  <a:fillRect/>
                </a:stretch>
              </p:blipFill>
              <p:spPr>
                <a:xfrm>
                  <a:off x="4580770" y="6259242"/>
                  <a:ext cx="66240" cy="78840"/>
                </a:xfrm>
                <a:prstGeom prst="rect">
                  <a:avLst/>
                </a:prstGeom>
              </p:spPr>
            </p:pic>
          </mc:Fallback>
        </mc:AlternateContent>
        <mc:AlternateContent xmlns:mc="http://schemas.openxmlformats.org/markup-compatibility/2006">
          <mc:Choice xmlns:p14="http://schemas.microsoft.com/office/powerpoint/2010/main" Requires="p14">
            <p:contentPart p14:bwMode="auto" r:id="rId115">
              <p14:nvContentPartPr>
                <p14:cNvPr id="68" name="잉크 67">
                  <a:extLst>
                    <a:ext uri="{FF2B5EF4-FFF2-40B4-BE49-F238E27FC236}">
                      <a16:creationId xmlns:a16="http://schemas.microsoft.com/office/drawing/2014/main" id="{D1C5DC07-172B-4A28-B944-3358334580BE}"/>
                    </a:ext>
                  </a:extLst>
                </p14:cNvPr>
                <p14:cNvContentPartPr/>
                <p14:nvPr/>
              </p14:nvContentPartPr>
              <p14:xfrm>
                <a:off x="4615690" y="6278322"/>
                <a:ext cx="75600" cy="45360"/>
              </p14:xfrm>
            </p:contentPart>
          </mc:Choice>
          <mc:Fallback>
            <p:pic>
              <p:nvPicPr>
                <p:cNvPr id="68" name="잉크 67">
                  <a:extLst>
                    <a:ext uri="{FF2B5EF4-FFF2-40B4-BE49-F238E27FC236}">
                      <a16:creationId xmlns:a16="http://schemas.microsoft.com/office/drawing/2014/main" id="{D1C5DC07-172B-4A28-B944-3358334580BE}"/>
                    </a:ext>
                  </a:extLst>
                </p:cNvPr>
                <p:cNvPicPr/>
                <p:nvPr/>
              </p:nvPicPr>
              <p:blipFill>
                <a:blip r:embed="rId116"/>
                <a:stretch>
                  <a:fillRect/>
                </a:stretch>
              </p:blipFill>
              <p:spPr>
                <a:xfrm>
                  <a:off x="4606690" y="6269682"/>
                  <a:ext cx="93240" cy="63000"/>
                </a:xfrm>
                <a:prstGeom prst="rect">
                  <a:avLst/>
                </a:prstGeom>
              </p:spPr>
            </p:pic>
          </mc:Fallback>
        </mc:AlternateContent>
        <mc:AlternateContent xmlns:mc="http://schemas.openxmlformats.org/markup-compatibility/2006">
          <mc:Choice xmlns:p14="http://schemas.microsoft.com/office/powerpoint/2010/main" Requires="p14">
            <p:contentPart p14:bwMode="auto" r:id="rId117">
              <p14:nvContentPartPr>
                <p14:cNvPr id="69" name="잉크 68">
                  <a:extLst>
                    <a:ext uri="{FF2B5EF4-FFF2-40B4-BE49-F238E27FC236}">
                      <a16:creationId xmlns:a16="http://schemas.microsoft.com/office/drawing/2014/main" id="{9E0B449D-1A07-4E5A-8086-1C889059FD84}"/>
                    </a:ext>
                  </a:extLst>
                </p14:cNvPr>
                <p14:cNvContentPartPr/>
                <p14:nvPr/>
              </p14:nvContentPartPr>
              <p14:xfrm>
                <a:off x="4681210" y="6213162"/>
                <a:ext cx="102960" cy="188280"/>
              </p14:xfrm>
            </p:contentPart>
          </mc:Choice>
          <mc:Fallback>
            <p:pic>
              <p:nvPicPr>
                <p:cNvPr id="69" name="잉크 68">
                  <a:extLst>
                    <a:ext uri="{FF2B5EF4-FFF2-40B4-BE49-F238E27FC236}">
                      <a16:creationId xmlns:a16="http://schemas.microsoft.com/office/drawing/2014/main" id="{9E0B449D-1A07-4E5A-8086-1C889059FD84}"/>
                    </a:ext>
                  </a:extLst>
                </p:cNvPr>
                <p:cNvPicPr/>
                <p:nvPr/>
              </p:nvPicPr>
              <p:blipFill>
                <a:blip r:embed="rId118"/>
                <a:stretch>
                  <a:fillRect/>
                </a:stretch>
              </p:blipFill>
              <p:spPr>
                <a:xfrm>
                  <a:off x="4672210" y="6204162"/>
                  <a:ext cx="120600" cy="205920"/>
                </a:xfrm>
                <a:prstGeom prst="rect">
                  <a:avLst/>
                </a:prstGeom>
              </p:spPr>
            </p:pic>
          </mc:Fallback>
        </mc:AlternateContent>
        <mc:AlternateContent xmlns:mc="http://schemas.openxmlformats.org/markup-compatibility/2006">
          <mc:Choice xmlns:p14="http://schemas.microsoft.com/office/powerpoint/2010/main" Requires="p14">
            <p:contentPart p14:bwMode="auto" r:id="rId119">
              <p14:nvContentPartPr>
                <p14:cNvPr id="70" name="잉크 69">
                  <a:extLst>
                    <a:ext uri="{FF2B5EF4-FFF2-40B4-BE49-F238E27FC236}">
                      <a16:creationId xmlns:a16="http://schemas.microsoft.com/office/drawing/2014/main" id="{22B7076C-720C-4262-A571-8A9ADDCA82A4}"/>
                    </a:ext>
                  </a:extLst>
                </p14:cNvPr>
                <p14:cNvContentPartPr/>
                <p14:nvPr/>
              </p14:nvContentPartPr>
              <p14:xfrm>
                <a:off x="4781650" y="6268242"/>
                <a:ext cx="32760" cy="36000"/>
              </p14:xfrm>
            </p:contentPart>
          </mc:Choice>
          <mc:Fallback>
            <p:pic>
              <p:nvPicPr>
                <p:cNvPr id="70" name="잉크 69">
                  <a:extLst>
                    <a:ext uri="{FF2B5EF4-FFF2-40B4-BE49-F238E27FC236}">
                      <a16:creationId xmlns:a16="http://schemas.microsoft.com/office/drawing/2014/main" id="{22B7076C-720C-4262-A571-8A9ADDCA82A4}"/>
                    </a:ext>
                  </a:extLst>
                </p:cNvPr>
                <p:cNvPicPr/>
                <p:nvPr/>
              </p:nvPicPr>
              <p:blipFill>
                <a:blip r:embed="rId120"/>
                <a:stretch>
                  <a:fillRect/>
                </a:stretch>
              </p:blipFill>
              <p:spPr>
                <a:xfrm>
                  <a:off x="4772650" y="6259242"/>
                  <a:ext cx="50400" cy="53640"/>
                </a:xfrm>
                <a:prstGeom prst="rect">
                  <a:avLst/>
                </a:prstGeom>
              </p:spPr>
            </p:pic>
          </mc:Fallback>
        </mc:AlternateContent>
        <mc:AlternateContent xmlns:mc="http://schemas.openxmlformats.org/markup-compatibility/2006">
          <mc:Choice xmlns:p14="http://schemas.microsoft.com/office/powerpoint/2010/main" Requires="p14">
            <p:contentPart p14:bwMode="auto" r:id="rId121">
              <p14:nvContentPartPr>
                <p14:cNvPr id="71" name="잉크 70">
                  <a:extLst>
                    <a:ext uri="{FF2B5EF4-FFF2-40B4-BE49-F238E27FC236}">
                      <a16:creationId xmlns:a16="http://schemas.microsoft.com/office/drawing/2014/main" id="{0172F21D-56E8-4102-95FE-5FC47B3F2150}"/>
                    </a:ext>
                  </a:extLst>
                </p14:cNvPr>
                <p14:cNvContentPartPr/>
                <p14:nvPr/>
              </p14:nvContentPartPr>
              <p14:xfrm>
                <a:off x="4813690" y="6268242"/>
                <a:ext cx="41400" cy="11520"/>
              </p14:xfrm>
            </p:contentPart>
          </mc:Choice>
          <mc:Fallback>
            <p:pic>
              <p:nvPicPr>
                <p:cNvPr id="71" name="잉크 70">
                  <a:extLst>
                    <a:ext uri="{FF2B5EF4-FFF2-40B4-BE49-F238E27FC236}">
                      <a16:creationId xmlns:a16="http://schemas.microsoft.com/office/drawing/2014/main" id="{0172F21D-56E8-4102-95FE-5FC47B3F2150}"/>
                    </a:ext>
                  </a:extLst>
                </p:cNvPr>
                <p:cNvPicPr/>
                <p:nvPr/>
              </p:nvPicPr>
              <p:blipFill>
                <a:blip r:embed="rId122"/>
                <a:stretch>
                  <a:fillRect/>
                </a:stretch>
              </p:blipFill>
              <p:spPr>
                <a:xfrm>
                  <a:off x="4805050" y="6259242"/>
                  <a:ext cx="59040" cy="29160"/>
                </a:xfrm>
                <a:prstGeom prst="rect">
                  <a:avLst/>
                </a:prstGeom>
              </p:spPr>
            </p:pic>
          </mc:Fallback>
        </mc:AlternateContent>
        <mc:AlternateContent xmlns:mc="http://schemas.openxmlformats.org/markup-compatibility/2006">
          <mc:Choice xmlns:p14="http://schemas.microsoft.com/office/powerpoint/2010/main" Requires="p14">
            <p:contentPart p14:bwMode="auto" r:id="rId123">
              <p14:nvContentPartPr>
                <p14:cNvPr id="72" name="잉크 71">
                  <a:extLst>
                    <a:ext uri="{FF2B5EF4-FFF2-40B4-BE49-F238E27FC236}">
                      <a16:creationId xmlns:a16="http://schemas.microsoft.com/office/drawing/2014/main" id="{4730B70E-ABD4-42BC-9E7F-3EA60D2AFA04}"/>
                    </a:ext>
                  </a:extLst>
                </p14:cNvPr>
                <p14:cNvContentPartPr/>
                <p14:nvPr/>
              </p14:nvContentPartPr>
              <p14:xfrm>
                <a:off x="4831330" y="6312162"/>
                <a:ext cx="27000" cy="59760"/>
              </p14:xfrm>
            </p:contentPart>
          </mc:Choice>
          <mc:Fallback>
            <p:pic>
              <p:nvPicPr>
                <p:cNvPr id="72" name="잉크 71">
                  <a:extLst>
                    <a:ext uri="{FF2B5EF4-FFF2-40B4-BE49-F238E27FC236}">
                      <a16:creationId xmlns:a16="http://schemas.microsoft.com/office/drawing/2014/main" id="{4730B70E-ABD4-42BC-9E7F-3EA60D2AFA04}"/>
                    </a:ext>
                  </a:extLst>
                </p:cNvPr>
                <p:cNvPicPr/>
                <p:nvPr/>
              </p:nvPicPr>
              <p:blipFill>
                <a:blip r:embed="rId124"/>
                <a:stretch>
                  <a:fillRect/>
                </a:stretch>
              </p:blipFill>
              <p:spPr>
                <a:xfrm>
                  <a:off x="4822330" y="6303522"/>
                  <a:ext cx="44640" cy="77400"/>
                </a:xfrm>
                <a:prstGeom prst="rect">
                  <a:avLst/>
                </a:prstGeom>
              </p:spPr>
            </p:pic>
          </mc:Fallback>
        </mc:AlternateContent>
        <mc:AlternateContent xmlns:mc="http://schemas.openxmlformats.org/markup-compatibility/2006">
          <mc:Choice xmlns:p14="http://schemas.microsoft.com/office/powerpoint/2010/main" Requires="p14">
            <p:contentPart p14:bwMode="auto" r:id="rId125">
              <p14:nvContentPartPr>
                <p14:cNvPr id="73" name="잉크 72">
                  <a:extLst>
                    <a:ext uri="{FF2B5EF4-FFF2-40B4-BE49-F238E27FC236}">
                      <a16:creationId xmlns:a16="http://schemas.microsoft.com/office/drawing/2014/main" id="{5045CDEB-F418-4183-A94F-6D93D0D2FD3D}"/>
                    </a:ext>
                  </a:extLst>
                </p14:cNvPr>
                <p14:cNvContentPartPr/>
                <p14:nvPr/>
              </p14:nvContentPartPr>
              <p14:xfrm>
                <a:off x="4802890" y="6366882"/>
                <a:ext cx="109080" cy="11880"/>
              </p14:xfrm>
            </p:contentPart>
          </mc:Choice>
          <mc:Fallback>
            <p:pic>
              <p:nvPicPr>
                <p:cNvPr id="73" name="잉크 72">
                  <a:extLst>
                    <a:ext uri="{FF2B5EF4-FFF2-40B4-BE49-F238E27FC236}">
                      <a16:creationId xmlns:a16="http://schemas.microsoft.com/office/drawing/2014/main" id="{5045CDEB-F418-4183-A94F-6D93D0D2FD3D}"/>
                    </a:ext>
                  </a:extLst>
                </p:cNvPr>
                <p:cNvPicPr/>
                <p:nvPr/>
              </p:nvPicPr>
              <p:blipFill>
                <a:blip r:embed="rId126"/>
                <a:stretch>
                  <a:fillRect/>
                </a:stretch>
              </p:blipFill>
              <p:spPr>
                <a:xfrm>
                  <a:off x="4794250" y="6358242"/>
                  <a:ext cx="126720" cy="29520"/>
                </a:xfrm>
                <a:prstGeom prst="rect">
                  <a:avLst/>
                </a:prstGeom>
              </p:spPr>
            </p:pic>
          </mc:Fallback>
        </mc:AlternateContent>
        <mc:AlternateContent xmlns:mc="http://schemas.openxmlformats.org/markup-compatibility/2006">
          <mc:Choice xmlns:p14="http://schemas.microsoft.com/office/powerpoint/2010/main" Requires="p14">
            <p:contentPart p14:bwMode="auto" r:id="rId127">
              <p14:nvContentPartPr>
                <p14:cNvPr id="75" name="잉크 74">
                  <a:extLst>
                    <a:ext uri="{FF2B5EF4-FFF2-40B4-BE49-F238E27FC236}">
                      <a16:creationId xmlns:a16="http://schemas.microsoft.com/office/drawing/2014/main" id="{3DC5D80B-1698-46E8-827D-54E066E6C6D9}"/>
                    </a:ext>
                  </a:extLst>
                </p14:cNvPr>
                <p14:cNvContentPartPr/>
                <p14:nvPr/>
              </p14:nvContentPartPr>
              <p14:xfrm>
                <a:off x="4914130" y="6192642"/>
                <a:ext cx="65520" cy="119160"/>
              </p14:xfrm>
            </p:contentPart>
          </mc:Choice>
          <mc:Fallback>
            <p:pic>
              <p:nvPicPr>
                <p:cNvPr id="75" name="잉크 74">
                  <a:extLst>
                    <a:ext uri="{FF2B5EF4-FFF2-40B4-BE49-F238E27FC236}">
                      <a16:creationId xmlns:a16="http://schemas.microsoft.com/office/drawing/2014/main" id="{3DC5D80B-1698-46E8-827D-54E066E6C6D9}"/>
                    </a:ext>
                  </a:extLst>
                </p:cNvPr>
                <p:cNvPicPr/>
                <p:nvPr/>
              </p:nvPicPr>
              <p:blipFill>
                <a:blip r:embed="rId128"/>
                <a:stretch>
                  <a:fillRect/>
                </a:stretch>
              </p:blipFill>
              <p:spPr>
                <a:xfrm>
                  <a:off x="4905490" y="6183642"/>
                  <a:ext cx="83160" cy="136800"/>
                </a:xfrm>
                <a:prstGeom prst="rect">
                  <a:avLst/>
                </a:prstGeom>
              </p:spPr>
            </p:pic>
          </mc:Fallback>
        </mc:AlternateContent>
        <mc:AlternateContent xmlns:mc="http://schemas.openxmlformats.org/markup-compatibility/2006">
          <mc:Choice xmlns:p14="http://schemas.microsoft.com/office/powerpoint/2010/main" Requires="p14">
            <p:contentPart p14:bwMode="auto" r:id="rId129">
              <p14:nvContentPartPr>
                <p14:cNvPr id="76" name="잉크 75">
                  <a:extLst>
                    <a:ext uri="{FF2B5EF4-FFF2-40B4-BE49-F238E27FC236}">
                      <a16:creationId xmlns:a16="http://schemas.microsoft.com/office/drawing/2014/main" id="{BF79FE3D-CABF-4997-B6DC-7A52980BF60C}"/>
                    </a:ext>
                  </a:extLst>
                </p14:cNvPr>
                <p14:cNvContentPartPr/>
                <p14:nvPr/>
              </p14:nvContentPartPr>
              <p14:xfrm>
                <a:off x="4946170" y="6296682"/>
                <a:ext cx="93600" cy="38520"/>
              </p14:xfrm>
            </p:contentPart>
          </mc:Choice>
          <mc:Fallback>
            <p:pic>
              <p:nvPicPr>
                <p:cNvPr id="76" name="잉크 75">
                  <a:extLst>
                    <a:ext uri="{FF2B5EF4-FFF2-40B4-BE49-F238E27FC236}">
                      <a16:creationId xmlns:a16="http://schemas.microsoft.com/office/drawing/2014/main" id="{BF79FE3D-CABF-4997-B6DC-7A52980BF60C}"/>
                    </a:ext>
                  </a:extLst>
                </p:cNvPr>
                <p:cNvPicPr/>
                <p:nvPr/>
              </p:nvPicPr>
              <p:blipFill>
                <a:blip r:embed="rId130"/>
                <a:stretch>
                  <a:fillRect/>
                </a:stretch>
              </p:blipFill>
              <p:spPr>
                <a:xfrm>
                  <a:off x="4937530" y="6287682"/>
                  <a:ext cx="111240" cy="56160"/>
                </a:xfrm>
                <a:prstGeom prst="rect">
                  <a:avLst/>
                </a:prstGeom>
              </p:spPr>
            </p:pic>
          </mc:Fallback>
        </mc:AlternateContent>
        <mc:AlternateContent xmlns:mc="http://schemas.openxmlformats.org/markup-compatibility/2006">
          <mc:Choice xmlns:p14="http://schemas.microsoft.com/office/powerpoint/2010/main" Requires="p14">
            <p:contentPart p14:bwMode="auto" r:id="rId131">
              <p14:nvContentPartPr>
                <p14:cNvPr id="77" name="잉크 76">
                  <a:extLst>
                    <a:ext uri="{FF2B5EF4-FFF2-40B4-BE49-F238E27FC236}">
                      <a16:creationId xmlns:a16="http://schemas.microsoft.com/office/drawing/2014/main" id="{374C64DC-9BC8-42C3-9093-0BA07D592FBC}"/>
                    </a:ext>
                  </a:extLst>
                </p14:cNvPr>
                <p14:cNvContentPartPr/>
                <p14:nvPr/>
              </p14:nvContentPartPr>
              <p14:xfrm>
                <a:off x="5078290" y="6180402"/>
                <a:ext cx="360" cy="164160"/>
              </p14:xfrm>
            </p:contentPart>
          </mc:Choice>
          <mc:Fallback>
            <p:pic>
              <p:nvPicPr>
                <p:cNvPr id="77" name="잉크 76">
                  <a:extLst>
                    <a:ext uri="{FF2B5EF4-FFF2-40B4-BE49-F238E27FC236}">
                      <a16:creationId xmlns:a16="http://schemas.microsoft.com/office/drawing/2014/main" id="{374C64DC-9BC8-42C3-9093-0BA07D592FBC}"/>
                    </a:ext>
                  </a:extLst>
                </p:cNvPr>
                <p:cNvPicPr/>
                <p:nvPr/>
              </p:nvPicPr>
              <p:blipFill>
                <a:blip r:embed="rId132"/>
                <a:stretch>
                  <a:fillRect/>
                </a:stretch>
              </p:blipFill>
              <p:spPr>
                <a:xfrm>
                  <a:off x="5069290" y="6171402"/>
                  <a:ext cx="18000" cy="181800"/>
                </a:xfrm>
                <a:prstGeom prst="rect">
                  <a:avLst/>
                </a:prstGeom>
              </p:spPr>
            </p:pic>
          </mc:Fallback>
        </mc:AlternateContent>
        <mc:AlternateContent xmlns:mc="http://schemas.openxmlformats.org/markup-compatibility/2006">
          <mc:Choice xmlns:p14="http://schemas.microsoft.com/office/powerpoint/2010/main" Requires="p14">
            <p:contentPart p14:bwMode="auto" r:id="rId133">
              <p14:nvContentPartPr>
                <p14:cNvPr id="79" name="잉크 78">
                  <a:extLst>
                    <a:ext uri="{FF2B5EF4-FFF2-40B4-BE49-F238E27FC236}">
                      <a16:creationId xmlns:a16="http://schemas.microsoft.com/office/drawing/2014/main" id="{6FBA2115-6716-4212-884B-1F3A90D4C172}"/>
                    </a:ext>
                  </a:extLst>
                </p14:cNvPr>
                <p14:cNvContentPartPr/>
                <p14:nvPr/>
              </p14:nvContentPartPr>
              <p14:xfrm>
                <a:off x="5221570" y="6167802"/>
                <a:ext cx="177120" cy="146520"/>
              </p14:xfrm>
            </p:contentPart>
          </mc:Choice>
          <mc:Fallback>
            <p:pic>
              <p:nvPicPr>
                <p:cNvPr id="79" name="잉크 78">
                  <a:extLst>
                    <a:ext uri="{FF2B5EF4-FFF2-40B4-BE49-F238E27FC236}">
                      <a16:creationId xmlns:a16="http://schemas.microsoft.com/office/drawing/2014/main" id="{6FBA2115-6716-4212-884B-1F3A90D4C172}"/>
                    </a:ext>
                  </a:extLst>
                </p:cNvPr>
                <p:cNvPicPr/>
                <p:nvPr/>
              </p:nvPicPr>
              <p:blipFill>
                <a:blip r:embed="rId134"/>
                <a:stretch>
                  <a:fillRect/>
                </a:stretch>
              </p:blipFill>
              <p:spPr>
                <a:xfrm>
                  <a:off x="5212570" y="6158802"/>
                  <a:ext cx="194760" cy="164160"/>
                </a:xfrm>
                <a:prstGeom prst="rect">
                  <a:avLst/>
                </a:prstGeom>
              </p:spPr>
            </p:pic>
          </mc:Fallback>
        </mc:AlternateContent>
        <mc:AlternateContent xmlns:mc="http://schemas.openxmlformats.org/markup-compatibility/2006">
          <mc:Choice xmlns:p14="http://schemas.microsoft.com/office/powerpoint/2010/main" Requires="p14">
            <p:contentPart p14:bwMode="auto" r:id="rId135">
              <p14:nvContentPartPr>
                <p14:cNvPr id="80" name="잉크 79">
                  <a:extLst>
                    <a:ext uri="{FF2B5EF4-FFF2-40B4-BE49-F238E27FC236}">
                      <a16:creationId xmlns:a16="http://schemas.microsoft.com/office/drawing/2014/main" id="{1C56CD97-5AFE-4DA0-B193-4617E3D2D695}"/>
                    </a:ext>
                  </a:extLst>
                </p14:cNvPr>
                <p14:cNvContentPartPr/>
                <p14:nvPr/>
              </p14:nvContentPartPr>
              <p14:xfrm>
                <a:off x="5440810" y="6235122"/>
                <a:ext cx="36360" cy="95760"/>
              </p14:xfrm>
            </p:contentPart>
          </mc:Choice>
          <mc:Fallback>
            <p:pic>
              <p:nvPicPr>
                <p:cNvPr id="80" name="잉크 79">
                  <a:extLst>
                    <a:ext uri="{FF2B5EF4-FFF2-40B4-BE49-F238E27FC236}">
                      <a16:creationId xmlns:a16="http://schemas.microsoft.com/office/drawing/2014/main" id="{1C56CD97-5AFE-4DA0-B193-4617E3D2D695}"/>
                    </a:ext>
                  </a:extLst>
                </p:cNvPr>
                <p:cNvPicPr/>
                <p:nvPr/>
              </p:nvPicPr>
              <p:blipFill>
                <a:blip r:embed="rId136"/>
                <a:stretch>
                  <a:fillRect/>
                </a:stretch>
              </p:blipFill>
              <p:spPr>
                <a:xfrm>
                  <a:off x="5431810" y="6226482"/>
                  <a:ext cx="54000" cy="113400"/>
                </a:xfrm>
                <a:prstGeom prst="rect">
                  <a:avLst/>
                </a:prstGeom>
              </p:spPr>
            </p:pic>
          </mc:Fallback>
        </mc:AlternateContent>
        <mc:AlternateContent xmlns:mc="http://schemas.openxmlformats.org/markup-compatibility/2006">
          <mc:Choice xmlns:p14="http://schemas.microsoft.com/office/powerpoint/2010/main" Requires="p14">
            <p:contentPart p14:bwMode="auto" r:id="rId137">
              <p14:nvContentPartPr>
                <p14:cNvPr id="81" name="잉크 80">
                  <a:extLst>
                    <a:ext uri="{FF2B5EF4-FFF2-40B4-BE49-F238E27FC236}">
                      <a16:creationId xmlns:a16="http://schemas.microsoft.com/office/drawing/2014/main" id="{9843E28E-A8FE-4D47-8FAB-294D194D1DBA}"/>
                    </a:ext>
                  </a:extLst>
                </p14:cNvPr>
                <p14:cNvContentPartPr/>
                <p14:nvPr/>
              </p14:nvContentPartPr>
              <p14:xfrm>
                <a:off x="5575090" y="6168882"/>
                <a:ext cx="141480" cy="155520"/>
              </p14:xfrm>
            </p:contentPart>
          </mc:Choice>
          <mc:Fallback>
            <p:pic>
              <p:nvPicPr>
                <p:cNvPr id="81" name="잉크 80">
                  <a:extLst>
                    <a:ext uri="{FF2B5EF4-FFF2-40B4-BE49-F238E27FC236}">
                      <a16:creationId xmlns:a16="http://schemas.microsoft.com/office/drawing/2014/main" id="{9843E28E-A8FE-4D47-8FAB-294D194D1DBA}"/>
                    </a:ext>
                  </a:extLst>
                </p:cNvPr>
                <p:cNvPicPr/>
                <p:nvPr/>
              </p:nvPicPr>
              <p:blipFill>
                <a:blip r:embed="rId138"/>
                <a:stretch>
                  <a:fillRect/>
                </a:stretch>
              </p:blipFill>
              <p:spPr>
                <a:xfrm>
                  <a:off x="5566090" y="6160242"/>
                  <a:ext cx="159120" cy="173160"/>
                </a:xfrm>
                <a:prstGeom prst="rect">
                  <a:avLst/>
                </a:prstGeom>
              </p:spPr>
            </p:pic>
          </mc:Fallback>
        </mc:AlternateContent>
        <mc:AlternateContent xmlns:mc="http://schemas.openxmlformats.org/markup-compatibility/2006">
          <mc:Choice xmlns:p14="http://schemas.microsoft.com/office/powerpoint/2010/main" Requires="p14">
            <p:contentPart p14:bwMode="auto" r:id="rId139">
              <p14:nvContentPartPr>
                <p14:cNvPr id="82" name="잉크 81">
                  <a:extLst>
                    <a:ext uri="{FF2B5EF4-FFF2-40B4-BE49-F238E27FC236}">
                      <a16:creationId xmlns:a16="http://schemas.microsoft.com/office/drawing/2014/main" id="{0F154F4B-DA70-4FD5-9777-44AEC87B8F26}"/>
                    </a:ext>
                  </a:extLst>
                </p14:cNvPr>
                <p14:cNvContentPartPr/>
                <p14:nvPr/>
              </p14:nvContentPartPr>
              <p14:xfrm>
                <a:off x="5860570" y="6167802"/>
                <a:ext cx="91800" cy="117360"/>
              </p14:xfrm>
            </p:contentPart>
          </mc:Choice>
          <mc:Fallback>
            <p:pic>
              <p:nvPicPr>
                <p:cNvPr id="82" name="잉크 81">
                  <a:extLst>
                    <a:ext uri="{FF2B5EF4-FFF2-40B4-BE49-F238E27FC236}">
                      <a16:creationId xmlns:a16="http://schemas.microsoft.com/office/drawing/2014/main" id="{0F154F4B-DA70-4FD5-9777-44AEC87B8F26}"/>
                    </a:ext>
                  </a:extLst>
                </p:cNvPr>
                <p:cNvPicPr/>
                <p:nvPr/>
              </p:nvPicPr>
              <p:blipFill>
                <a:blip r:embed="rId140"/>
                <a:stretch>
                  <a:fillRect/>
                </a:stretch>
              </p:blipFill>
              <p:spPr>
                <a:xfrm>
                  <a:off x="5851930" y="6159162"/>
                  <a:ext cx="109440" cy="135000"/>
                </a:xfrm>
                <a:prstGeom prst="rect">
                  <a:avLst/>
                </a:prstGeom>
              </p:spPr>
            </p:pic>
          </mc:Fallback>
        </mc:AlternateContent>
        <mc:AlternateContent xmlns:mc="http://schemas.openxmlformats.org/markup-compatibility/2006">
          <mc:Choice xmlns:p14="http://schemas.microsoft.com/office/powerpoint/2010/main" Requires="p14">
            <p:contentPart p14:bwMode="auto" r:id="rId141">
              <p14:nvContentPartPr>
                <p14:cNvPr id="83" name="잉크 82">
                  <a:extLst>
                    <a:ext uri="{FF2B5EF4-FFF2-40B4-BE49-F238E27FC236}">
                      <a16:creationId xmlns:a16="http://schemas.microsoft.com/office/drawing/2014/main" id="{719184CD-EC53-4DF4-AA04-1119DEC4656B}"/>
                    </a:ext>
                  </a:extLst>
                </p14:cNvPr>
                <p14:cNvContentPartPr/>
                <p14:nvPr/>
              </p14:nvContentPartPr>
              <p14:xfrm>
                <a:off x="5953450" y="6213162"/>
                <a:ext cx="218880" cy="117720"/>
              </p14:xfrm>
            </p:contentPart>
          </mc:Choice>
          <mc:Fallback>
            <p:pic>
              <p:nvPicPr>
                <p:cNvPr id="83" name="잉크 82">
                  <a:extLst>
                    <a:ext uri="{FF2B5EF4-FFF2-40B4-BE49-F238E27FC236}">
                      <a16:creationId xmlns:a16="http://schemas.microsoft.com/office/drawing/2014/main" id="{719184CD-EC53-4DF4-AA04-1119DEC4656B}"/>
                    </a:ext>
                  </a:extLst>
                </p:cNvPr>
                <p:cNvPicPr/>
                <p:nvPr/>
              </p:nvPicPr>
              <p:blipFill>
                <a:blip r:embed="rId142"/>
                <a:stretch>
                  <a:fillRect/>
                </a:stretch>
              </p:blipFill>
              <p:spPr>
                <a:xfrm>
                  <a:off x="5944450" y="6204162"/>
                  <a:ext cx="236520" cy="135360"/>
                </a:xfrm>
                <a:prstGeom prst="rect">
                  <a:avLst/>
                </a:prstGeom>
              </p:spPr>
            </p:pic>
          </mc:Fallback>
        </mc:AlternateContent>
        <mc:AlternateContent xmlns:mc="http://schemas.openxmlformats.org/markup-compatibility/2006">
          <mc:Choice xmlns:p14="http://schemas.microsoft.com/office/powerpoint/2010/main" Requires="p14">
            <p:contentPart p14:bwMode="auto" r:id="rId143">
              <p14:nvContentPartPr>
                <p14:cNvPr id="84" name="잉크 83">
                  <a:extLst>
                    <a:ext uri="{FF2B5EF4-FFF2-40B4-BE49-F238E27FC236}">
                      <a16:creationId xmlns:a16="http://schemas.microsoft.com/office/drawing/2014/main" id="{00A7082A-6F49-4D47-90B9-608B6A92E81D}"/>
                    </a:ext>
                  </a:extLst>
                </p14:cNvPr>
                <p14:cNvContentPartPr/>
                <p14:nvPr/>
              </p14:nvContentPartPr>
              <p14:xfrm>
                <a:off x="5891890" y="6329442"/>
                <a:ext cx="47160" cy="97560"/>
              </p14:xfrm>
            </p:contentPart>
          </mc:Choice>
          <mc:Fallback>
            <p:pic>
              <p:nvPicPr>
                <p:cNvPr id="84" name="잉크 83">
                  <a:extLst>
                    <a:ext uri="{FF2B5EF4-FFF2-40B4-BE49-F238E27FC236}">
                      <a16:creationId xmlns:a16="http://schemas.microsoft.com/office/drawing/2014/main" id="{00A7082A-6F49-4D47-90B9-608B6A92E81D}"/>
                    </a:ext>
                  </a:extLst>
                </p:cNvPr>
                <p:cNvPicPr/>
                <p:nvPr/>
              </p:nvPicPr>
              <p:blipFill>
                <a:blip r:embed="rId144"/>
                <a:stretch>
                  <a:fillRect/>
                </a:stretch>
              </p:blipFill>
              <p:spPr>
                <a:xfrm>
                  <a:off x="5883250" y="6320802"/>
                  <a:ext cx="64800" cy="115200"/>
                </a:xfrm>
                <a:prstGeom prst="rect">
                  <a:avLst/>
                </a:prstGeom>
              </p:spPr>
            </p:pic>
          </mc:Fallback>
        </mc:AlternateContent>
        <mc:AlternateContent xmlns:mc="http://schemas.openxmlformats.org/markup-compatibility/2006">
          <mc:Choice xmlns:p14="http://schemas.microsoft.com/office/powerpoint/2010/main" Requires="p14">
            <p:contentPart p14:bwMode="auto" r:id="rId145">
              <p14:nvContentPartPr>
                <p14:cNvPr id="85" name="잉크 84">
                  <a:extLst>
                    <a:ext uri="{FF2B5EF4-FFF2-40B4-BE49-F238E27FC236}">
                      <a16:creationId xmlns:a16="http://schemas.microsoft.com/office/drawing/2014/main" id="{2FAE1C02-549A-4E5B-BF53-FB548F233006}"/>
                    </a:ext>
                  </a:extLst>
                </p14:cNvPr>
                <p14:cNvContentPartPr/>
                <p14:nvPr/>
              </p14:nvContentPartPr>
              <p14:xfrm>
                <a:off x="5882530" y="6360402"/>
                <a:ext cx="124560" cy="29520"/>
              </p14:xfrm>
            </p:contentPart>
          </mc:Choice>
          <mc:Fallback>
            <p:pic>
              <p:nvPicPr>
                <p:cNvPr id="85" name="잉크 84">
                  <a:extLst>
                    <a:ext uri="{FF2B5EF4-FFF2-40B4-BE49-F238E27FC236}">
                      <a16:creationId xmlns:a16="http://schemas.microsoft.com/office/drawing/2014/main" id="{2FAE1C02-549A-4E5B-BF53-FB548F233006}"/>
                    </a:ext>
                  </a:extLst>
                </p:cNvPr>
                <p:cNvPicPr/>
                <p:nvPr/>
              </p:nvPicPr>
              <p:blipFill>
                <a:blip r:embed="rId146"/>
                <a:stretch>
                  <a:fillRect/>
                </a:stretch>
              </p:blipFill>
              <p:spPr>
                <a:xfrm>
                  <a:off x="5873890" y="6351402"/>
                  <a:ext cx="142200" cy="47160"/>
                </a:xfrm>
                <a:prstGeom prst="rect">
                  <a:avLst/>
                </a:prstGeom>
              </p:spPr>
            </p:pic>
          </mc:Fallback>
        </mc:AlternateContent>
        <mc:AlternateContent xmlns:mc="http://schemas.openxmlformats.org/markup-compatibility/2006">
          <mc:Choice xmlns:p14="http://schemas.microsoft.com/office/powerpoint/2010/main" Requires="p14">
            <p:contentPart p14:bwMode="auto" r:id="rId147">
              <p14:nvContentPartPr>
                <p14:cNvPr id="86" name="잉크 85">
                  <a:extLst>
                    <a:ext uri="{FF2B5EF4-FFF2-40B4-BE49-F238E27FC236}">
                      <a16:creationId xmlns:a16="http://schemas.microsoft.com/office/drawing/2014/main" id="{A3D8ED46-14BC-4E2C-9101-16D0AD8155A9}"/>
                    </a:ext>
                  </a:extLst>
                </p14:cNvPr>
                <p14:cNvContentPartPr/>
                <p14:nvPr/>
              </p14:nvContentPartPr>
              <p14:xfrm>
                <a:off x="6036610" y="6345282"/>
                <a:ext cx="54720" cy="87480"/>
              </p14:xfrm>
            </p:contentPart>
          </mc:Choice>
          <mc:Fallback>
            <p:pic>
              <p:nvPicPr>
                <p:cNvPr id="86" name="잉크 85">
                  <a:extLst>
                    <a:ext uri="{FF2B5EF4-FFF2-40B4-BE49-F238E27FC236}">
                      <a16:creationId xmlns:a16="http://schemas.microsoft.com/office/drawing/2014/main" id="{A3D8ED46-14BC-4E2C-9101-16D0AD8155A9}"/>
                    </a:ext>
                  </a:extLst>
                </p:cNvPr>
                <p:cNvPicPr/>
                <p:nvPr/>
              </p:nvPicPr>
              <p:blipFill>
                <a:blip r:embed="rId148"/>
                <a:stretch>
                  <a:fillRect/>
                </a:stretch>
              </p:blipFill>
              <p:spPr>
                <a:xfrm>
                  <a:off x="6027970" y="6336282"/>
                  <a:ext cx="72360" cy="105120"/>
                </a:xfrm>
                <a:prstGeom prst="rect">
                  <a:avLst/>
                </a:prstGeom>
              </p:spPr>
            </p:pic>
          </mc:Fallback>
        </mc:AlternateContent>
        <mc:AlternateContent xmlns:mc="http://schemas.openxmlformats.org/markup-compatibility/2006">
          <mc:Choice xmlns:p14="http://schemas.microsoft.com/office/powerpoint/2010/main" Requires="p14">
            <p:contentPart p14:bwMode="auto" r:id="rId149">
              <p14:nvContentPartPr>
                <p14:cNvPr id="87" name="잉크 86">
                  <a:extLst>
                    <a:ext uri="{FF2B5EF4-FFF2-40B4-BE49-F238E27FC236}">
                      <a16:creationId xmlns:a16="http://schemas.microsoft.com/office/drawing/2014/main" id="{DA708543-F2E2-4D81-A81F-06519823FD0D}"/>
                    </a:ext>
                  </a:extLst>
                </p14:cNvPr>
                <p14:cNvContentPartPr/>
                <p14:nvPr/>
              </p14:nvContentPartPr>
              <p14:xfrm>
                <a:off x="6036610" y="6422682"/>
                <a:ext cx="92160" cy="28440"/>
              </p14:xfrm>
            </p:contentPart>
          </mc:Choice>
          <mc:Fallback>
            <p:pic>
              <p:nvPicPr>
                <p:cNvPr id="87" name="잉크 86">
                  <a:extLst>
                    <a:ext uri="{FF2B5EF4-FFF2-40B4-BE49-F238E27FC236}">
                      <a16:creationId xmlns:a16="http://schemas.microsoft.com/office/drawing/2014/main" id="{DA708543-F2E2-4D81-A81F-06519823FD0D}"/>
                    </a:ext>
                  </a:extLst>
                </p:cNvPr>
                <p:cNvPicPr/>
                <p:nvPr/>
              </p:nvPicPr>
              <p:blipFill>
                <a:blip r:embed="rId150"/>
                <a:stretch>
                  <a:fillRect/>
                </a:stretch>
              </p:blipFill>
              <p:spPr>
                <a:xfrm>
                  <a:off x="6027970" y="6413682"/>
                  <a:ext cx="109800" cy="46080"/>
                </a:xfrm>
                <a:prstGeom prst="rect">
                  <a:avLst/>
                </a:prstGeom>
              </p:spPr>
            </p:pic>
          </mc:Fallback>
        </mc:AlternateContent>
        <mc:AlternateContent xmlns:mc="http://schemas.openxmlformats.org/markup-compatibility/2006">
          <mc:Choice xmlns:p14="http://schemas.microsoft.com/office/powerpoint/2010/main" Requires="p14">
            <p:contentPart p14:bwMode="auto" r:id="rId151">
              <p14:nvContentPartPr>
                <p14:cNvPr id="88" name="잉크 87">
                  <a:extLst>
                    <a:ext uri="{FF2B5EF4-FFF2-40B4-BE49-F238E27FC236}">
                      <a16:creationId xmlns:a16="http://schemas.microsoft.com/office/drawing/2014/main" id="{5CE9A568-5201-41A4-AD8A-A827CF5F4037}"/>
                    </a:ext>
                  </a:extLst>
                </p14:cNvPr>
                <p14:cNvContentPartPr/>
                <p14:nvPr/>
              </p14:nvContentPartPr>
              <p14:xfrm>
                <a:off x="6313450" y="6176082"/>
                <a:ext cx="150120" cy="161280"/>
              </p14:xfrm>
            </p:contentPart>
          </mc:Choice>
          <mc:Fallback>
            <p:pic>
              <p:nvPicPr>
                <p:cNvPr id="88" name="잉크 87">
                  <a:extLst>
                    <a:ext uri="{FF2B5EF4-FFF2-40B4-BE49-F238E27FC236}">
                      <a16:creationId xmlns:a16="http://schemas.microsoft.com/office/drawing/2014/main" id="{5CE9A568-5201-41A4-AD8A-A827CF5F4037}"/>
                    </a:ext>
                  </a:extLst>
                </p:cNvPr>
                <p:cNvPicPr/>
                <p:nvPr/>
              </p:nvPicPr>
              <p:blipFill>
                <a:blip r:embed="rId152"/>
                <a:stretch>
                  <a:fillRect/>
                </a:stretch>
              </p:blipFill>
              <p:spPr>
                <a:xfrm>
                  <a:off x="6304450" y="6167082"/>
                  <a:ext cx="167760" cy="178920"/>
                </a:xfrm>
                <a:prstGeom prst="rect">
                  <a:avLst/>
                </a:prstGeom>
              </p:spPr>
            </p:pic>
          </mc:Fallback>
        </mc:AlternateContent>
        <mc:AlternateContent xmlns:mc="http://schemas.openxmlformats.org/markup-compatibility/2006">
          <mc:Choice xmlns:p14="http://schemas.microsoft.com/office/powerpoint/2010/main" Requires="p14">
            <p:contentPart p14:bwMode="auto" r:id="rId153">
              <p14:nvContentPartPr>
                <p14:cNvPr id="89" name="잉크 88">
                  <a:extLst>
                    <a:ext uri="{FF2B5EF4-FFF2-40B4-BE49-F238E27FC236}">
                      <a16:creationId xmlns:a16="http://schemas.microsoft.com/office/drawing/2014/main" id="{D00D6345-2D09-4521-A296-2DABCD3430A2}"/>
                    </a:ext>
                  </a:extLst>
                </p14:cNvPr>
                <p14:cNvContentPartPr/>
                <p14:nvPr/>
              </p14:nvContentPartPr>
              <p14:xfrm>
                <a:off x="6412810" y="6180402"/>
                <a:ext cx="75960" cy="152280"/>
              </p14:xfrm>
            </p:contentPart>
          </mc:Choice>
          <mc:Fallback>
            <p:pic>
              <p:nvPicPr>
                <p:cNvPr id="89" name="잉크 88">
                  <a:extLst>
                    <a:ext uri="{FF2B5EF4-FFF2-40B4-BE49-F238E27FC236}">
                      <a16:creationId xmlns:a16="http://schemas.microsoft.com/office/drawing/2014/main" id="{D00D6345-2D09-4521-A296-2DABCD3430A2}"/>
                    </a:ext>
                  </a:extLst>
                </p:cNvPr>
                <p:cNvPicPr/>
                <p:nvPr/>
              </p:nvPicPr>
              <p:blipFill>
                <a:blip r:embed="rId154"/>
                <a:stretch>
                  <a:fillRect/>
                </a:stretch>
              </p:blipFill>
              <p:spPr>
                <a:xfrm>
                  <a:off x="6404170" y="6171402"/>
                  <a:ext cx="93600" cy="169920"/>
                </a:xfrm>
                <a:prstGeom prst="rect">
                  <a:avLst/>
                </a:prstGeom>
              </p:spPr>
            </p:pic>
          </mc:Fallback>
        </mc:AlternateContent>
        <mc:AlternateContent xmlns:mc="http://schemas.openxmlformats.org/markup-compatibility/2006">
          <mc:Choice xmlns:p14="http://schemas.microsoft.com/office/powerpoint/2010/main" Requires="p14">
            <p:contentPart p14:bwMode="auto" r:id="rId155">
              <p14:nvContentPartPr>
                <p14:cNvPr id="90" name="잉크 89">
                  <a:extLst>
                    <a:ext uri="{FF2B5EF4-FFF2-40B4-BE49-F238E27FC236}">
                      <a16:creationId xmlns:a16="http://schemas.microsoft.com/office/drawing/2014/main" id="{FD649604-B2FF-463A-815A-171DBEAFC87D}"/>
                    </a:ext>
                  </a:extLst>
                </p14:cNvPr>
                <p14:cNvContentPartPr/>
                <p14:nvPr/>
              </p14:nvContentPartPr>
              <p14:xfrm>
                <a:off x="6537730" y="6160242"/>
                <a:ext cx="115920" cy="175680"/>
              </p14:xfrm>
            </p:contentPart>
          </mc:Choice>
          <mc:Fallback>
            <p:pic>
              <p:nvPicPr>
                <p:cNvPr id="90" name="잉크 89">
                  <a:extLst>
                    <a:ext uri="{FF2B5EF4-FFF2-40B4-BE49-F238E27FC236}">
                      <a16:creationId xmlns:a16="http://schemas.microsoft.com/office/drawing/2014/main" id="{FD649604-B2FF-463A-815A-171DBEAFC87D}"/>
                    </a:ext>
                  </a:extLst>
                </p:cNvPr>
                <p:cNvPicPr/>
                <p:nvPr/>
              </p:nvPicPr>
              <p:blipFill>
                <a:blip r:embed="rId156"/>
                <a:stretch>
                  <a:fillRect/>
                </a:stretch>
              </p:blipFill>
              <p:spPr>
                <a:xfrm>
                  <a:off x="6528730" y="6151602"/>
                  <a:ext cx="133560" cy="193320"/>
                </a:xfrm>
                <a:prstGeom prst="rect">
                  <a:avLst/>
                </a:prstGeom>
              </p:spPr>
            </p:pic>
          </mc:Fallback>
        </mc:AlternateContent>
        <mc:AlternateContent xmlns:mc="http://schemas.openxmlformats.org/markup-compatibility/2006">
          <mc:Choice xmlns:p14="http://schemas.microsoft.com/office/powerpoint/2010/main" Requires="p14">
            <p:contentPart p14:bwMode="auto" r:id="rId157">
              <p14:nvContentPartPr>
                <p14:cNvPr id="91" name="잉크 90">
                  <a:extLst>
                    <a:ext uri="{FF2B5EF4-FFF2-40B4-BE49-F238E27FC236}">
                      <a16:creationId xmlns:a16="http://schemas.microsoft.com/office/drawing/2014/main" id="{31EC99A9-24C9-4EF3-AC12-79C890B1FA5A}"/>
                    </a:ext>
                  </a:extLst>
                </p14:cNvPr>
                <p14:cNvContentPartPr/>
                <p14:nvPr/>
              </p14:nvContentPartPr>
              <p14:xfrm>
                <a:off x="6609730" y="6279402"/>
                <a:ext cx="20160" cy="360"/>
              </p14:xfrm>
            </p:contentPart>
          </mc:Choice>
          <mc:Fallback>
            <p:pic>
              <p:nvPicPr>
                <p:cNvPr id="91" name="잉크 90">
                  <a:extLst>
                    <a:ext uri="{FF2B5EF4-FFF2-40B4-BE49-F238E27FC236}">
                      <a16:creationId xmlns:a16="http://schemas.microsoft.com/office/drawing/2014/main" id="{31EC99A9-24C9-4EF3-AC12-79C890B1FA5A}"/>
                    </a:ext>
                  </a:extLst>
                </p:cNvPr>
                <p:cNvPicPr/>
                <p:nvPr/>
              </p:nvPicPr>
              <p:blipFill>
                <a:blip r:embed="rId158"/>
                <a:stretch>
                  <a:fillRect/>
                </a:stretch>
              </p:blipFill>
              <p:spPr>
                <a:xfrm>
                  <a:off x="6600730" y="6270402"/>
                  <a:ext cx="378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59">
              <p14:nvContentPartPr>
                <p14:cNvPr id="92" name="잉크 91">
                  <a:extLst>
                    <a:ext uri="{FF2B5EF4-FFF2-40B4-BE49-F238E27FC236}">
                      <a16:creationId xmlns:a16="http://schemas.microsoft.com/office/drawing/2014/main" id="{E0DAA06D-5619-49E1-9873-7FA7A96B716F}"/>
                    </a:ext>
                  </a:extLst>
                </p14:cNvPr>
                <p14:cNvContentPartPr/>
                <p14:nvPr/>
              </p14:nvContentPartPr>
              <p14:xfrm>
                <a:off x="6686770" y="6268242"/>
                <a:ext cx="52560" cy="360"/>
              </p14:xfrm>
            </p:contentPart>
          </mc:Choice>
          <mc:Fallback>
            <p:pic>
              <p:nvPicPr>
                <p:cNvPr id="92" name="잉크 91">
                  <a:extLst>
                    <a:ext uri="{FF2B5EF4-FFF2-40B4-BE49-F238E27FC236}">
                      <a16:creationId xmlns:a16="http://schemas.microsoft.com/office/drawing/2014/main" id="{E0DAA06D-5619-49E1-9873-7FA7A96B716F}"/>
                    </a:ext>
                  </a:extLst>
                </p:cNvPr>
                <p:cNvPicPr/>
                <p:nvPr/>
              </p:nvPicPr>
              <p:blipFill>
                <a:blip r:embed="rId160"/>
                <a:stretch>
                  <a:fillRect/>
                </a:stretch>
              </p:blipFill>
              <p:spPr>
                <a:xfrm>
                  <a:off x="6677770" y="6259242"/>
                  <a:ext cx="702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61">
              <p14:nvContentPartPr>
                <p14:cNvPr id="93" name="잉크 92">
                  <a:extLst>
                    <a:ext uri="{FF2B5EF4-FFF2-40B4-BE49-F238E27FC236}">
                      <a16:creationId xmlns:a16="http://schemas.microsoft.com/office/drawing/2014/main" id="{7BF3F42D-910D-4127-ABB4-0ED66468FE45}"/>
                    </a:ext>
                  </a:extLst>
                </p14:cNvPr>
                <p14:cNvContentPartPr/>
                <p14:nvPr/>
              </p14:nvContentPartPr>
              <p14:xfrm>
                <a:off x="6795130" y="6213162"/>
                <a:ext cx="66240" cy="107640"/>
              </p14:xfrm>
            </p:contentPart>
          </mc:Choice>
          <mc:Fallback>
            <p:pic>
              <p:nvPicPr>
                <p:cNvPr id="93" name="잉크 92">
                  <a:extLst>
                    <a:ext uri="{FF2B5EF4-FFF2-40B4-BE49-F238E27FC236}">
                      <a16:creationId xmlns:a16="http://schemas.microsoft.com/office/drawing/2014/main" id="{7BF3F42D-910D-4127-ABB4-0ED66468FE45}"/>
                    </a:ext>
                  </a:extLst>
                </p:cNvPr>
                <p:cNvPicPr/>
                <p:nvPr/>
              </p:nvPicPr>
              <p:blipFill>
                <a:blip r:embed="rId162"/>
                <a:stretch>
                  <a:fillRect/>
                </a:stretch>
              </p:blipFill>
              <p:spPr>
                <a:xfrm>
                  <a:off x="6786130" y="6204162"/>
                  <a:ext cx="83880" cy="125280"/>
                </a:xfrm>
                <a:prstGeom prst="rect">
                  <a:avLst/>
                </a:prstGeom>
              </p:spPr>
            </p:pic>
          </mc:Fallback>
        </mc:AlternateContent>
        <mc:AlternateContent xmlns:mc="http://schemas.openxmlformats.org/markup-compatibility/2006">
          <mc:Choice xmlns:p14="http://schemas.microsoft.com/office/powerpoint/2010/main" Requires="p14">
            <p:contentPart p14:bwMode="auto" r:id="rId163">
              <p14:nvContentPartPr>
                <p14:cNvPr id="94" name="잉크 93">
                  <a:extLst>
                    <a:ext uri="{FF2B5EF4-FFF2-40B4-BE49-F238E27FC236}">
                      <a16:creationId xmlns:a16="http://schemas.microsoft.com/office/drawing/2014/main" id="{833F9E70-EB91-46E5-A981-E909FF50F258}"/>
                    </a:ext>
                  </a:extLst>
                </p14:cNvPr>
                <p14:cNvContentPartPr/>
                <p14:nvPr/>
              </p14:nvContentPartPr>
              <p14:xfrm>
                <a:off x="6732130" y="6345282"/>
                <a:ext cx="99000" cy="79560"/>
              </p14:xfrm>
            </p:contentPart>
          </mc:Choice>
          <mc:Fallback>
            <p:pic>
              <p:nvPicPr>
                <p:cNvPr id="94" name="잉크 93">
                  <a:extLst>
                    <a:ext uri="{FF2B5EF4-FFF2-40B4-BE49-F238E27FC236}">
                      <a16:creationId xmlns:a16="http://schemas.microsoft.com/office/drawing/2014/main" id="{833F9E70-EB91-46E5-A981-E909FF50F258}"/>
                    </a:ext>
                  </a:extLst>
                </p:cNvPr>
                <p:cNvPicPr/>
                <p:nvPr/>
              </p:nvPicPr>
              <p:blipFill>
                <a:blip r:embed="rId164"/>
                <a:stretch>
                  <a:fillRect/>
                </a:stretch>
              </p:blipFill>
              <p:spPr>
                <a:xfrm>
                  <a:off x="6723490" y="6336282"/>
                  <a:ext cx="116640" cy="972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65">
            <p14:nvContentPartPr>
              <p14:cNvPr id="96" name="잉크 95">
                <a:extLst>
                  <a:ext uri="{FF2B5EF4-FFF2-40B4-BE49-F238E27FC236}">
                    <a16:creationId xmlns:a16="http://schemas.microsoft.com/office/drawing/2014/main" id="{61EE0D34-9F46-4695-BDF2-DC07BD4311BC}"/>
                  </a:ext>
                </a:extLst>
              </p14:cNvPr>
              <p14:cNvContentPartPr/>
              <p14:nvPr/>
            </p14:nvContentPartPr>
            <p14:xfrm>
              <a:off x="1606090" y="6358962"/>
              <a:ext cx="518760" cy="97920"/>
            </p14:xfrm>
          </p:contentPart>
        </mc:Choice>
        <mc:Fallback>
          <p:pic>
            <p:nvPicPr>
              <p:cNvPr id="96" name="잉크 95">
                <a:extLst>
                  <a:ext uri="{FF2B5EF4-FFF2-40B4-BE49-F238E27FC236}">
                    <a16:creationId xmlns:a16="http://schemas.microsoft.com/office/drawing/2014/main" id="{61EE0D34-9F46-4695-BDF2-DC07BD4311BC}"/>
                  </a:ext>
                </a:extLst>
              </p:cNvPr>
              <p:cNvPicPr/>
              <p:nvPr/>
            </p:nvPicPr>
            <p:blipFill>
              <a:blip r:embed="rId166"/>
              <a:stretch>
                <a:fillRect/>
              </a:stretch>
            </p:blipFill>
            <p:spPr>
              <a:xfrm>
                <a:off x="1597090" y="6349962"/>
                <a:ext cx="536400" cy="115560"/>
              </a:xfrm>
              <a:prstGeom prst="rect">
                <a:avLst/>
              </a:prstGeom>
            </p:spPr>
          </p:pic>
        </mc:Fallback>
      </mc:AlternateContent>
    </p:spTree>
    <p:extLst>
      <p:ext uri="{BB962C8B-B14F-4D97-AF65-F5344CB8AC3E}">
        <p14:creationId xmlns:p14="http://schemas.microsoft.com/office/powerpoint/2010/main" val="20905198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6" name="잉크 5">
                <a:extLst>
                  <a:ext uri="{FF2B5EF4-FFF2-40B4-BE49-F238E27FC236}">
                    <a16:creationId xmlns:a16="http://schemas.microsoft.com/office/drawing/2014/main" id="{DF9325BD-936E-46FE-AD4D-309525A9BE96}"/>
                  </a:ext>
                </a:extLst>
              </p14:cNvPr>
              <p14:cNvContentPartPr/>
              <p14:nvPr/>
            </p14:nvContentPartPr>
            <p14:xfrm>
              <a:off x="1740010" y="1133562"/>
              <a:ext cx="1200240" cy="23760"/>
            </p14:xfrm>
          </p:contentPart>
        </mc:Choice>
        <mc:Fallback>
          <p:pic>
            <p:nvPicPr>
              <p:cNvPr id="6" name="잉크 5">
                <a:extLst>
                  <a:ext uri="{FF2B5EF4-FFF2-40B4-BE49-F238E27FC236}">
                    <a16:creationId xmlns:a16="http://schemas.microsoft.com/office/drawing/2014/main" id="{DF9325BD-936E-46FE-AD4D-309525A9BE96}"/>
                  </a:ext>
                </a:extLst>
              </p:cNvPr>
              <p:cNvPicPr/>
              <p:nvPr/>
            </p:nvPicPr>
            <p:blipFill>
              <a:blip r:embed="rId4"/>
              <a:stretch>
                <a:fillRect/>
              </a:stretch>
            </p:blipFill>
            <p:spPr>
              <a:xfrm>
                <a:off x="1731370" y="1124922"/>
                <a:ext cx="1217880" cy="414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9" name="잉크 8">
                <a:extLst>
                  <a:ext uri="{FF2B5EF4-FFF2-40B4-BE49-F238E27FC236}">
                    <a16:creationId xmlns:a16="http://schemas.microsoft.com/office/drawing/2014/main" id="{569B6774-A150-4A81-86A2-90F7DC34AFFA}"/>
                  </a:ext>
                </a:extLst>
              </p14:cNvPr>
              <p14:cNvContentPartPr/>
              <p14:nvPr/>
            </p14:nvContentPartPr>
            <p14:xfrm>
              <a:off x="2147890" y="1387722"/>
              <a:ext cx="241920" cy="360"/>
            </p14:xfrm>
          </p:contentPart>
        </mc:Choice>
        <mc:Fallback>
          <p:pic>
            <p:nvPicPr>
              <p:cNvPr id="9" name="잉크 8">
                <a:extLst>
                  <a:ext uri="{FF2B5EF4-FFF2-40B4-BE49-F238E27FC236}">
                    <a16:creationId xmlns:a16="http://schemas.microsoft.com/office/drawing/2014/main" id="{569B6774-A150-4A81-86A2-90F7DC34AFFA}"/>
                  </a:ext>
                </a:extLst>
              </p:cNvPr>
              <p:cNvPicPr/>
              <p:nvPr/>
            </p:nvPicPr>
            <p:blipFill>
              <a:blip r:embed="rId6"/>
              <a:stretch>
                <a:fillRect/>
              </a:stretch>
            </p:blipFill>
            <p:spPr>
              <a:xfrm>
                <a:off x="2138890" y="1378722"/>
                <a:ext cx="2595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0" name="잉크 9">
                <a:extLst>
                  <a:ext uri="{FF2B5EF4-FFF2-40B4-BE49-F238E27FC236}">
                    <a16:creationId xmlns:a16="http://schemas.microsoft.com/office/drawing/2014/main" id="{A10BAE6D-D4BE-4661-8A12-CF69275FD945}"/>
                  </a:ext>
                </a:extLst>
              </p14:cNvPr>
              <p14:cNvContentPartPr/>
              <p14:nvPr/>
            </p14:nvContentPartPr>
            <p14:xfrm>
              <a:off x="2169850" y="1630002"/>
              <a:ext cx="230760" cy="360"/>
            </p14:xfrm>
          </p:contentPart>
        </mc:Choice>
        <mc:Fallback>
          <p:pic>
            <p:nvPicPr>
              <p:cNvPr id="10" name="잉크 9">
                <a:extLst>
                  <a:ext uri="{FF2B5EF4-FFF2-40B4-BE49-F238E27FC236}">
                    <a16:creationId xmlns:a16="http://schemas.microsoft.com/office/drawing/2014/main" id="{A10BAE6D-D4BE-4661-8A12-CF69275FD945}"/>
                  </a:ext>
                </a:extLst>
              </p:cNvPr>
              <p:cNvPicPr/>
              <p:nvPr/>
            </p:nvPicPr>
            <p:blipFill>
              <a:blip r:embed="rId8"/>
              <a:stretch>
                <a:fillRect/>
              </a:stretch>
            </p:blipFill>
            <p:spPr>
              <a:xfrm>
                <a:off x="2160850" y="1621002"/>
                <a:ext cx="2484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1" name="잉크 10">
                <a:extLst>
                  <a:ext uri="{FF2B5EF4-FFF2-40B4-BE49-F238E27FC236}">
                    <a16:creationId xmlns:a16="http://schemas.microsoft.com/office/drawing/2014/main" id="{EB88D07E-57B1-4828-AF74-3A5FB633B57E}"/>
                  </a:ext>
                </a:extLst>
              </p14:cNvPr>
              <p14:cNvContentPartPr/>
              <p14:nvPr/>
            </p14:nvContentPartPr>
            <p14:xfrm>
              <a:off x="1398730" y="6135762"/>
              <a:ext cx="1090080" cy="45000"/>
            </p14:xfrm>
          </p:contentPart>
        </mc:Choice>
        <mc:Fallback>
          <p:pic>
            <p:nvPicPr>
              <p:cNvPr id="11" name="잉크 10">
                <a:extLst>
                  <a:ext uri="{FF2B5EF4-FFF2-40B4-BE49-F238E27FC236}">
                    <a16:creationId xmlns:a16="http://schemas.microsoft.com/office/drawing/2014/main" id="{EB88D07E-57B1-4828-AF74-3A5FB633B57E}"/>
                  </a:ext>
                </a:extLst>
              </p:cNvPr>
              <p:cNvPicPr/>
              <p:nvPr/>
            </p:nvPicPr>
            <p:blipFill>
              <a:blip r:embed="rId10"/>
              <a:stretch>
                <a:fillRect/>
              </a:stretch>
            </p:blipFill>
            <p:spPr>
              <a:xfrm>
                <a:off x="1389730" y="6126762"/>
                <a:ext cx="1107720" cy="626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2" name="잉크 11">
                <a:extLst>
                  <a:ext uri="{FF2B5EF4-FFF2-40B4-BE49-F238E27FC236}">
                    <a16:creationId xmlns:a16="http://schemas.microsoft.com/office/drawing/2014/main" id="{4522FD17-8344-48C2-B302-351BFBA81A65}"/>
                  </a:ext>
                </a:extLst>
              </p14:cNvPr>
              <p14:cNvContentPartPr/>
              <p14:nvPr/>
            </p14:nvContentPartPr>
            <p14:xfrm>
              <a:off x="2159050" y="6428802"/>
              <a:ext cx="589680" cy="17280"/>
            </p14:xfrm>
          </p:contentPart>
        </mc:Choice>
        <mc:Fallback>
          <p:pic>
            <p:nvPicPr>
              <p:cNvPr id="12" name="잉크 11">
                <a:extLst>
                  <a:ext uri="{FF2B5EF4-FFF2-40B4-BE49-F238E27FC236}">
                    <a16:creationId xmlns:a16="http://schemas.microsoft.com/office/drawing/2014/main" id="{4522FD17-8344-48C2-B302-351BFBA81A65}"/>
                  </a:ext>
                </a:extLst>
              </p:cNvPr>
              <p:cNvPicPr/>
              <p:nvPr/>
            </p:nvPicPr>
            <p:blipFill>
              <a:blip r:embed="rId12"/>
              <a:stretch>
                <a:fillRect/>
              </a:stretch>
            </p:blipFill>
            <p:spPr>
              <a:xfrm>
                <a:off x="2150050" y="6420162"/>
                <a:ext cx="607320" cy="34920"/>
              </a:xfrm>
              <a:prstGeom prst="rect">
                <a:avLst/>
              </a:prstGeom>
            </p:spPr>
          </p:pic>
        </mc:Fallback>
      </mc:AlternateContent>
    </p:spTree>
    <p:extLst>
      <p:ext uri="{BB962C8B-B14F-4D97-AF65-F5344CB8AC3E}">
        <p14:creationId xmlns:p14="http://schemas.microsoft.com/office/powerpoint/2010/main" val="2320130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075774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100055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1963515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잉크 3">
                <a:extLst>
                  <a:ext uri="{FF2B5EF4-FFF2-40B4-BE49-F238E27FC236}">
                    <a16:creationId xmlns:a16="http://schemas.microsoft.com/office/drawing/2014/main" id="{F21A723C-2B57-4B17-A205-B158AEB7312B}"/>
                  </a:ext>
                </a:extLst>
              </p14:cNvPr>
              <p14:cNvContentPartPr/>
              <p14:nvPr/>
            </p14:nvContentPartPr>
            <p14:xfrm>
              <a:off x="2764930" y="-628638"/>
              <a:ext cx="360" cy="360"/>
            </p14:xfrm>
          </p:contentPart>
        </mc:Choice>
        <mc:Fallback>
          <p:pic>
            <p:nvPicPr>
              <p:cNvPr id="4" name="잉크 3">
                <a:extLst>
                  <a:ext uri="{FF2B5EF4-FFF2-40B4-BE49-F238E27FC236}">
                    <a16:creationId xmlns:a16="http://schemas.microsoft.com/office/drawing/2014/main" id="{F21A723C-2B57-4B17-A205-B158AEB7312B}"/>
                  </a:ext>
                </a:extLst>
              </p:cNvPr>
              <p:cNvPicPr/>
              <p:nvPr/>
            </p:nvPicPr>
            <p:blipFill>
              <a:blip r:embed="rId4"/>
              <a:stretch>
                <a:fillRect/>
              </a:stretch>
            </p:blipFill>
            <p:spPr>
              <a:xfrm>
                <a:off x="2755930" y="-637278"/>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잉크 4">
                <a:extLst>
                  <a:ext uri="{FF2B5EF4-FFF2-40B4-BE49-F238E27FC236}">
                    <a16:creationId xmlns:a16="http://schemas.microsoft.com/office/drawing/2014/main" id="{DE94A95C-17EF-4389-9703-22593A032BCC}"/>
                  </a:ext>
                </a:extLst>
              </p14:cNvPr>
              <p14:cNvContentPartPr/>
              <p14:nvPr/>
            </p14:nvContentPartPr>
            <p14:xfrm>
              <a:off x="2147890" y="1464402"/>
              <a:ext cx="891720" cy="11880"/>
            </p14:xfrm>
          </p:contentPart>
        </mc:Choice>
        <mc:Fallback>
          <p:pic>
            <p:nvPicPr>
              <p:cNvPr id="5" name="잉크 4">
                <a:extLst>
                  <a:ext uri="{FF2B5EF4-FFF2-40B4-BE49-F238E27FC236}">
                    <a16:creationId xmlns:a16="http://schemas.microsoft.com/office/drawing/2014/main" id="{DE94A95C-17EF-4389-9703-22593A032BCC}"/>
                  </a:ext>
                </a:extLst>
              </p:cNvPr>
              <p:cNvPicPr/>
              <p:nvPr/>
            </p:nvPicPr>
            <p:blipFill>
              <a:blip r:embed="rId6"/>
              <a:stretch>
                <a:fillRect/>
              </a:stretch>
            </p:blipFill>
            <p:spPr>
              <a:xfrm>
                <a:off x="2138890" y="1455402"/>
                <a:ext cx="909360" cy="29520"/>
              </a:xfrm>
              <a:prstGeom prst="rect">
                <a:avLst/>
              </a:prstGeom>
            </p:spPr>
          </p:pic>
        </mc:Fallback>
      </mc:AlternateContent>
      <p:grpSp>
        <p:nvGrpSpPr>
          <p:cNvPr id="8" name="그룹 7">
            <a:extLst>
              <a:ext uri="{FF2B5EF4-FFF2-40B4-BE49-F238E27FC236}">
                <a16:creationId xmlns:a16="http://schemas.microsoft.com/office/drawing/2014/main" id="{6D769692-A4A8-4341-96B9-ADA4F0C75191}"/>
              </a:ext>
            </a:extLst>
          </p:cNvPr>
          <p:cNvGrpSpPr/>
          <p:nvPr/>
        </p:nvGrpSpPr>
        <p:grpSpPr>
          <a:xfrm>
            <a:off x="2136730" y="3062442"/>
            <a:ext cx="880920" cy="23400"/>
            <a:chOff x="2136730" y="3062442"/>
            <a:chExt cx="880920" cy="23400"/>
          </a:xfrm>
        </p:grpSpPr>
        <mc:AlternateContent xmlns:mc="http://schemas.openxmlformats.org/markup-compatibility/2006">
          <mc:Choice xmlns:p14="http://schemas.microsoft.com/office/powerpoint/2010/main" Requires="p14">
            <p:contentPart p14:bwMode="auto" r:id="rId7">
              <p14:nvContentPartPr>
                <p14:cNvPr id="6" name="잉크 5">
                  <a:extLst>
                    <a:ext uri="{FF2B5EF4-FFF2-40B4-BE49-F238E27FC236}">
                      <a16:creationId xmlns:a16="http://schemas.microsoft.com/office/drawing/2014/main" id="{184A6F63-A4B3-48EA-9E6B-8CB5FEF51B82}"/>
                    </a:ext>
                  </a:extLst>
                </p14:cNvPr>
                <p14:cNvContentPartPr/>
                <p14:nvPr/>
              </p14:nvContentPartPr>
              <p14:xfrm>
                <a:off x="2136730" y="3062442"/>
                <a:ext cx="360" cy="360"/>
              </p14:xfrm>
            </p:contentPart>
          </mc:Choice>
          <mc:Fallback>
            <p:pic>
              <p:nvPicPr>
                <p:cNvPr id="6" name="잉크 5">
                  <a:extLst>
                    <a:ext uri="{FF2B5EF4-FFF2-40B4-BE49-F238E27FC236}">
                      <a16:creationId xmlns:a16="http://schemas.microsoft.com/office/drawing/2014/main" id="{184A6F63-A4B3-48EA-9E6B-8CB5FEF51B82}"/>
                    </a:ext>
                  </a:extLst>
                </p:cNvPr>
                <p:cNvPicPr/>
                <p:nvPr/>
              </p:nvPicPr>
              <p:blipFill>
                <a:blip r:embed="rId4"/>
                <a:stretch>
                  <a:fillRect/>
                </a:stretch>
              </p:blipFill>
              <p:spPr>
                <a:xfrm>
                  <a:off x="2128090" y="3053442"/>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7" name="잉크 6">
                  <a:extLst>
                    <a:ext uri="{FF2B5EF4-FFF2-40B4-BE49-F238E27FC236}">
                      <a16:creationId xmlns:a16="http://schemas.microsoft.com/office/drawing/2014/main" id="{817B6A16-DB61-47F2-8EB6-3707AEC1FA8E}"/>
                    </a:ext>
                  </a:extLst>
                </p14:cNvPr>
                <p14:cNvContentPartPr/>
                <p14:nvPr/>
              </p14:nvContentPartPr>
              <p14:xfrm>
                <a:off x="2169850" y="3062442"/>
                <a:ext cx="847800" cy="23400"/>
              </p14:xfrm>
            </p:contentPart>
          </mc:Choice>
          <mc:Fallback>
            <p:pic>
              <p:nvPicPr>
                <p:cNvPr id="7" name="잉크 6">
                  <a:extLst>
                    <a:ext uri="{FF2B5EF4-FFF2-40B4-BE49-F238E27FC236}">
                      <a16:creationId xmlns:a16="http://schemas.microsoft.com/office/drawing/2014/main" id="{817B6A16-DB61-47F2-8EB6-3707AEC1FA8E}"/>
                    </a:ext>
                  </a:extLst>
                </p:cNvPr>
                <p:cNvPicPr/>
                <p:nvPr/>
              </p:nvPicPr>
              <p:blipFill>
                <a:blip r:embed="rId9"/>
                <a:stretch>
                  <a:fillRect/>
                </a:stretch>
              </p:blipFill>
              <p:spPr>
                <a:xfrm>
                  <a:off x="2160850" y="3053442"/>
                  <a:ext cx="865440" cy="4104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0">
            <p14:nvContentPartPr>
              <p14:cNvPr id="9" name="잉크 8">
                <a:extLst>
                  <a:ext uri="{FF2B5EF4-FFF2-40B4-BE49-F238E27FC236}">
                    <a16:creationId xmlns:a16="http://schemas.microsoft.com/office/drawing/2014/main" id="{05B2D45B-B440-4ADA-A6A8-1116E9FCF18D}"/>
                  </a:ext>
                </a:extLst>
              </p14:cNvPr>
              <p14:cNvContentPartPr/>
              <p14:nvPr/>
            </p14:nvContentPartPr>
            <p14:xfrm>
              <a:off x="2159050" y="3271602"/>
              <a:ext cx="585360" cy="44280"/>
            </p14:xfrm>
          </p:contentPart>
        </mc:Choice>
        <mc:Fallback>
          <p:pic>
            <p:nvPicPr>
              <p:cNvPr id="9" name="잉크 8">
                <a:extLst>
                  <a:ext uri="{FF2B5EF4-FFF2-40B4-BE49-F238E27FC236}">
                    <a16:creationId xmlns:a16="http://schemas.microsoft.com/office/drawing/2014/main" id="{05B2D45B-B440-4ADA-A6A8-1116E9FCF18D}"/>
                  </a:ext>
                </a:extLst>
              </p:cNvPr>
              <p:cNvPicPr/>
              <p:nvPr/>
            </p:nvPicPr>
            <p:blipFill>
              <a:blip r:embed="rId11"/>
              <a:stretch>
                <a:fillRect/>
              </a:stretch>
            </p:blipFill>
            <p:spPr>
              <a:xfrm>
                <a:off x="2150050" y="3262602"/>
                <a:ext cx="603000" cy="619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0" name="잉크 9">
                <a:extLst>
                  <a:ext uri="{FF2B5EF4-FFF2-40B4-BE49-F238E27FC236}">
                    <a16:creationId xmlns:a16="http://schemas.microsoft.com/office/drawing/2014/main" id="{F0F02D49-611E-4B8D-B8D5-18A1314E7D2B}"/>
                  </a:ext>
                </a:extLst>
              </p14:cNvPr>
              <p14:cNvContentPartPr/>
              <p14:nvPr/>
            </p14:nvContentPartPr>
            <p14:xfrm>
              <a:off x="2202970" y="6466602"/>
              <a:ext cx="483840" cy="360"/>
            </p14:xfrm>
          </p:contentPart>
        </mc:Choice>
        <mc:Fallback>
          <p:pic>
            <p:nvPicPr>
              <p:cNvPr id="10" name="잉크 9">
                <a:extLst>
                  <a:ext uri="{FF2B5EF4-FFF2-40B4-BE49-F238E27FC236}">
                    <a16:creationId xmlns:a16="http://schemas.microsoft.com/office/drawing/2014/main" id="{F0F02D49-611E-4B8D-B8D5-18A1314E7D2B}"/>
                  </a:ext>
                </a:extLst>
              </p:cNvPr>
              <p:cNvPicPr/>
              <p:nvPr/>
            </p:nvPicPr>
            <p:blipFill>
              <a:blip r:embed="rId13"/>
              <a:stretch>
                <a:fillRect/>
              </a:stretch>
            </p:blipFill>
            <p:spPr>
              <a:xfrm>
                <a:off x="2194330" y="6457962"/>
                <a:ext cx="501480" cy="18000"/>
              </a:xfrm>
              <a:prstGeom prst="rect">
                <a:avLst/>
              </a:prstGeom>
            </p:spPr>
          </p:pic>
        </mc:Fallback>
      </mc:AlternateContent>
      <p:grpSp>
        <p:nvGrpSpPr>
          <p:cNvPr id="40" name="그룹 39">
            <a:extLst>
              <a:ext uri="{FF2B5EF4-FFF2-40B4-BE49-F238E27FC236}">
                <a16:creationId xmlns:a16="http://schemas.microsoft.com/office/drawing/2014/main" id="{C5D14EDF-1C72-4DF5-9639-3C417EC5DB00}"/>
              </a:ext>
            </a:extLst>
          </p:cNvPr>
          <p:cNvGrpSpPr/>
          <p:nvPr/>
        </p:nvGrpSpPr>
        <p:grpSpPr>
          <a:xfrm>
            <a:off x="2841970" y="3352962"/>
            <a:ext cx="2680200" cy="484920"/>
            <a:chOff x="2841970" y="3352962"/>
            <a:chExt cx="2680200" cy="484920"/>
          </a:xfrm>
        </p:grpSpPr>
        <mc:AlternateContent xmlns:mc="http://schemas.openxmlformats.org/markup-compatibility/2006">
          <mc:Choice xmlns:p14="http://schemas.microsoft.com/office/powerpoint/2010/main" Requires="p14">
            <p:contentPart p14:bwMode="auto" r:id="rId14">
              <p14:nvContentPartPr>
                <p14:cNvPr id="11" name="잉크 10">
                  <a:extLst>
                    <a:ext uri="{FF2B5EF4-FFF2-40B4-BE49-F238E27FC236}">
                      <a16:creationId xmlns:a16="http://schemas.microsoft.com/office/drawing/2014/main" id="{8D0582BA-4EEB-42E4-8B86-682692B31527}"/>
                    </a:ext>
                  </a:extLst>
                </p14:cNvPr>
                <p14:cNvContentPartPr/>
                <p14:nvPr/>
              </p14:nvContentPartPr>
              <p14:xfrm>
                <a:off x="2841970" y="3352962"/>
                <a:ext cx="273240" cy="121320"/>
              </p14:xfrm>
            </p:contentPart>
          </mc:Choice>
          <mc:Fallback>
            <p:pic>
              <p:nvPicPr>
                <p:cNvPr id="11" name="잉크 10">
                  <a:extLst>
                    <a:ext uri="{FF2B5EF4-FFF2-40B4-BE49-F238E27FC236}">
                      <a16:creationId xmlns:a16="http://schemas.microsoft.com/office/drawing/2014/main" id="{8D0582BA-4EEB-42E4-8B86-682692B31527}"/>
                    </a:ext>
                  </a:extLst>
                </p:cNvPr>
                <p:cNvPicPr/>
                <p:nvPr/>
              </p:nvPicPr>
              <p:blipFill>
                <a:blip r:embed="rId15"/>
                <a:stretch>
                  <a:fillRect/>
                </a:stretch>
              </p:blipFill>
              <p:spPr>
                <a:xfrm>
                  <a:off x="2832970" y="3344322"/>
                  <a:ext cx="290880" cy="13896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2" name="잉크 11">
                  <a:extLst>
                    <a:ext uri="{FF2B5EF4-FFF2-40B4-BE49-F238E27FC236}">
                      <a16:creationId xmlns:a16="http://schemas.microsoft.com/office/drawing/2014/main" id="{C23D565D-1C6A-4F0D-848D-311A719B1D6D}"/>
                    </a:ext>
                  </a:extLst>
                </p14:cNvPr>
                <p14:cNvContentPartPr/>
                <p14:nvPr/>
              </p14:nvContentPartPr>
              <p14:xfrm>
                <a:off x="3271450" y="3370242"/>
                <a:ext cx="168480" cy="105840"/>
              </p14:xfrm>
            </p:contentPart>
          </mc:Choice>
          <mc:Fallback>
            <p:pic>
              <p:nvPicPr>
                <p:cNvPr id="12" name="잉크 11">
                  <a:extLst>
                    <a:ext uri="{FF2B5EF4-FFF2-40B4-BE49-F238E27FC236}">
                      <a16:creationId xmlns:a16="http://schemas.microsoft.com/office/drawing/2014/main" id="{C23D565D-1C6A-4F0D-848D-311A719B1D6D}"/>
                    </a:ext>
                  </a:extLst>
                </p:cNvPr>
                <p:cNvPicPr/>
                <p:nvPr/>
              </p:nvPicPr>
              <p:blipFill>
                <a:blip r:embed="rId17"/>
                <a:stretch>
                  <a:fillRect/>
                </a:stretch>
              </p:blipFill>
              <p:spPr>
                <a:xfrm>
                  <a:off x="3262810" y="3361242"/>
                  <a:ext cx="186120" cy="12348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3" name="잉크 12">
                  <a:extLst>
                    <a:ext uri="{FF2B5EF4-FFF2-40B4-BE49-F238E27FC236}">
                      <a16:creationId xmlns:a16="http://schemas.microsoft.com/office/drawing/2014/main" id="{875D0BAD-8581-4719-B492-E6E8ED18E76E}"/>
                    </a:ext>
                  </a:extLst>
                </p14:cNvPr>
                <p14:cNvContentPartPr/>
                <p14:nvPr/>
              </p14:nvContentPartPr>
              <p14:xfrm>
                <a:off x="3306730" y="3480762"/>
                <a:ext cx="42480" cy="66960"/>
              </p14:xfrm>
            </p:contentPart>
          </mc:Choice>
          <mc:Fallback>
            <p:pic>
              <p:nvPicPr>
                <p:cNvPr id="13" name="잉크 12">
                  <a:extLst>
                    <a:ext uri="{FF2B5EF4-FFF2-40B4-BE49-F238E27FC236}">
                      <a16:creationId xmlns:a16="http://schemas.microsoft.com/office/drawing/2014/main" id="{875D0BAD-8581-4719-B492-E6E8ED18E76E}"/>
                    </a:ext>
                  </a:extLst>
                </p:cNvPr>
                <p:cNvPicPr/>
                <p:nvPr/>
              </p:nvPicPr>
              <p:blipFill>
                <a:blip r:embed="rId19"/>
                <a:stretch>
                  <a:fillRect/>
                </a:stretch>
              </p:blipFill>
              <p:spPr>
                <a:xfrm>
                  <a:off x="3297730" y="3472122"/>
                  <a:ext cx="60120" cy="8460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4" name="잉크 13">
                  <a:extLst>
                    <a:ext uri="{FF2B5EF4-FFF2-40B4-BE49-F238E27FC236}">
                      <a16:creationId xmlns:a16="http://schemas.microsoft.com/office/drawing/2014/main" id="{8556CC89-596C-4E38-8D58-849F1463F8CB}"/>
                    </a:ext>
                  </a:extLst>
                </p14:cNvPr>
                <p14:cNvContentPartPr/>
                <p14:nvPr/>
              </p14:nvContentPartPr>
              <p14:xfrm>
                <a:off x="3293770" y="3558162"/>
                <a:ext cx="109440" cy="11520"/>
              </p14:xfrm>
            </p:contentPart>
          </mc:Choice>
          <mc:Fallback>
            <p:pic>
              <p:nvPicPr>
                <p:cNvPr id="14" name="잉크 13">
                  <a:extLst>
                    <a:ext uri="{FF2B5EF4-FFF2-40B4-BE49-F238E27FC236}">
                      <a16:creationId xmlns:a16="http://schemas.microsoft.com/office/drawing/2014/main" id="{8556CC89-596C-4E38-8D58-849F1463F8CB}"/>
                    </a:ext>
                  </a:extLst>
                </p:cNvPr>
                <p:cNvPicPr/>
                <p:nvPr/>
              </p:nvPicPr>
              <p:blipFill>
                <a:blip r:embed="rId21"/>
                <a:stretch>
                  <a:fillRect/>
                </a:stretch>
              </p:blipFill>
              <p:spPr>
                <a:xfrm>
                  <a:off x="3284770" y="3549522"/>
                  <a:ext cx="127080" cy="2916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15" name="잉크 14">
                  <a:extLst>
                    <a:ext uri="{FF2B5EF4-FFF2-40B4-BE49-F238E27FC236}">
                      <a16:creationId xmlns:a16="http://schemas.microsoft.com/office/drawing/2014/main" id="{EDCCA5F2-087F-46A0-B196-1AFDB872A428}"/>
                    </a:ext>
                  </a:extLst>
                </p14:cNvPr>
                <p14:cNvContentPartPr/>
                <p14:nvPr/>
              </p14:nvContentPartPr>
              <p14:xfrm>
                <a:off x="3337690" y="3621882"/>
                <a:ext cx="91800" cy="77760"/>
              </p14:xfrm>
            </p:contentPart>
          </mc:Choice>
          <mc:Fallback>
            <p:pic>
              <p:nvPicPr>
                <p:cNvPr id="15" name="잉크 14">
                  <a:extLst>
                    <a:ext uri="{FF2B5EF4-FFF2-40B4-BE49-F238E27FC236}">
                      <a16:creationId xmlns:a16="http://schemas.microsoft.com/office/drawing/2014/main" id="{EDCCA5F2-087F-46A0-B196-1AFDB872A428}"/>
                    </a:ext>
                  </a:extLst>
                </p:cNvPr>
                <p:cNvPicPr/>
                <p:nvPr/>
              </p:nvPicPr>
              <p:blipFill>
                <a:blip r:embed="rId23"/>
                <a:stretch>
                  <a:fillRect/>
                </a:stretch>
              </p:blipFill>
              <p:spPr>
                <a:xfrm>
                  <a:off x="3329050" y="3613242"/>
                  <a:ext cx="109440" cy="9540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16" name="잉크 15">
                  <a:extLst>
                    <a:ext uri="{FF2B5EF4-FFF2-40B4-BE49-F238E27FC236}">
                      <a16:creationId xmlns:a16="http://schemas.microsoft.com/office/drawing/2014/main" id="{9B630F4E-AA79-4240-9F14-0559362587F3}"/>
                    </a:ext>
                  </a:extLst>
                </p14:cNvPr>
                <p14:cNvContentPartPr/>
                <p14:nvPr/>
              </p14:nvContentPartPr>
              <p14:xfrm>
                <a:off x="3566290" y="3469962"/>
                <a:ext cx="102600" cy="62280"/>
              </p14:xfrm>
            </p:contentPart>
          </mc:Choice>
          <mc:Fallback>
            <p:pic>
              <p:nvPicPr>
                <p:cNvPr id="16" name="잉크 15">
                  <a:extLst>
                    <a:ext uri="{FF2B5EF4-FFF2-40B4-BE49-F238E27FC236}">
                      <a16:creationId xmlns:a16="http://schemas.microsoft.com/office/drawing/2014/main" id="{9B630F4E-AA79-4240-9F14-0559362587F3}"/>
                    </a:ext>
                  </a:extLst>
                </p:cNvPr>
                <p:cNvPicPr/>
                <p:nvPr/>
              </p:nvPicPr>
              <p:blipFill>
                <a:blip r:embed="rId25"/>
                <a:stretch>
                  <a:fillRect/>
                </a:stretch>
              </p:blipFill>
              <p:spPr>
                <a:xfrm>
                  <a:off x="3557290" y="3461322"/>
                  <a:ext cx="120240" cy="7992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17" name="잉크 16">
                  <a:extLst>
                    <a:ext uri="{FF2B5EF4-FFF2-40B4-BE49-F238E27FC236}">
                      <a16:creationId xmlns:a16="http://schemas.microsoft.com/office/drawing/2014/main" id="{70C4EBC0-B858-4DA5-9225-306E418DBEFC}"/>
                    </a:ext>
                  </a:extLst>
                </p14:cNvPr>
                <p14:cNvContentPartPr/>
                <p14:nvPr/>
              </p14:nvContentPartPr>
              <p14:xfrm>
                <a:off x="3602290" y="3536202"/>
                <a:ext cx="84960" cy="34560"/>
              </p14:xfrm>
            </p:contentPart>
          </mc:Choice>
          <mc:Fallback>
            <p:pic>
              <p:nvPicPr>
                <p:cNvPr id="17" name="잉크 16">
                  <a:extLst>
                    <a:ext uri="{FF2B5EF4-FFF2-40B4-BE49-F238E27FC236}">
                      <a16:creationId xmlns:a16="http://schemas.microsoft.com/office/drawing/2014/main" id="{70C4EBC0-B858-4DA5-9225-306E418DBEFC}"/>
                    </a:ext>
                  </a:extLst>
                </p:cNvPr>
                <p:cNvPicPr/>
                <p:nvPr/>
              </p:nvPicPr>
              <p:blipFill>
                <a:blip r:embed="rId27"/>
                <a:stretch>
                  <a:fillRect/>
                </a:stretch>
              </p:blipFill>
              <p:spPr>
                <a:xfrm>
                  <a:off x="3593290" y="3527202"/>
                  <a:ext cx="102600" cy="5220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18" name="잉크 17">
                  <a:extLst>
                    <a:ext uri="{FF2B5EF4-FFF2-40B4-BE49-F238E27FC236}">
                      <a16:creationId xmlns:a16="http://schemas.microsoft.com/office/drawing/2014/main" id="{50863190-43AD-4B65-813F-4A9713E4584B}"/>
                    </a:ext>
                  </a:extLst>
                </p14:cNvPr>
                <p14:cNvContentPartPr/>
                <p14:nvPr/>
              </p14:nvContentPartPr>
              <p14:xfrm>
                <a:off x="3745570" y="3522882"/>
                <a:ext cx="39600" cy="24480"/>
              </p14:xfrm>
            </p:contentPart>
          </mc:Choice>
          <mc:Fallback>
            <p:pic>
              <p:nvPicPr>
                <p:cNvPr id="18" name="잉크 17">
                  <a:extLst>
                    <a:ext uri="{FF2B5EF4-FFF2-40B4-BE49-F238E27FC236}">
                      <a16:creationId xmlns:a16="http://schemas.microsoft.com/office/drawing/2014/main" id="{50863190-43AD-4B65-813F-4A9713E4584B}"/>
                    </a:ext>
                  </a:extLst>
                </p:cNvPr>
                <p:cNvPicPr/>
                <p:nvPr/>
              </p:nvPicPr>
              <p:blipFill>
                <a:blip r:embed="rId29"/>
                <a:stretch>
                  <a:fillRect/>
                </a:stretch>
              </p:blipFill>
              <p:spPr>
                <a:xfrm>
                  <a:off x="3736570" y="3513882"/>
                  <a:ext cx="57240" cy="4212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19" name="잉크 18">
                  <a:extLst>
                    <a:ext uri="{FF2B5EF4-FFF2-40B4-BE49-F238E27FC236}">
                      <a16:creationId xmlns:a16="http://schemas.microsoft.com/office/drawing/2014/main" id="{B841E418-3853-40F7-9EE1-F49F80F9DB3E}"/>
                    </a:ext>
                  </a:extLst>
                </p14:cNvPr>
                <p14:cNvContentPartPr/>
                <p14:nvPr/>
              </p14:nvContentPartPr>
              <p14:xfrm>
                <a:off x="3807130" y="3480762"/>
                <a:ext cx="16560" cy="182160"/>
              </p14:xfrm>
            </p:contentPart>
          </mc:Choice>
          <mc:Fallback>
            <p:pic>
              <p:nvPicPr>
                <p:cNvPr id="19" name="잉크 18">
                  <a:extLst>
                    <a:ext uri="{FF2B5EF4-FFF2-40B4-BE49-F238E27FC236}">
                      <a16:creationId xmlns:a16="http://schemas.microsoft.com/office/drawing/2014/main" id="{B841E418-3853-40F7-9EE1-F49F80F9DB3E}"/>
                    </a:ext>
                  </a:extLst>
                </p:cNvPr>
                <p:cNvPicPr/>
                <p:nvPr/>
              </p:nvPicPr>
              <p:blipFill>
                <a:blip r:embed="rId31"/>
                <a:stretch>
                  <a:fillRect/>
                </a:stretch>
              </p:blipFill>
              <p:spPr>
                <a:xfrm>
                  <a:off x="3798130" y="3472122"/>
                  <a:ext cx="34200" cy="19980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20" name="잉크 19">
                  <a:extLst>
                    <a:ext uri="{FF2B5EF4-FFF2-40B4-BE49-F238E27FC236}">
                      <a16:creationId xmlns:a16="http://schemas.microsoft.com/office/drawing/2014/main" id="{D0B7DA32-AD4E-4485-B386-A1763E06D1ED}"/>
                    </a:ext>
                  </a:extLst>
                </p14:cNvPr>
                <p14:cNvContentPartPr/>
                <p14:nvPr/>
              </p14:nvContentPartPr>
              <p14:xfrm>
                <a:off x="3778330" y="3668322"/>
                <a:ext cx="30240" cy="79560"/>
              </p14:xfrm>
            </p:contentPart>
          </mc:Choice>
          <mc:Fallback>
            <p:pic>
              <p:nvPicPr>
                <p:cNvPr id="20" name="잉크 19">
                  <a:extLst>
                    <a:ext uri="{FF2B5EF4-FFF2-40B4-BE49-F238E27FC236}">
                      <a16:creationId xmlns:a16="http://schemas.microsoft.com/office/drawing/2014/main" id="{D0B7DA32-AD4E-4485-B386-A1763E06D1ED}"/>
                    </a:ext>
                  </a:extLst>
                </p:cNvPr>
                <p:cNvPicPr/>
                <p:nvPr/>
              </p:nvPicPr>
              <p:blipFill>
                <a:blip r:embed="rId33"/>
                <a:stretch>
                  <a:fillRect/>
                </a:stretch>
              </p:blipFill>
              <p:spPr>
                <a:xfrm>
                  <a:off x="3769330" y="3659322"/>
                  <a:ext cx="47880" cy="9720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22" name="잉크 21">
                  <a:extLst>
                    <a:ext uri="{FF2B5EF4-FFF2-40B4-BE49-F238E27FC236}">
                      <a16:creationId xmlns:a16="http://schemas.microsoft.com/office/drawing/2014/main" id="{85AF874D-F81D-43D8-9EB9-10F41867E140}"/>
                    </a:ext>
                  </a:extLst>
                </p14:cNvPr>
                <p14:cNvContentPartPr/>
                <p14:nvPr/>
              </p14:nvContentPartPr>
              <p14:xfrm>
                <a:off x="3519850" y="3525042"/>
                <a:ext cx="93240" cy="106560"/>
              </p14:xfrm>
            </p:contentPart>
          </mc:Choice>
          <mc:Fallback>
            <p:pic>
              <p:nvPicPr>
                <p:cNvPr id="22" name="잉크 21">
                  <a:extLst>
                    <a:ext uri="{FF2B5EF4-FFF2-40B4-BE49-F238E27FC236}">
                      <a16:creationId xmlns:a16="http://schemas.microsoft.com/office/drawing/2014/main" id="{85AF874D-F81D-43D8-9EB9-10F41867E140}"/>
                    </a:ext>
                  </a:extLst>
                </p:cNvPr>
                <p:cNvPicPr/>
                <p:nvPr/>
              </p:nvPicPr>
              <p:blipFill>
                <a:blip r:embed="rId35"/>
                <a:stretch>
                  <a:fillRect/>
                </a:stretch>
              </p:blipFill>
              <p:spPr>
                <a:xfrm>
                  <a:off x="3511210" y="3516042"/>
                  <a:ext cx="110880" cy="12420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23" name="잉크 22">
                  <a:extLst>
                    <a:ext uri="{FF2B5EF4-FFF2-40B4-BE49-F238E27FC236}">
                      <a16:creationId xmlns:a16="http://schemas.microsoft.com/office/drawing/2014/main" id="{5A6C2E87-1B7C-4127-8817-541409BB75C6}"/>
                    </a:ext>
                  </a:extLst>
                </p14:cNvPr>
                <p14:cNvContentPartPr/>
                <p14:nvPr/>
              </p14:nvContentPartPr>
              <p14:xfrm>
                <a:off x="3998650" y="3461682"/>
                <a:ext cx="111600" cy="227520"/>
              </p14:xfrm>
            </p:contentPart>
          </mc:Choice>
          <mc:Fallback>
            <p:pic>
              <p:nvPicPr>
                <p:cNvPr id="23" name="잉크 22">
                  <a:extLst>
                    <a:ext uri="{FF2B5EF4-FFF2-40B4-BE49-F238E27FC236}">
                      <a16:creationId xmlns:a16="http://schemas.microsoft.com/office/drawing/2014/main" id="{5A6C2E87-1B7C-4127-8817-541409BB75C6}"/>
                    </a:ext>
                  </a:extLst>
                </p:cNvPr>
                <p:cNvPicPr/>
                <p:nvPr/>
              </p:nvPicPr>
              <p:blipFill>
                <a:blip r:embed="rId37"/>
                <a:stretch>
                  <a:fillRect/>
                </a:stretch>
              </p:blipFill>
              <p:spPr>
                <a:xfrm>
                  <a:off x="3989650" y="3453042"/>
                  <a:ext cx="129240" cy="24516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24" name="잉크 23">
                  <a:extLst>
                    <a:ext uri="{FF2B5EF4-FFF2-40B4-BE49-F238E27FC236}">
                      <a16:creationId xmlns:a16="http://schemas.microsoft.com/office/drawing/2014/main" id="{E9ED4EE8-FEE5-4F64-BDF4-8168910AEB83}"/>
                    </a:ext>
                  </a:extLst>
                </p14:cNvPr>
                <p14:cNvContentPartPr/>
                <p14:nvPr/>
              </p14:nvContentPartPr>
              <p14:xfrm>
                <a:off x="4141930" y="3811602"/>
                <a:ext cx="2160" cy="360"/>
              </p14:xfrm>
            </p:contentPart>
          </mc:Choice>
          <mc:Fallback>
            <p:pic>
              <p:nvPicPr>
                <p:cNvPr id="24" name="잉크 23">
                  <a:extLst>
                    <a:ext uri="{FF2B5EF4-FFF2-40B4-BE49-F238E27FC236}">
                      <a16:creationId xmlns:a16="http://schemas.microsoft.com/office/drawing/2014/main" id="{E9ED4EE8-FEE5-4F64-BDF4-8168910AEB83}"/>
                    </a:ext>
                  </a:extLst>
                </p:cNvPr>
                <p:cNvPicPr/>
                <p:nvPr/>
              </p:nvPicPr>
              <p:blipFill>
                <a:blip r:embed="rId39"/>
                <a:stretch>
                  <a:fillRect/>
                </a:stretch>
              </p:blipFill>
              <p:spPr>
                <a:xfrm>
                  <a:off x="4132930" y="3802602"/>
                  <a:ext cx="198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26" name="잉크 25">
                  <a:extLst>
                    <a:ext uri="{FF2B5EF4-FFF2-40B4-BE49-F238E27FC236}">
                      <a16:creationId xmlns:a16="http://schemas.microsoft.com/office/drawing/2014/main" id="{22E15F16-9200-471D-801D-09177C0117CC}"/>
                    </a:ext>
                  </a:extLst>
                </p14:cNvPr>
                <p14:cNvContentPartPr/>
                <p14:nvPr/>
              </p14:nvContentPartPr>
              <p14:xfrm>
                <a:off x="4373410" y="3448002"/>
                <a:ext cx="86760" cy="360"/>
              </p14:xfrm>
            </p:contentPart>
          </mc:Choice>
          <mc:Fallback>
            <p:pic>
              <p:nvPicPr>
                <p:cNvPr id="26" name="잉크 25">
                  <a:extLst>
                    <a:ext uri="{FF2B5EF4-FFF2-40B4-BE49-F238E27FC236}">
                      <a16:creationId xmlns:a16="http://schemas.microsoft.com/office/drawing/2014/main" id="{22E15F16-9200-471D-801D-09177C0117CC}"/>
                    </a:ext>
                  </a:extLst>
                </p:cNvPr>
                <p:cNvPicPr/>
                <p:nvPr/>
              </p:nvPicPr>
              <p:blipFill>
                <a:blip r:embed="rId41"/>
                <a:stretch>
                  <a:fillRect/>
                </a:stretch>
              </p:blipFill>
              <p:spPr>
                <a:xfrm>
                  <a:off x="4364410" y="3439002"/>
                  <a:ext cx="1044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27" name="잉크 26">
                  <a:extLst>
                    <a:ext uri="{FF2B5EF4-FFF2-40B4-BE49-F238E27FC236}">
                      <a16:creationId xmlns:a16="http://schemas.microsoft.com/office/drawing/2014/main" id="{A07BB7B2-CB0F-40B1-9029-D0093DD79DD1}"/>
                    </a:ext>
                  </a:extLst>
                </p14:cNvPr>
                <p14:cNvContentPartPr/>
                <p14:nvPr/>
              </p14:nvContentPartPr>
              <p14:xfrm>
                <a:off x="4276210" y="3529722"/>
                <a:ext cx="131040" cy="90720"/>
              </p14:xfrm>
            </p:contentPart>
          </mc:Choice>
          <mc:Fallback>
            <p:pic>
              <p:nvPicPr>
                <p:cNvPr id="27" name="잉크 26">
                  <a:extLst>
                    <a:ext uri="{FF2B5EF4-FFF2-40B4-BE49-F238E27FC236}">
                      <a16:creationId xmlns:a16="http://schemas.microsoft.com/office/drawing/2014/main" id="{A07BB7B2-CB0F-40B1-9029-D0093DD79DD1}"/>
                    </a:ext>
                  </a:extLst>
                </p:cNvPr>
                <p:cNvPicPr/>
                <p:nvPr/>
              </p:nvPicPr>
              <p:blipFill>
                <a:blip r:embed="rId43"/>
                <a:stretch>
                  <a:fillRect/>
                </a:stretch>
              </p:blipFill>
              <p:spPr>
                <a:xfrm>
                  <a:off x="4267570" y="3520722"/>
                  <a:ext cx="148680" cy="10836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28" name="잉크 27">
                  <a:extLst>
                    <a:ext uri="{FF2B5EF4-FFF2-40B4-BE49-F238E27FC236}">
                      <a16:creationId xmlns:a16="http://schemas.microsoft.com/office/drawing/2014/main" id="{11F61242-D930-4C95-A64E-B2C7EC0B2329}"/>
                    </a:ext>
                  </a:extLst>
                </p14:cNvPr>
                <p14:cNvContentPartPr/>
                <p14:nvPr/>
              </p14:nvContentPartPr>
              <p14:xfrm>
                <a:off x="4439650" y="3491922"/>
                <a:ext cx="11520" cy="175320"/>
              </p14:xfrm>
            </p:contentPart>
          </mc:Choice>
          <mc:Fallback>
            <p:pic>
              <p:nvPicPr>
                <p:cNvPr id="28" name="잉크 27">
                  <a:extLst>
                    <a:ext uri="{FF2B5EF4-FFF2-40B4-BE49-F238E27FC236}">
                      <a16:creationId xmlns:a16="http://schemas.microsoft.com/office/drawing/2014/main" id="{11F61242-D930-4C95-A64E-B2C7EC0B2329}"/>
                    </a:ext>
                  </a:extLst>
                </p:cNvPr>
                <p:cNvPicPr/>
                <p:nvPr/>
              </p:nvPicPr>
              <p:blipFill>
                <a:blip r:embed="rId45"/>
                <a:stretch>
                  <a:fillRect/>
                </a:stretch>
              </p:blipFill>
              <p:spPr>
                <a:xfrm>
                  <a:off x="4430650" y="3483282"/>
                  <a:ext cx="29160" cy="19296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29" name="잉크 28">
                  <a:extLst>
                    <a:ext uri="{FF2B5EF4-FFF2-40B4-BE49-F238E27FC236}">
                      <a16:creationId xmlns:a16="http://schemas.microsoft.com/office/drawing/2014/main" id="{FAE793F4-3582-485C-9EB3-A9D0F32B6426}"/>
                    </a:ext>
                  </a:extLst>
                </p14:cNvPr>
                <p14:cNvContentPartPr/>
                <p14:nvPr/>
              </p14:nvContentPartPr>
              <p14:xfrm>
                <a:off x="4450450" y="3616842"/>
                <a:ext cx="102240" cy="18720"/>
              </p14:xfrm>
            </p:contentPart>
          </mc:Choice>
          <mc:Fallback>
            <p:pic>
              <p:nvPicPr>
                <p:cNvPr id="29" name="잉크 28">
                  <a:extLst>
                    <a:ext uri="{FF2B5EF4-FFF2-40B4-BE49-F238E27FC236}">
                      <a16:creationId xmlns:a16="http://schemas.microsoft.com/office/drawing/2014/main" id="{FAE793F4-3582-485C-9EB3-A9D0F32B6426}"/>
                    </a:ext>
                  </a:extLst>
                </p:cNvPr>
                <p:cNvPicPr/>
                <p:nvPr/>
              </p:nvPicPr>
              <p:blipFill>
                <a:blip r:embed="rId47"/>
                <a:stretch>
                  <a:fillRect/>
                </a:stretch>
              </p:blipFill>
              <p:spPr>
                <a:xfrm>
                  <a:off x="4441450" y="3608202"/>
                  <a:ext cx="119880" cy="3636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30" name="잉크 29">
                  <a:extLst>
                    <a:ext uri="{FF2B5EF4-FFF2-40B4-BE49-F238E27FC236}">
                      <a16:creationId xmlns:a16="http://schemas.microsoft.com/office/drawing/2014/main" id="{DE3AB498-FB04-416A-B398-AF435E8941E1}"/>
                    </a:ext>
                  </a:extLst>
                </p14:cNvPr>
                <p14:cNvContentPartPr/>
                <p14:nvPr/>
              </p14:nvContentPartPr>
              <p14:xfrm>
                <a:off x="4384210" y="3677322"/>
                <a:ext cx="175680" cy="119520"/>
              </p14:xfrm>
            </p:contentPart>
          </mc:Choice>
          <mc:Fallback>
            <p:pic>
              <p:nvPicPr>
                <p:cNvPr id="30" name="잉크 29">
                  <a:extLst>
                    <a:ext uri="{FF2B5EF4-FFF2-40B4-BE49-F238E27FC236}">
                      <a16:creationId xmlns:a16="http://schemas.microsoft.com/office/drawing/2014/main" id="{DE3AB498-FB04-416A-B398-AF435E8941E1}"/>
                    </a:ext>
                  </a:extLst>
                </p:cNvPr>
                <p:cNvPicPr/>
                <p:nvPr/>
              </p:nvPicPr>
              <p:blipFill>
                <a:blip r:embed="rId49"/>
                <a:stretch>
                  <a:fillRect/>
                </a:stretch>
              </p:blipFill>
              <p:spPr>
                <a:xfrm>
                  <a:off x="4375210" y="3668682"/>
                  <a:ext cx="193320" cy="137160"/>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31" name="잉크 30">
                  <a:extLst>
                    <a:ext uri="{FF2B5EF4-FFF2-40B4-BE49-F238E27FC236}">
                      <a16:creationId xmlns:a16="http://schemas.microsoft.com/office/drawing/2014/main" id="{3280EBA8-68E9-420E-ADDA-920E07DA6371}"/>
                    </a:ext>
                  </a:extLst>
                </p14:cNvPr>
                <p14:cNvContentPartPr/>
                <p14:nvPr/>
              </p14:nvContentPartPr>
              <p14:xfrm>
                <a:off x="4679410" y="3526122"/>
                <a:ext cx="93960" cy="153720"/>
              </p14:xfrm>
            </p:contentPart>
          </mc:Choice>
          <mc:Fallback>
            <p:pic>
              <p:nvPicPr>
                <p:cNvPr id="31" name="잉크 30">
                  <a:extLst>
                    <a:ext uri="{FF2B5EF4-FFF2-40B4-BE49-F238E27FC236}">
                      <a16:creationId xmlns:a16="http://schemas.microsoft.com/office/drawing/2014/main" id="{3280EBA8-68E9-420E-ADDA-920E07DA6371}"/>
                    </a:ext>
                  </a:extLst>
                </p:cNvPr>
                <p:cNvPicPr/>
                <p:nvPr/>
              </p:nvPicPr>
              <p:blipFill>
                <a:blip r:embed="rId51"/>
                <a:stretch>
                  <a:fillRect/>
                </a:stretch>
              </p:blipFill>
              <p:spPr>
                <a:xfrm>
                  <a:off x="4670770" y="3517482"/>
                  <a:ext cx="111600" cy="171360"/>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32" name="잉크 31">
                  <a:extLst>
                    <a:ext uri="{FF2B5EF4-FFF2-40B4-BE49-F238E27FC236}">
                      <a16:creationId xmlns:a16="http://schemas.microsoft.com/office/drawing/2014/main" id="{C7A000DF-3FF9-454C-B339-9B7C0BA2D315}"/>
                    </a:ext>
                  </a:extLst>
                </p14:cNvPr>
                <p14:cNvContentPartPr/>
                <p14:nvPr/>
              </p14:nvContentPartPr>
              <p14:xfrm>
                <a:off x="4714690" y="3525042"/>
                <a:ext cx="189720" cy="129240"/>
              </p14:xfrm>
            </p:contentPart>
          </mc:Choice>
          <mc:Fallback>
            <p:pic>
              <p:nvPicPr>
                <p:cNvPr id="32" name="잉크 31">
                  <a:extLst>
                    <a:ext uri="{FF2B5EF4-FFF2-40B4-BE49-F238E27FC236}">
                      <a16:creationId xmlns:a16="http://schemas.microsoft.com/office/drawing/2014/main" id="{C7A000DF-3FF9-454C-B339-9B7C0BA2D315}"/>
                    </a:ext>
                  </a:extLst>
                </p:cNvPr>
                <p:cNvPicPr/>
                <p:nvPr/>
              </p:nvPicPr>
              <p:blipFill>
                <a:blip r:embed="rId53"/>
                <a:stretch>
                  <a:fillRect/>
                </a:stretch>
              </p:blipFill>
              <p:spPr>
                <a:xfrm>
                  <a:off x="4706050" y="3516042"/>
                  <a:ext cx="207360" cy="146880"/>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33" name="잉크 32">
                  <a:extLst>
                    <a:ext uri="{FF2B5EF4-FFF2-40B4-BE49-F238E27FC236}">
                      <a16:creationId xmlns:a16="http://schemas.microsoft.com/office/drawing/2014/main" id="{41D30188-40C6-4F04-AD3D-04E3AD01BEDF}"/>
                    </a:ext>
                  </a:extLst>
                </p14:cNvPr>
                <p14:cNvContentPartPr/>
                <p14:nvPr/>
              </p14:nvContentPartPr>
              <p14:xfrm>
                <a:off x="4933930" y="3436842"/>
                <a:ext cx="196560" cy="222120"/>
              </p14:xfrm>
            </p:contentPart>
          </mc:Choice>
          <mc:Fallback>
            <p:pic>
              <p:nvPicPr>
                <p:cNvPr id="33" name="잉크 32">
                  <a:extLst>
                    <a:ext uri="{FF2B5EF4-FFF2-40B4-BE49-F238E27FC236}">
                      <a16:creationId xmlns:a16="http://schemas.microsoft.com/office/drawing/2014/main" id="{41D30188-40C6-4F04-AD3D-04E3AD01BEDF}"/>
                    </a:ext>
                  </a:extLst>
                </p:cNvPr>
                <p:cNvPicPr/>
                <p:nvPr/>
              </p:nvPicPr>
              <p:blipFill>
                <a:blip r:embed="rId55"/>
                <a:stretch>
                  <a:fillRect/>
                </a:stretch>
              </p:blipFill>
              <p:spPr>
                <a:xfrm>
                  <a:off x="4924930" y="3427842"/>
                  <a:ext cx="214200" cy="239760"/>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34" name="잉크 33">
                  <a:extLst>
                    <a:ext uri="{FF2B5EF4-FFF2-40B4-BE49-F238E27FC236}">
                      <a16:creationId xmlns:a16="http://schemas.microsoft.com/office/drawing/2014/main" id="{E1CFE07A-A45D-47A6-9438-E50F90A45CA3}"/>
                    </a:ext>
                  </a:extLst>
                </p14:cNvPr>
                <p14:cNvContentPartPr/>
                <p14:nvPr/>
              </p14:nvContentPartPr>
              <p14:xfrm>
                <a:off x="4947610" y="3535842"/>
                <a:ext cx="209160" cy="12240"/>
              </p14:xfrm>
            </p:contentPart>
          </mc:Choice>
          <mc:Fallback>
            <p:pic>
              <p:nvPicPr>
                <p:cNvPr id="34" name="잉크 33">
                  <a:extLst>
                    <a:ext uri="{FF2B5EF4-FFF2-40B4-BE49-F238E27FC236}">
                      <a16:creationId xmlns:a16="http://schemas.microsoft.com/office/drawing/2014/main" id="{E1CFE07A-A45D-47A6-9438-E50F90A45CA3}"/>
                    </a:ext>
                  </a:extLst>
                </p:cNvPr>
                <p:cNvPicPr/>
                <p:nvPr/>
              </p:nvPicPr>
              <p:blipFill>
                <a:blip r:embed="rId57"/>
                <a:stretch>
                  <a:fillRect/>
                </a:stretch>
              </p:blipFill>
              <p:spPr>
                <a:xfrm>
                  <a:off x="4938970" y="3527202"/>
                  <a:ext cx="226800" cy="29880"/>
                </a:xfrm>
                <a:prstGeom prst="rect">
                  <a:avLst/>
                </a:prstGeom>
              </p:spPr>
            </p:pic>
          </mc:Fallback>
        </mc:AlternateContent>
        <mc:AlternateContent xmlns:mc="http://schemas.openxmlformats.org/markup-compatibility/2006">
          <mc:Choice xmlns:p14="http://schemas.microsoft.com/office/powerpoint/2010/main" Requires="p14">
            <p:contentPart p14:bwMode="auto" r:id="rId58">
              <p14:nvContentPartPr>
                <p14:cNvPr id="35" name="잉크 34">
                  <a:extLst>
                    <a:ext uri="{FF2B5EF4-FFF2-40B4-BE49-F238E27FC236}">
                      <a16:creationId xmlns:a16="http://schemas.microsoft.com/office/drawing/2014/main" id="{895FB145-2E15-4D87-9C00-8D5520F1077C}"/>
                    </a:ext>
                  </a:extLst>
                </p14:cNvPr>
                <p14:cNvContentPartPr/>
                <p14:nvPr/>
              </p14:nvContentPartPr>
              <p14:xfrm>
                <a:off x="4997290" y="3657522"/>
                <a:ext cx="26640" cy="71640"/>
              </p14:xfrm>
            </p:contentPart>
          </mc:Choice>
          <mc:Fallback>
            <p:pic>
              <p:nvPicPr>
                <p:cNvPr id="35" name="잉크 34">
                  <a:extLst>
                    <a:ext uri="{FF2B5EF4-FFF2-40B4-BE49-F238E27FC236}">
                      <a16:creationId xmlns:a16="http://schemas.microsoft.com/office/drawing/2014/main" id="{895FB145-2E15-4D87-9C00-8D5520F1077C}"/>
                    </a:ext>
                  </a:extLst>
                </p:cNvPr>
                <p:cNvPicPr/>
                <p:nvPr/>
              </p:nvPicPr>
              <p:blipFill>
                <a:blip r:embed="rId59"/>
                <a:stretch>
                  <a:fillRect/>
                </a:stretch>
              </p:blipFill>
              <p:spPr>
                <a:xfrm>
                  <a:off x="4988290" y="3648522"/>
                  <a:ext cx="44280" cy="89280"/>
                </a:xfrm>
                <a:prstGeom prst="rect">
                  <a:avLst/>
                </a:prstGeom>
              </p:spPr>
            </p:pic>
          </mc:Fallback>
        </mc:AlternateContent>
        <mc:AlternateContent xmlns:mc="http://schemas.openxmlformats.org/markup-compatibility/2006">
          <mc:Choice xmlns:p14="http://schemas.microsoft.com/office/powerpoint/2010/main" Requires="p14">
            <p:contentPart p14:bwMode="auto" r:id="rId60">
              <p14:nvContentPartPr>
                <p14:cNvPr id="36" name="잉크 35">
                  <a:extLst>
                    <a:ext uri="{FF2B5EF4-FFF2-40B4-BE49-F238E27FC236}">
                      <a16:creationId xmlns:a16="http://schemas.microsoft.com/office/drawing/2014/main" id="{D1546B66-C0C6-4C8C-9903-4C0B34B05E7F}"/>
                    </a:ext>
                  </a:extLst>
                </p14:cNvPr>
                <p14:cNvContentPartPr/>
                <p14:nvPr/>
              </p14:nvContentPartPr>
              <p14:xfrm>
                <a:off x="4956970" y="3745362"/>
                <a:ext cx="111240" cy="54000"/>
              </p14:xfrm>
            </p:contentPart>
          </mc:Choice>
          <mc:Fallback>
            <p:pic>
              <p:nvPicPr>
                <p:cNvPr id="36" name="잉크 35">
                  <a:extLst>
                    <a:ext uri="{FF2B5EF4-FFF2-40B4-BE49-F238E27FC236}">
                      <a16:creationId xmlns:a16="http://schemas.microsoft.com/office/drawing/2014/main" id="{D1546B66-C0C6-4C8C-9903-4C0B34B05E7F}"/>
                    </a:ext>
                  </a:extLst>
                </p:cNvPr>
                <p:cNvPicPr/>
                <p:nvPr/>
              </p:nvPicPr>
              <p:blipFill>
                <a:blip r:embed="rId61"/>
                <a:stretch>
                  <a:fillRect/>
                </a:stretch>
              </p:blipFill>
              <p:spPr>
                <a:xfrm>
                  <a:off x="4948330" y="3736362"/>
                  <a:ext cx="128880" cy="71640"/>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37" name="잉크 36">
                  <a:extLst>
                    <a:ext uri="{FF2B5EF4-FFF2-40B4-BE49-F238E27FC236}">
                      <a16:creationId xmlns:a16="http://schemas.microsoft.com/office/drawing/2014/main" id="{B095E0FB-5170-46AD-A8B4-63BFEEA29BB7}"/>
                    </a:ext>
                  </a:extLst>
                </p14:cNvPr>
                <p14:cNvContentPartPr/>
                <p14:nvPr/>
              </p14:nvContentPartPr>
              <p14:xfrm>
                <a:off x="5177650" y="3579402"/>
                <a:ext cx="219240" cy="214920"/>
              </p14:xfrm>
            </p:contentPart>
          </mc:Choice>
          <mc:Fallback>
            <p:pic>
              <p:nvPicPr>
                <p:cNvPr id="37" name="잉크 36">
                  <a:extLst>
                    <a:ext uri="{FF2B5EF4-FFF2-40B4-BE49-F238E27FC236}">
                      <a16:creationId xmlns:a16="http://schemas.microsoft.com/office/drawing/2014/main" id="{B095E0FB-5170-46AD-A8B4-63BFEEA29BB7}"/>
                    </a:ext>
                  </a:extLst>
                </p:cNvPr>
                <p:cNvPicPr/>
                <p:nvPr/>
              </p:nvPicPr>
              <p:blipFill>
                <a:blip r:embed="rId63"/>
                <a:stretch>
                  <a:fillRect/>
                </a:stretch>
              </p:blipFill>
              <p:spPr>
                <a:xfrm>
                  <a:off x="5169010" y="3570402"/>
                  <a:ext cx="236880" cy="232560"/>
                </a:xfrm>
                <a:prstGeom prst="rect">
                  <a:avLst/>
                </a:prstGeom>
              </p:spPr>
            </p:pic>
          </mc:Fallback>
        </mc:AlternateContent>
        <mc:AlternateContent xmlns:mc="http://schemas.openxmlformats.org/markup-compatibility/2006">
          <mc:Choice xmlns:p14="http://schemas.microsoft.com/office/powerpoint/2010/main" Requires="p14">
            <p:contentPart p14:bwMode="auto" r:id="rId64">
              <p14:nvContentPartPr>
                <p14:cNvPr id="38" name="잉크 37">
                  <a:extLst>
                    <a:ext uri="{FF2B5EF4-FFF2-40B4-BE49-F238E27FC236}">
                      <a16:creationId xmlns:a16="http://schemas.microsoft.com/office/drawing/2014/main" id="{16FB92F7-8F68-4E6A-A47B-3F4CE82EE5FC}"/>
                    </a:ext>
                  </a:extLst>
                </p14:cNvPr>
                <p14:cNvContentPartPr/>
                <p14:nvPr/>
              </p14:nvContentPartPr>
              <p14:xfrm>
                <a:off x="5418130" y="3579762"/>
                <a:ext cx="13680" cy="258120"/>
              </p14:xfrm>
            </p:contentPart>
          </mc:Choice>
          <mc:Fallback>
            <p:pic>
              <p:nvPicPr>
                <p:cNvPr id="38" name="잉크 37">
                  <a:extLst>
                    <a:ext uri="{FF2B5EF4-FFF2-40B4-BE49-F238E27FC236}">
                      <a16:creationId xmlns:a16="http://schemas.microsoft.com/office/drawing/2014/main" id="{16FB92F7-8F68-4E6A-A47B-3F4CE82EE5FC}"/>
                    </a:ext>
                  </a:extLst>
                </p:cNvPr>
                <p:cNvPicPr/>
                <p:nvPr/>
              </p:nvPicPr>
              <p:blipFill>
                <a:blip r:embed="rId65"/>
                <a:stretch>
                  <a:fillRect/>
                </a:stretch>
              </p:blipFill>
              <p:spPr>
                <a:xfrm>
                  <a:off x="5409490" y="3571122"/>
                  <a:ext cx="31320" cy="275760"/>
                </a:xfrm>
                <a:prstGeom prst="rect">
                  <a:avLst/>
                </a:prstGeom>
              </p:spPr>
            </p:pic>
          </mc:Fallback>
        </mc:AlternateContent>
        <mc:AlternateContent xmlns:mc="http://schemas.openxmlformats.org/markup-compatibility/2006">
          <mc:Choice xmlns:p14="http://schemas.microsoft.com/office/powerpoint/2010/main" Requires="p14">
            <p:contentPart p14:bwMode="auto" r:id="rId66">
              <p14:nvContentPartPr>
                <p14:cNvPr id="39" name="잉크 38">
                  <a:extLst>
                    <a:ext uri="{FF2B5EF4-FFF2-40B4-BE49-F238E27FC236}">
                      <a16:creationId xmlns:a16="http://schemas.microsoft.com/office/drawing/2014/main" id="{B279A625-D7F6-4C8A-8842-FD00A6FBEA82}"/>
                    </a:ext>
                  </a:extLst>
                </p14:cNvPr>
                <p14:cNvContentPartPr/>
                <p14:nvPr/>
              </p14:nvContentPartPr>
              <p14:xfrm>
                <a:off x="5419930" y="3694242"/>
                <a:ext cx="102240" cy="40320"/>
              </p14:xfrm>
            </p:contentPart>
          </mc:Choice>
          <mc:Fallback>
            <p:pic>
              <p:nvPicPr>
                <p:cNvPr id="39" name="잉크 38">
                  <a:extLst>
                    <a:ext uri="{FF2B5EF4-FFF2-40B4-BE49-F238E27FC236}">
                      <a16:creationId xmlns:a16="http://schemas.microsoft.com/office/drawing/2014/main" id="{B279A625-D7F6-4C8A-8842-FD00A6FBEA82}"/>
                    </a:ext>
                  </a:extLst>
                </p:cNvPr>
                <p:cNvPicPr/>
                <p:nvPr/>
              </p:nvPicPr>
              <p:blipFill>
                <a:blip r:embed="rId67"/>
                <a:stretch>
                  <a:fillRect/>
                </a:stretch>
              </p:blipFill>
              <p:spPr>
                <a:xfrm>
                  <a:off x="5411290" y="3685602"/>
                  <a:ext cx="119880" cy="57960"/>
                </a:xfrm>
                <a:prstGeom prst="rect">
                  <a:avLst/>
                </a:prstGeom>
              </p:spPr>
            </p:pic>
          </mc:Fallback>
        </mc:AlternateContent>
      </p:grpSp>
    </p:spTree>
    <p:extLst>
      <p:ext uri="{BB962C8B-B14F-4D97-AF65-F5344CB8AC3E}">
        <p14:creationId xmlns:p14="http://schemas.microsoft.com/office/powerpoint/2010/main" val="2792521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0564739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465466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1762339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잉크 4">
                <a:extLst>
                  <a:ext uri="{FF2B5EF4-FFF2-40B4-BE49-F238E27FC236}">
                    <a16:creationId xmlns:a16="http://schemas.microsoft.com/office/drawing/2014/main" id="{A5B39495-5960-4808-916B-75D65818CD2A}"/>
                  </a:ext>
                </a:extLst>
              </p14:cNvPr>
              <p14:cNvContentPartPr/>
              <p14:nvPr/>
            </p14:nvContentPartPr>
            <p14:xfrm>
              <a:off x="715810" y="1167042"/>
              <a:ext cx="3216240" cy="23760"/>
            </p14:xfrm>
          </p:contentPart>
        </mc:Choice>
        <mc:Fallback>
          <p:pic>
            <p:nvPicPr>
              <p:cNvPr id="5" name="잉크 4">
                <a:extLst>
                  <a:ext uri="{FF2B5EF4-FFF2-40B4-BE49-F238E27FC236}">
                    <a16:creationId xmlns:a16="http://schemas.microsoft.com/office/drawing/2014/main" id="{A5B39495-5960-4808-916B-75D65818CD2A}"/>
                  </a:ext>
                </a:extLst>
              </p:cNvPr>
              <p:cNvPicPr/>
              <p:nvPr/>
            </p:nvPicPr>
            <p:blipFill>
              <a:blip r:embed="rId4"/>
              <a:stretch>
                <a:fillRect/>
              </a:stretch>
            </p:blipFill>
            <p:spPr>
              <a:xfrm>
                <a:off x="706810" y="1158042"/>
                <a:ext cx="3233880" cy="414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잉크 5">
                <a:extLst>
                  <a:ext uri="{FF2B5EF4-FFF2-40B4-BE49-F238E27FC236}">
                    <a16:creationId xmlns:a16="http://schemas.microsoft.com/office/drawing/2014/main" id="{369E3830-ABD5-477B-B1F0-D69D0D65EDF3}"/>
                  </a:ext>
                </a:extLst>
              </p14:cNvPr>
              <p14:cNvContentPartPr/>
              <p14:nvPr/>
            </p14:nvContentPartPr>
            <p14:xfrm>
              <a:off x="2104690" y="1408602"/>
              <a:ext cx="101880" cy="45360"/>
            </p14:xfrm>
          </p:contentPart>
        </mc:Choice>
        <mc:Fallback>
          <p:pic>
            <p:nvPicPr>
              <p:cNvPr id="6" name="잉크 5">
                <a:extLst>
                  <a:ext uri="{FF2B5EF4-FFF2-40B4-BE49-F238E27FC236}">
                    <a16:creationId xmlns:a16="http://schemas.microsoft.com/office/drawing/2014/main" id="{369E3830-ABD5-477B-B1F0-D69D0D65EDF3}"/>
                  </a:ext>
                </a:extLst>
              </p:cNvPr>
              <p:cNvPicPr/>
              <p:nvPr/>
            </p:nvPicPr>
            <p:blipFill>
              <a:blip r:embed="rId6"/>
              <a:stretch>
                <a:fillRect/>
              </a:stretch>
            </p:blipFill>
            <p:spPr>
              <a:xfrm>
                <a:off x="2095690" y="1399962"/>
                <a:ext cx="119520" cy="63000"/>
              </a:xfrm>
              <a:prstGeom prst="rect">
                <a:avLst/>
              </a:prstGeom>
            </p:spPr>
          </p:pic>
        </mc:Fallback>
      </mc:AlternateContent>
      <p:grpSp>
        <p:nvGrpSpPr>
          <p:cNvPr id="28" name="그룹 27">
            <a:extLst>
              <a:ext uri="{FF2B5EF4-FFF2-40B4-BE49-F238E27FC236}">
                <a16:creationId xmlns:a16="http://schemas.microsoft.com/office/drawing/2014/main" id="{60301AE8-A6A3-4EA4-9B0E-8176D06E8C14}"/>
              </a:ext>
            </a:extLst>
          </p:cNvPr>
          <p:cNvGrpSpPr/>
          <p:nvPr/>
        </p:nvGrpSpPr>
        <p:grpSpPr>
          <a:xfrm>
            <a:off x="936130" y="186762"/>
            <a:ext cx="1389600" cy="1024920"/>
            <a:chOff x="936130" y="186762"/>
            <a:chExt cx="1389600" cy="1024920"/>
          </a:xfrm>
        </p:grpSpPr>
        <mc:AlternateContent xmlns:mc="http://schemas.openxmlformats.org/markup-compatibility/2006">
          <mc:Choice xmlns:p14="http://schemas.microsoft.com/office/powerpoint/2010/main" Requires="p14">
            <p:contentPart p14:bwMode="auto" r:id="rId7">
              <p14:nvContentPartPr>
                <p14:cNvPr id="7" name="잉크 6">
                  <a:extLst>
                    <a:ext uri="{FF2B5EF4-FFF2-40B4-BE49-F238E27FC236}">
                      <a16:creationId xmlns:a16="http://schemas.microsoft.com/office/drawing/2014/main" id="{B2BB6A21-07BF-4291-BC35-1DCEB21FDB0C}"/>
                    </a:ext>
                  </a:extLst>
                </p14:cNvPr>
                <p14:cNvContentPartPr/>
                <p14:nvPr/>
              </p14:nvContentPartPr>
              <p14:xfrm>
                <a:off x="1906330" y="681042"/>
                <a:ext cx="294840" cy="530640"/>
              </p14:xfrm>
            </p:contentPart>
          </mc:Choice>
          <mc:Fallback>
            <p:pic>
              <p:nvPicPr>
                <p:cNvPr id="7" name="잉크 6">
                  <a:extLst>
                    <a:ext uri="{FF2B5EF4-FFF2-40B4-BE49-F238E27FC236}">
                      <a16:creationId xmlns:a16="http://schemas.microsoft.com/office/drawing/2014/main" id="{B2BB6A21-07BF-4291-BC35-1DCEB21FDB0C}"/>
                    </a:ext>
                  </a:extLst>
                </p:cNvPr>
                <p:cNvPicPr/>
                <p:nvPr/>
              </p:nvPicPr>
              <p:blipFill>
                <a:blip r:embed="rId8"/>
                <a:stretch>
                  <a:fillRect/>
                </a:stretch>
              </p:blipFill>
              <p:spPr>
                <a:xfrm>
                  <a:off x="1897690" y="672402"/>
                  <a:ext cx="312480" cy="54828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8" name="잉크 7">
                  <a:extLst>
                    <a:ext uri="{FF2B5EF4-FFF2-40B4-BE49-F238E27FC236}">
                      <a16:creationId xmlns:a16="http://schemas.microsoft.com/office/drawing/2014/main" id="{2ED4FE15-182A-4FC2-BB4F-3E6E7B8DC50B}"/>
                    </a:ext>
                  </a:extLst>
                </p14:cNvPr>
                <p14:cNvContentPartPr/>
                <p14:nvPr/>
              </p14:nvContentPartPr>
              <p14:xfrm>
                <a:off x="936130" y="252642"/>
                <a:ext cx="276480" cy="210600"/>
              </p14:xfrm>
            </p:contentPart>
          </mc:Choice>
          <mc:Fallback>
            <p:pic>
              <p:nvPicPr>
                <p:cNvPr id="8" name="잉크 7">
                  <a:extLst>
                    <a:ext uri="{FF2B5EF4-FFF2-40B4-BE49-F238E27FC236}">
                      <a16:creationId xmlns:a16="http://schemas.microsoft.com/office/drawing/2014/main" id="{2ED4FE15-182A-4FC2-BB4F-3E6E7B8DC50B}"/>
                    </a:ext>
                  </a:extLst>
                </p:cNvPr>
                <p:cNvPicPr/>
                <p:nvPr/>
              </p:nvPicPr>
              <p:blipFill>
                <a:blip r:embed="rId10"/>
                <a:stretch>
                  <a:fillRect/>
                </a:stretch>
              </p:blipFill>
              <p:spPr>
                <a:xfrm>
                  <a:off x="927130" y="244002"/>
                  <a:ext cx="294120" cy="2282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9" name="잉크 8">
                  <a:extLst>
                    <a:ext uri="{FF2B5EF4-FFF2-40B4-BE49-F238E27FC236}">
                      <a16:creationId xmlns:a16="http://schemas.microsoft.com/office/drawing/2014/main" id="{F61DC13B-03B3-456A-852A-D9FB1773E711}"/>
                    </a:ext>
                  </a:extLst>
                </p14:cNvPr>
                <p14:cNvContentPartPr/>
                <p14:nvPr/>
              </p14:nvContentPartPr>
              <p14:xfrm>
                <a:off x="1233490" y="263802"/>
                <a:ext cx="52560" cy="360"/>
              </p14:xfrm>
            </p:contentPart>
          </mc:Choice>
          <mc:Fallback>
            <p:pic>
              <p:nvPicPr>
                <p:cNvPr id="9" name="잉크 8">
                  <a:extLst>
                    <a:ext uri="{FF2B5EF4-FFF2-40B4-BE49-F238E27FC236}">
                      <a16:creationId xmlns:a16="http://schemas.microsoft.com/office/drawing/2014/main" id="{F61DC13B-03B3-456A-852A-D9FB1773E711}"/>
                    </a:ext>
                  </a:extLst>
                </p:cNvPr>
                <p:cNvPicPr/>
                <p:nvPr/>
              </p:nvPicPr>
              <p:blipFill>
                <a:blip r:embed="rId12"/>
                <a:stretch>
                  <a:fillRect/>
                </a:stretch>
              </p:blipFill>
              <p:spPr>
                <a:xfrm>
                  <a:off x="1224490" y="255162"/>
                  <a:ext cx="702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0" name="잉크 9">
                  <a:extLst>
                    <a:ext uri="{FF2B5EF4-FFF2-40B4-BE49-F238E27FC236}">
                      <a16:creationId xmlns:a16="http://schemas.microsoft.com/office/drawing/2014/main" id="{2C7E8A84-3F51-4007-A9E8-8BC144A1E139}"/>
                    </a:ext>
                  </a:extLst>
                </p14:cNvPr>
                <p14:cNvContentPartPr/>
                <p14:nvPr/>
              </p14:nvContentPartPr>
              <p14:xfrm>
                <a:off x="1200370" y="285762"/>
                <a:ext cx="164160" cy="129240"/>
              </p14:xfrm>
            </p:contentPart>
          </mc:Choice>
          <mc:Fallback>
            <p:pic>
              <p:nvPicPr>
                <p:cNvPr id="10" name="잉크 9">
                  <a:extLst>
                    <a:ext uri="{FF2B5EF4-FFF2-40B4-BE49-F238E27FC236}">
                      <a16:creationId xmlns:a16="http://schemas.microsoft.com/office/drawing/2014/main" id="{2C7E8A84-3F51-4007-A9E8-8BC144A1E139}"/>
                    </a:ext>
                  </a:extLst>
                </p:cNvPr>
                <p:cNvPicPr/>
                <p:nvPr/>
              </p:nvPicPr>
              <p:blipFill>
                <a:blip r:embed="rId14"/>
                <a:stretch>
                  <a:fillRect/>
                </a:stretch>
              </p:blipFill>
              <p:spPr>
                <a:xfrm>
                  <a:off x="1191730" y="277122"/>
                  <a:ext cx="181800" cy="14688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1" name="잉크 10">
                  <a:extLst>
                    <a:ext uri="{FF2B5EF4-FFF2-40B4-BE49-F238E27FC236}">
                      <a16:creationId xmlns:a16="http://schemas.microsoft.com/office/drawing/2014/main" id="{24F096AE-22F9-43C1-96BF-CF9B0157BC1A}"/>
                    </a:ext>
                  </a:extLst>
                </p14:cNvPr>
                <p14:cNvContentPartPr/>
                <p14:nvPr/>
              </p14:nvContentPartPr>
              <p14:xfrm>
                <a:off x="1398730" y="308082"/>
                <a:ext cx="360" cy="186840"/>
              </p14:xfrm>
            </p:contentPart>
          </mc:Choice>
          <mc:Fallback>
            <p:pic>
              <p:nvPicPr>
                <p:cNvPr id="11" name="잉크 10">
                  <a:extLst>
                    <a:ext uri="{FF2B5EF4-FFF2-40B4-BE49-F238E27FC236}">
                      <a16:creationId xmlns:a16="http://schemas.microsoft.com/office/drawing/2014/main" id="{24F096AE-22F9-43C1-96BF-CF9B0157BC1A}"/>
                    </a:ext>
                  </a:extLst>
                </p:cNvPr>
                <p:cNvPicPr/>
                <p:nvPr/>
              </p:nvPicPr>
              <p:blipFill>
                <a:blip r:embed="rId16"/>
                <a:stretch>
                  <a:fillRect/>
                </a:stretch>
              </p:blipFill>
              <p:spPr>
                <a:xfrm>
                  <a:off x="1389730" y="299082"/>
                  <a:ext cx="18000" cy="20448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2" name="잉크 11">
                  <a:extLst>
                    <a:ext uri="{FF2B5EF4-FFF2-40B4-BE49-F238E27FC236}">
                      <a16:creationId xmlns:a16="http://schemas.microsoft.com/office/drawing/2014/main" id="{38F200E6-AE86-4BFC-9D68-34C563064629}"/>
                    </a:ext>
                  </a:extLst>
                </p14:cNvPr>
                <p14:cNvContentPartPr/>
                <p14:nvPr/>
              </p14:nvContentPartPr>
              <p14:xfrm>
                <a:off x="1387930" y="418962"/>
                <a:ext cx="65160" cy="21960"/>
              </p14:xfrm>
            </p:contentPart>
          </mc:Choice>
          <mc:Fallback>
            <p:pic>
              <p:nvPicPr>
                <p:cNvPr id="12" name="잉크 11">
                  <a:extLst>
                    <a:ext uri="{FF2B5EF4-FFF2-40B4-BE49-F238E27FC236}">
                      <a16:creationId xmlns:a16="http://schemas.microsoft.com/office/drawing/2014/main" id="{38F200E6-AE86-4BFC-9D68-34C563064629}"/>
                    </a:ext>
                  </a:extLst>
                </p:cNvPr>
                <p:cNvPicPr/>
                <p:nvPr/>
              </p:nvPicPr>
              <p:blipFill>
                <a:blip r:embed="rId18"/>
                <a:stretch>
                  <a:fillRect/>
                </a:stretch>
              </p:blipFill>
              <p:spPr>
                <a:xfrm>
                  <a:off x="1378930" y="409962"/>
                  <a:ext cx="82800" cy="396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3" name="잉크 12">
                  <a:extLst>
                    <a:ext uri="{FF2B5EF4-FFF2-40B4-BE49-F238E27FC236}">
                      <a16:creationId xmlns:a16="http://schemas.microsoft.com/office/drawing/2014/main" id="{9C614DB7-6DCE-4C54-A4CD-2D1C43C64B53}"/>
                    </a:ext>
                  </a:extLst>
                </p14:cNvPr>
                <p14:cNvContentPartPr/>
                <p14:nvPr/>
              </p14:nvContentPartPr>
              <p14:xfrm>
                <a:off x="1354450" y="407082"/>
                <a:ext cx="18360" cy="57600"/>
              </p14:xfrm>
            </p:contentPart>
          </mc:Choice>
          <mc:Fallback>
            <p:pic>
              <p:nvPicPr>
                <p:cNvPr id="13" name="잉크 12">
                  <a:extLst>
                    <a:ext uri="{FF2B5EF4-FFF2-40B4-BE49-F238E27FC236}">
                      <a16:creationId xmlns:a16="http://schemas.microsoft.com/office/drawing/2014/main" id="{9C614DB7-6DCE-4C54-A4CD-2D1C43C64B53}"/>
                    </a:ext>
                  </a:extLst>
                </p:cNvPr>
                <p:cNvPicPr/>
                <p:nvPr/>
              </p:nvPicPr>
              <p:blipFill>
                <a:blip r:embed="rId20"/>
                <a:stretch>
                  <a:fillRect/>
                </a:stretch>
              </p:blipFill>
              <p:spPr>
                <a:xfrm>
                  <a:off x="1345810" y="398082"/>
                  <a:ext cx="36000" cy="7524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4" name="잉크 13">
                  <a:extLst>
                    <a:ext uri="{FF2B5EF4-FFF2-40B4-BE49-F238E27FC236}">
                      <a16:creationId xmlns:a16="http://schemas.microsoft.com/office/drawing/2014/main" id="{99BD74D8-3E4B-438E-AC9E-C037ED8D6B96}"/>
                    </a:ext>
                  </a:extLst>
                </p14:cNvPr>
                <p14:cNvContentPartPr/>
                <p14:nvPr/>
              </p14:nvContentPartPr>
              <p14:xfrm>
                <a:off x="1507450" y="297282"/>
                <a:ext cx="78480" cy="88200"/>
              </p14:xfrm>
            </p:contentPart>
          </mc:Choice>
          <mc:Fallback>
            <p:pic>
              <p:nvPicPr>
                <p:cNvPr id="14" name="잉크 13">
                  <a:extLst>
                    <a:ext uri="{FF2B5EF4-FFF2-40B4-BE49-F238E27FC236}">
                      <a16:creationId xmlns:a16="http://schemas.microsoft.com/office/drawing/2014/main" id="{99BD74D8-3E4B-438E-AC9E-C037ED8D6B96}"/>
                    </a:ext>
                  </a:extLst>
                </p:cNvPr>
                <p:cNvPicPr/>
                <p:nvPr/>
              </p:nvPicPr>
              <p:blipFill>
                <a:blip r:embed="rId22"/>
                <a:stretch>
                  <a:fillRect/>
                </a:stretch>
              </p:blipFill>
              <p:spPr>
                <a:xfrm>
                  <a:off x="1498810" y="288282"/>
                  <a:ext cx="96120" cy="10584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5" name="잉크 14">
                  <a:extLst>
                    <a:ext uri="{FF2B5EF4-FFF2-40B4-BE49-F238E27FC236}">
                      <a16:creationId xmlns:a16="http://schemas.microsoft.com/office/drawing/2014/main" id="{39AABC79-D9EF-4729-8717-7599C7F80123}"/>
                    </a:ext>
                  </a:extLst>
                </p14:cNvPr>
                <p14:cNvContentPartPr/>
                <p14:nvPr/>
              </p14:nvContentPartPr>
              <p14:xfrm>
                <a:off x="1475770" y="407082"/>
                <a:ext cx="134640" cy="52560"/>
              </p14:xfrm>
            </p:contentPart>
          </mc:Choice>
          <mc:Fallback>
            <p:pic>
              <p:nvPicPr>
                <p:cNvPr id="15" name="잉크 14">
                  <a:extLst>
                    <a:ext uri="{FF2B5EF4-FFF2-40B4-BE49-F238E27FC236}">
                      <a16:creationId xmlns:a16="http://schemas.microsoft.com/office/drawing/2014/main" id="{39AABC79-D9EF-4729-8717-7599C7F80123}"/>
                    </a:ext>
                  </a:extLst>
                </p:cNvPr>
                <p:cNvPicPr/>
                <p:nvPr/>
              </p:nvPicPr>
              <p:blipFill>
                <a:blip r:embed="rId24"/>
                <a:stretch>
                  <a:fillRect/>
                </a:stretch>
              </p:blipFill>
              <p:spPr>
                <a:xfrm>
                  <a:off x="1466770" y="398082"/>
                  <a:ext cx="152280" cy="7020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6" name="잉크 15">
                  <a:extLst>
                    <a:ext uri="{FF2B5EF4-FFF2-40B4-BE49-F238E27FC236}">
                      <a16:creationId xmlns:a16="http://schemas.microsoft.com/office/drawing/2014/main" id="{C20FC558-E38F-4A36-AB0A-711F2FB918D4}"/>
                    </a:ext>
                  </a:extLst>
                </p14:cNvPr>
                <p14:cNvContentPartPr/>
                <p14:nvPr/>
              </p14:nvContentPartPr>
              <p14:xfrm>
                <a:off x="1674130" y="440202"/>
                <a:ext cx="2160" cy="360"/>
              </p14:xfrm>
            </p:contentPart>
          </mc:Choice>
          <mc:Fallback>
            <p:pic>
              <p:nvPicPr>
                <p:cNvPr id="16" name="잉크 15">
                  <a:extLst>
                    <a:ext uri="{FF2B5EF4-FFF2-40B4-BE49-F238E27FC236}">
                      <a16:creationId xmlns:a16="http://schemas.microsoft.com/office/drawing/2014/main" id="{C20FC558-E38F-4A36-AB0A-711F2FB918D4}"/>
                    </a:ext>
                  </a:extLst>
                </p:cNvPr>
                <p:cNvPicPr/>
                <p:nvPr/>
              </p:nvPicPr>
              <p:blipFill>
                <a:blip r:embed="rId26"/>
                <a:stretch>
                  <a:fillRect/>
                </a:stretch>
              </p:blipFill>
              <p:spPr>
                <a:xfrm>
                  <a:off x="1665490" y="431562"/>
                  <a:ext cx="198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7" name="잉크 16">
                  <a:extLst>
                    <a:ext uri="{FF2B5EF4-FFF2-40B4-BE49-F238E27FC236}">
                      <a16:creationId xmlns:a16="http://schemas.microsoft.com/office/drawing/2014/main" id="{E8B2781E-F49A-4257-AB86-B59060D92543}"/>
                    </a:ext>
                  </a:extLst>
                </p14:cNvPr>
                <p14:cNvContentPartPr/>
                <p14:nvPr/>
              </p14:nvContentPartPr>
              <p14:xfrm>
                <a:off x="1718410" y="341202"/>
                <a:ext cx="11520" cy="153360"/>
              </p14:xfrm>
            </p:contentPart>
          </mc:Choice>
          <mc:Fallback>
            <p:pic>
              <p:nvPicPr>
                <p:cNvPr id="17" name="잉크 16">
                  <a:extLst>
                    <a:ext uri="{FF2B5EF4-FFF2-40B4-BE49-F238E27FC236}">
                      <a16:creationId xmlns:a16="http://schemas.microsoft.com/office/drawing/2014/main" id="{E8B2781E-F49A-4257-AB86-B59060D92543}"/>
                    </a:ext>
                  </a:extLst>
                </p:cNvPr>
                <p:cNvPicPr/>
                <p:nvPr/>
              </p:nvPicPr>
              <p:blipFill>
                <a:blip r:embed="rId28"/>
                <a:stretch>
                  <a:fillRect/>
                </a:stretch>
              </p:blipFill>
              <p:spPr>
                <a:xfrm>
                  <a:off x="1709770" y="332562"/>
                  <a:ext cx="29160" cy="17100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8" name="잉크 17">
                  <a:extLst>
                    <a:ext uri="{FF2B5EF4-FFF2-40B4-BE49-F238E27FC236}">
                      <a16:creationId xmlns:a16="http://schemas.microsoft.com/office/drawing/2014/main" id="{9074F383-BF5E-4396-AC46-D6F6F98FCF30}"/>
                    </a:ext>
                  </a:extLst>
                </p14:cNvPr>
                <p14:cNvContentPartPr/>
                <p14:nvPr/>
              </p14:nvContentPartPr>
              <p14:xfrm>
                <a:off x="1705450" y="506442"/>
                <a:ext cx="58320" cy="110880"/>
              </p14:xfrm>
            </p:contentPart>
          </mc:Choice>
          <mc:Fallback>
            <p:pic>
              <p:nvPicPr>
                <p:cNvPr id="18" name="잉크 17">
                  <a:extLst>
                    <a:ext uri="{FF2B5EF4-FFF2-40B4-BE49-F238E27FC236}">
                      <a16:creationId xmlns:a16="http://schemas.microsoft.com/office/drawing/2014/main" id="{9074F383-BF5E-4396-AC46-D6F6F98FCF30}"/>
                    </a:ext>
                  </a:extLst>
                </p:cNvPr>
                <p:cNvPicPr/>
                <p:nvPr/>
              </p:nvPicPr>
              <p:blipFill>
                <a:blip r:embed="rId30"/>
                <a:stretch>
                  <a:fillRect/>
                </a:stretch>
              </p:blipFill>
              <p:spPr>
                <a:xfrm>
                  <a:off x="1696450" y="497802"/>
                  <a:ext cx="75960" cy="12852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19" name="잉크 18">
                  <a:extLst>
                    <a:ext uri="{FF2B5EF4-FFF2-40B4-BE49-F238E27FC236}">
                      <a16:creationId xmlns:a16="http://schemas.microsoft.com/office/drawing/2014/main" id="{B582C50B-B7FD-48D0-8FA4-FFFD8F2B10FA}"/>
                    </a:ext>
                  </a:extLst>
                </p14:cNvPr>
                <p14:cNvContentPartPr/>
                <p14:nvPr/>
              </p14:nvContentPartPr>
              <p14:xfrm>
                <a:off x="1872490" y="231042"/>
                <a:ext cx="29520" cy="166680"/>
              </p14:xfrm>
            </p:contentPart>
          </mc:Choice>
          <mc:Fallback>
            <p:pic>
              <p:nvPicPr>
                <p:cNvPr id="19" name="잉크 18">
                  <a:extLst>
                    <a:ext uri="{FF2B5EF4-FFF2-40B4-BE49-F238E27FC236}">
                      <a16:creationId xmlns:a16="http://schemas.microsoft.com/office/drawing/2014/main" id="{B582C50B-B7FD-48D0-8FA4-FFFD8F2B10FA}"/>
                    </a:ext>
                  </a:extLst>
                </p:cNvPr>
                <p:cNvPicPr/>
                <p:nvPr/>
              </p:nvPicPr>
              <p:blipFill>
                <a:blip r:embed="rId32"/>
                <a:stretch>
                  <a:fillRect/>
                </a:stretch>
              </p:blipFill>
              <p:spPr>
                <a:xfrm>
                  <a:off x="1863850" y="222042"/>
                  <a:ext cx="47160" cy="18432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20" name="잉크 19">
                  <a:extLst>
                    <a:ext uri="{FF2B5EF4-FFF2-40B4-BE49-F238E27FC236}">
                      <a16:creationId xmlns:a16="http://schemas.microsoft.com/office/drawing/2014/main" id="{BF06AB6D-71E8-4E43-930B-0BD5522BF382}"/>
                    </a:ext>
                  </a:extLst>
                </p14:cNvPr>
                <p14:cNvContentPartPr/>
                <p14:nvPr/>
              </p14:nvContentPartPr>
              <p14:xfrm>
                <a:off x="1795450" y="251562"/>
                <a:ext cx="222120" cy="35280"/>
              </p14:xfrm>
            </p:contentPart>
          </mc:Choice>
          <mc:Fallback>
            <p:pic>
              <p:nvPicPr>
                <p:cNvPr id="20" name="잉크 19">
                  <a:extLst>
                    <a:ext uri="{FF2B5EF4-FFF2-40B4-BE49-F238E27FC236}">
                      <a16:creationId xmlns:a16="http://schemas.microsoft.com/office/drawing/2014/main" id="{BF06AB6D-71E8-4E43-930B-0BD5522BF382}"/>
                    </a:ext>
                  </a:extLst>
                </p:cNvPr>
                <p:cNvPicPr/>
                <p:nvPr/>
              </p:nvPicPr>
              <p:blipFill>
                <a:blip r:embed="rId34"/>
                <a:stretch>
                  <a:fillRect/>
                </a:stretch>
              </p:blipFill>
              <p:spPr>
                <a:xfrm>
                  <a:off x="1786810" y="242922"/>
                  <a:ext cx="239760" cy="5292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21" name="잉크 20">
                  <a:extLst>
                    <a:ext uri="{FF2B5EF4-FFF2-40B4-BE49-F238E27FC236}">
                      <a16:creationId xmlns:a16="http://schemas.microsoft.com/office/drawing/2014/main" id="{E6D71DE7-B1D3-41BD-A873-827C059B33FA}"/>
                    </a:ext>
                  </a:extLst>
                </p14:cNvPr>
                <p14:cNvContentPartPr/>
                <p14:nvPr/>
              </p14:nvContentPartPr>
              <p14:xfrm>
                <a:off x="2015770" y="220242"/>
                <a:ext cx="44280" cy="132840"/>
              </p14:xfrm>
            </p:contentPart>
          </mc:Choice>
          <mc:Fallback>
            <p:pic>
              <p:nvPicPr>
                <p:cNvPr id="21" name="잉크 20">
                  <a:extLst>
                    <a:ext uri="{FF2B5EF4-FFF2-40B4-BE49-F238E27FC236}">
                      <a16:creationId xmlns:a16="http://schemas.microsoft.com/office/drawing/2014/main" id="{E6D71DE7-B1D3-41BD-A873-827C059B33FA}"/>
                    </a:ext>
                  </a:extLst>
                </p:cNvPr>
                <p:cNvPicPr/>
                <p:nvPr/>
              </p:nvPicPr>
              <p:blipFill>
                <a:blip r:embed="rId36"/>
                <a:stretch>
                  <a:fillRect/>
                </a:stretch>
              </p:blipFill>
              <p:spPr>
                <a:xfrm>
                  <a:off x="2007130" y="211242"/>
                  <a:ext cx="61920" cy="15048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22" name="잉크 21">
                  <a:extLst>
                    <a:ext uri="{FF2B5EF4-FFF2-40B4-BE49-F238E27FC236}">
                      <a16:creationId xmlns:a16="http://schemas.microsoft.com/office/drawing/2014/main" id="{C50E917D-D47C-44BC-9086-F3B219A57024}"/>
                    </a:ext>
                  </a:extLst>
                </p14:cNvPr>
                <p14:cNvContentPartPr/>
                <p14:nvPr/>
              </p14:nvContentPartPr>
              <p14:xfrm>
                <a:off x="2057170" y="186762"/>
                <a:ext cx="47520" cy="188280"/>
              </p14:xfrm>
            </p:contentPart>
          </mc:Choice>
          <mc:Fallback>
            <p:pic>
              <p:nvPicPr>
                <p:cNvPr id="22" name="잉크 21">
                  <a:extLst>
                    <a:ext uri="{FF2B5EF4-FFF2-40B4-BE49-F238E27FC236}">
                      <a16:creationId xmlns:a16="http://schemas.microsoft.com/office/drawing/2014/main" id="{C50E917D-D47C-44BC-9086-F3B219A57024}"/>
                    </a:ext>
                  </a:extLst>
                </p:cNvPr>
                <p:cNvPicPr/>
                <p:nvPr/>
              </p:nvPicPr>
              <p:blipFill>
                <a:blip r:embed="rId38"/>
                <a:stretch>
                  <a:fillRect/>
                </a:stretch>
              </p:blipFill>
              <p:spPr>
                <a:xfrm>
                  <a:off x="2048170" y="178122"/>
                  <a:ext cx="65160" cy="20592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23" name="잉크 22">
                  <a:extLst>
                    <a:ext uri="{FF2B5EF4-FFF2-40B4-BE49-F238E27FC236}">
                      <a16:creationId xmlns:a16="http://schemas.microsoft.com/office/drawing/2014/main" id="{03DFC83F-A8FE-488A-900B-5785E4E7EEB2}"/>
                    </a:ext>
                  </a:extLst>
                </p14:cNvPr>
                <p14:cNvContentPartPr/>
                <p14:nvPr/>
              </p14:nvContentPartPr>
              <p14:xfrm>
                <a:off x="2004610" y="373602"/>
                <a:ext cx="69120" cy="153720"/>
              </p14:xfrm>
            </p:contentPart>
          </mc:Choice>
          <mc:Fallback>
            <p:pic>
              <p:nvPicPr>
                <p:cNvPr id="23" name="잉크 22">
                  <a:extLst>
                    <a:ext uri="{FF2B5EF4-FFF2-40B4-BE49-F238E27FC236}">
                      <a16:creationId xmlns:a16="http://schemas.microsoft.com/office/drawing/2014/main" id="{03DFC83F-A8FE-488A-900B-5785E4E7EEB2}"/>
                    </a:ext>
                  </a:extLst>
                </p:cNvPr>
                <p:cNvPicPr/>
                <p:nvPr/>
              </p:nvPicPr>
              <p:blipFill>
                <a:blip r:embed="rId40"/>
                <a:stretch>
                  <a:fillRect/>
                </a:stretch>
              </p:blipFill>
              <p:spPr>
                <a:xfrm>
                  <a:off x="1995610" y="364962"/>
                  <a:ext cx="86760" cy="17136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24" name="잉크 23">
                  <a:extLst>
                    <a:ext uri="{FF2B5EF4-FFF2-40B4-BE49-F238E27FC236}">
                      <a16:creationId xmlns:a16="http://schemas.microsoft.com/office/drawing/2014/main" id="{344FE4A9-25BA-4D4A-AF24-8B2BB5F0C9AA}"/>
                    </a:ext>
                  </a:extLst>
                </p14:cNvPr>
                <p14:cNvContentPartPr/>
                <p14:nvPr/>
              </p14:nvContentPartPr>
              <p14:xfrm>
                <a:off x="2007850" y="213042"/>
                <a:ext cx="198000" cy="161280"/>
              </p14:xfrm>
            </p:contentPart>
          </mc:Choice>
          <mc:Fallback>
            <p:pic>
              <p:nvPicPr>
                <p:cNvPr id="24" name="잉크 23">
                  <a:extLst>
                    <a:ext uri="{FF2B5EF4-FFF2-40B4-BE49-F238E27FC236}">
                      <a16:creationId xmlns:a16="http://schemas.microsoft.com/office/drawing/2014/main" id="{344FE4A9-25BA-4D4A-AF24-8B2BB5F0C9AA}"/>
                    </a:ext>
                  </a:extLst>
                </p:cNvPr>
                <p:cNvPicPr/>
                <p:nvPr/>
              </p:nvPicPr>
              <p:blipFill>
                <a:blip r:embed="rId42"/>
                <a:stretch>
                  <a:fillRect/>
                </a:stretch>
              </p:blipFill>
              <p:spPr>
                <a:xfrm>
                  <a:off x="1998850" y="204042"/>
                  <a:ext cx="215640" cy="17892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25" name="잉크 24">
                  <a:extLst>
                    <a:ext uri="{FF2B5EF4-FFF2-40B4-BE49-F238E27FC236}">
                      <a16:creationId xmlns:a16="http://schemas.microsoft.com/office/drawing/2014/main" id="{FAFAECD5-C607-462A-9863-23B06FD6AFD3}"/>
                    </a:ext>
                  </a:extLst>
                </p14:cNvPr>
                <p14:cNvContentPartPr/>
                <p14:nvPr/>
              </p14:nvContentPartPr>
              <p14:xfrm>
                <a:off x="2082010" y="297282"/>
                <a:ext cx="63720" cy="360"/>
              </p14:xfrm>
            </p:contentPart>
          </mc:Choice>
          <mc:Fallback>
            <p:pic>
              <p:nvPicPr>
                <p:cNvPr id="25" name="잉크 24">
                  <a:extLst>
                    <a:ext uri="{FF2B5EF4-FFF2-40B4-BE49-F238E27FC236}">
                      <a16:creationId xmlns:a16="http://schemas.microsoft.com/office/drawing/2014/main" id="{FAFAECD5-C607-462A-9863-23B06FD6AFD3}"/>
                    </a:ext>
                  </a:extLst>
                </p:cNvPr>
                <p:cNvPicPr/>
                <p:nvPr/>
              </p:nvPicPr>
              <p:blipFill>
                <a:blip r:embed="rId44"/>
                <a:stretch>
                  <a:fillRect/>
                </a:stretch>
              </p:blipFill>
              <p:spPr>
                <a:xfrm>
                  <a:off x="2073010" y="288282"/>
                  <a:ext cx="813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26" name="잉크 25">
                  <a:extLst>
                    <a:ext uri="{FF2B5EF4-FFF2-40B4-BE49-F238E27FC236}">
                      <a16:creationId xmlns:a16="http://schemas.microsoft.com/office/drawing/2014/main" id="{8988B525-E2AF-45FC-9C23-12123A128CC0}"/>
                    </a:ext>
                  </a:extLst>
                </p14:cNvPr>
                <p14:cNvContentPartPr/>
                <p14:nvPr/>
              </p14:nvContentPartPr>
              <p14:xfrm>
                <a:off x="2236090" y="209442"/>
                <a:ext cx="89640" cy="148320"/>
              </p14:xfrm>
            </p:contentPart>
          </mc:Choice>
          <mc:Fallback>
            <p:pic>
              <p:nvPicPr>
                <p:cNvPr id="26" name="잉크 25">
                  <a:extLst>
                    <a:ext uri="{FF2B5EF4-FFF2-40B4-BE49-F238E27FC236}">
                      <a16:creationId xmlns:a16="http://schemas.microsoft.com/office/drawing/2014/main" id="{8988B525-E2AF-45FC-9C23-12123A128CC0}"/>
                    </a:ext>
                  </a:extLst>
                </p:cNvPr>
                <p:cNvPicPr/>
                <p:nvPr/>
              </p:nvPicPr>
              <p:blipFill>
                <a:blip r:embed="rId46"/>
                <a:stretch>
                  <a:fillRect/>
                </a:stretch>
              </p:blipFill>
              <p:spPr>
                <a:xfrm>
                  <a:off x="2227090" y="200802"/>
                  <a:ext cx="107280" cy="16596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27" name="잉크 26">
                  <a:extLst>
                    <a:ext uri="{FF2B5EF4-FFF2-40B4-BE49-F238E27FC236}">
                      <a16:creationId xmlns:a16="http://schemas.microsoft.com/office/drawing/2014/main" id="{38076984-F78D-4240-8B4A-BEECE576975E}"/>
                    </a:ext>
                  </a:extLst>
                </p14:cNvPr>
                <p14:cNvContentPartPr/>
                <p14:nvPr/>
              </p14:nvContentPartPr>
              <p14:xfrm>
                <a:off x="2079490" y="341202"/>
                <a:ext cx="90360" cy="21960"/>
              </p14:xfrm>
            </p:contentPart>
          </mc:Choice>
          <mc:Fallback>
            <p:pic>
              <p:nvPicPr>
                <p:cNvPr id="27" name="잉크 26">
                  <a:extLst>
                    <a:ext uri="{FF2B5EF4-FFF2-40B4-BE49-F238E27FC236}">
                      <a16:creationId xmlns:a16="http://schemas.microsoft.com/office/drawing/2014/main" id="{38076984-F78D-4240-8B4A-BEECE576975E}"/>
                    </a:ext>
                  </a:extLst>
                </p:cNvPr>
                <p:cNvPicPr/>
                <p:nvPr/>
              </p:nvPicPr>
              <p:blipFill>
                <a:blip r:embed="rId48"/>
                <a:stretch>
                  <a:fillRect/>
                </a:stretch>
              </p:blipFill>
              <p:spPr>
                <a:xfrm>
                  <a:off x="2070490" y="332562"/>
                  <a:ext cx="108000" cy="396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49">
            <p14:nvContentPartPr>
              <p14:cNvPr id="29" name="잉크 28">
                <a:extLst>
                  <a:ext uri="{FF2B5EF4-FFF2-40B4-BE49-F238E27FC236}">
                    <a16:creationId xmlns:a16="http://schemas.microsoft.com/office/drawing/2014/main" id="{DFB18A96-7FE3-4871-B18D-61E5E65753B0}"/>
                  </a:ext>
                </a:extLst>
              </p14:cNvPr>
              <p14:cNvContentPartPr/>
              <p14:nvPr/>
            </p14:nvContentPartPr>
            <p14:xfrm>
              <a:off x="330250" y="1407882"/>
              <a:ext cx="897840" cy="37800"/>
            </p14:xfrm>
          </p:contentPart>
        </mc:Choice>
        <mc:Fallback>
          <p:pic>
            <p:nvPicPr>
              <p:cNvPr id="29" name="잉크 28">
                <a:extLst>
                  <a:ext uri="{FF2B5EF4-FFF2-40B4-BE49-F238E27FC236}">
                    <a16:creationId xmlns:a16="http://schemas.microsoft.com/office/drawing/2014/main" id="{DFB18A96-7FE3-4871-B18D-61E5E65753B0}"/>
                  </a:ext>
                </a:extLst>
              </p:cNvPr>
              <p:cNvPicPr/>
              <p:nvPr/>
            </p:nvPicPr>
            <p:blipFill>
              <a:blip r:embed="rId50"/>
              <a:stretch>
                <a:fillRect/>
              </a:stretch>
            </p:blipFill>
            <p:spPr>
              <a:xfrm>
                <a:off x="321250" y="1398882"/>
                <a:ext cx="915480" cy="55440"/>
              </a:xfrm>
              <a:prstGeom prst="rect">
                <a:avLst/>
              </a:prstGeom>
            </p:spPr>
          </p:pic>
        </mc:Fallback>
      </mc:AlternateContent>
      <p:grpSp>
        <p:nvGrpSpPr>
          <p:cNvPr id="56" name="그룹 55">
            <a:extLst>
              <a:ext uri="{FF2B5EF4-FFF2-40B4-BE49-F238E27FC236}">
                <a16:creationId xmlns:a16="http://schemas.microsoft.com/office/drawing/2014/main" id="{47F3029D-99F2-48CE-BF65-EBDC0F7916F0}"/>
              </a:ext>
            </a:extLst>
          </p:cNvPr>
          <p:cNvGrpSpPr/>
          <p:nvPr/>
        </p:nvGrpSpPr>
        <p:grpSpPr>
          <a:xfrm>
            <a:off x="5067490" y="826122"/>
            <a:ext cx="1212120" cy="440640"/>
            <a:chOff x="5067490" y="826122"/>
            <a:chExt cx="1212120" cy="440640"/>
          </a:xfrm>
        </p:grpSpPr>
        <mc:AlternateContent xmlns:mc="http://schemas.openxmlformats.org/markup-compatibility/2006">
          <mc:Choice xmlns:p14="http://schemas.microsoft.com/office/powerpoint/2010/main" Requires="p14">
            <p:contentPart p14:bwMode="auto" r:id="rId51">
              <p14:nvContentPartPr>
                <p14:cNvPr id="30" name="잉크 29">
                  <a:extLst>
                    <a:ext uri="{FF2B5EF4-FFF2-40B4-BE49-F238E27FC236}">
                      <a16:creationId xmlns:a16="http://schemas.microsoft.com/office/drawing/2014/main" id="{B18C2277-7FEC-430D-BAB3-94A7BDBA4F7F}"/>
                    </a:ext>
                  </a:extLst>
                </p14:cNvPr>
                <p14:cNvContentPartPr/>
                <p14:nvPr/>
              </p14:nvContentPartPr>
              <p14:xfrm>
                <a:off x="5067490" y="1091802"/>
                <a:ext cx="386280" cy="174960"/>
              </p14:xfrm>
            </p:contentPart>
          </mc:Choice>
          <mc:Fallback>
            <p:pic>
              <p:nvPicPr>
                <p:cNvPr id="30" name="잉크 29">
                  <a:extLst>
                    <a:ext uri="{FF2B5EF4-FFF2-40B4-BE49-F238E27FC236}">
                      <a16:creationId xmlns:a16="http://schemas.microsoft.com/office/drawing/2014/main" id="{B18C2277-7FEC-430D-BAB3-94A7BDBA4F7F}"/>
                    </a:ext>
                  </a:extLst>
                </p:cNvPr>
                <p:cNvPicPr/>
                <p:nvPr/>
              </p:nvPicPr>
              <p:blipFill>
                <a:blip r:embed="rId52"/>
                <a:stretch>
                  <a:fillRect/>
                </a:stretch>
              </p:blipFill>
              <p:spPr>
                <a:xfrm>
                  <a:off x="5058490" y="1083162"/>
                  <a:ext cx="403920" cy="19260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31" name="잉크 30">
                  <a:extLst>
                    <a:ext uri="{FF2B5EF4-FFF2-40B4-BE49-F238E27FC236}">
                      <a16:creationId xmlns:a16="http://schemas.microsoft.com/office/drawing/2014/main" id="{18D25C3F-D3B6-4EE2-B638-20B14AEEDDE8}"/>
                    </a:ext>
                  </a:extLst>
                </p14:cNvPr>
                <p14:cNvContentPartPr/>
                <p14:nvPr/>
              </p14:nvContentPartPr>
              <p14:xfrm>
                <a:off x="5474650" y="1083882"/>
                <a:ext cx="124920" cy="143280"/>
              </p14:xfrm>
            </p:contentPart>
          </mc:Choice>
          <mc:Fallback>
            <p:pic>
              <p:nvPicPr>
                <p:cNvPr id="31" name="잉크 30">
                  <a:extLst>
                    <a:ext uri="{FF2B5EF4-FFF2-40B4-BE49-F238E27FC236}">
                      <a16:creationId xmlns:a16="http://schemas.microsoft.com/office/drawing/2014/main" id="{18D25C3F-D3B6-4EE2-B638-20B14AEEDDE8}"/>
                    </a:ext>
                  </a:extLst>
                </p:cNvPr>
                <p:cNvPicPr/>
                <p:nvPr/>
              </p:nvPicPr>
              <p:blipFill>
                <a:blip r:embed="rId54"/>
                <a:stretch>
                  <a:fillRect/>
                </a:stretch>
              </p:blipFill>
              <p:spPr>
                <a:xfrm>
                  <a:off x="5466010" y="1074882"/>
                  <a:ext cx="142560" cy="16092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32" name="잉크 31">
                  <a:extLst>
                    <a:ext uri="{FF2B5EF4-FFF2-40B4-BE49-F238E27FC236}">
                      <a16:creationId xmlns:a16="http://schemas.microsoft.com/office/drawing/2014/main" id="{94C38E93-FB6D-4D75-A497-E3AD609AEB9A}"/>
                    </a:ext>
                  </a:extLst>
                </p14:cNvPr>
                <p14:cNvContentPartPr/>
                <p14:nvPr/>
              </p14:nvContentPartPr>
              <p14:xfrm>
                <a:off x="5331730" y="1084242"/>
                <a:ext cx="122760" cy="58680"/>
              </p14:xfrm>
            </p:contentPart>
          </mc:Choice>
          <mc:Fallback>
            <p:pic>
              <p:nvPicPr>
                <p:cNvPr id="32" name="잉크 31">
                  <a:extLst>
                    <a:ext uri="{FF2B5EF4-FFF2-40B4-BE49-F238E27FC236}">
                      <a16:creationId xmlns:a16="http://schemas.microsoft.com/office/drawing/2014/main" id="{94C38E93-FB6D-4D75-A497-E3AD609AEB9A}"/>
                    </a:ext>
                  </a:extLst>
                </p:cNvPr>
                <p:cNvPicPr/>
                <p:nvPr/>
              </p:nvPicPr>
              <p:blipFill>
                <a:blip r:embed="rId56"/>
                <a:stretch>
                  <a:fillRect/>
                </a:stretch>
              </p:blipFill>
              <p:spPr>
                <a:xfrm>
                  <a:off x="5323090" y="1075602"/>
                  <a:ext cx="140400" cy="76320"/>
                </a:xfrm>
                <a:prstGeom prst="rect">
                  <a:avLst/>
                </a:prstGeom>
              </p:spPr>
            </p:pic>
          </mc:Fallback>
        </mc:AlternateContent>
        <mc:AlternateContent xmlns:mc="http://schemas.openxmlformats.org/markup-compatibility/2006">
          <mc:Choice xmlns:p14="http://schemas.microsoft.com/office/powerpoint/2010/main" Requires="p14">
            <p:contentPart p14:bwMode="auto" r:id="rId57">
              <p14:nvContentPartPr>
                <p14:cNvPr id="33" name="잉크 32">
                  <a:extLst>
                    <a:ext uri="{FF2B5EF4-FFF2-40B4-BE49-F238E27FC236}">
                      <a16:creationId xmlns:a16="http://schemas.microsoft.com/office/drawing/2014/main" id="{EF923DC8-61EC-4E90-945F-4919A6A85772}"/>
                    </a:ext>
                  </a:extLst>
                </p14:cNvPr>
                <p14:cNvContentPartPr/>
                <p14:nvPr/>
              </p14:nvContentPartPr>
              <p14:xfrm>
                <a:off x="5441530" y="870042"/>
                <a:ext cx="56520" cy="160200"/>
              </p14:xfrm>
            </p:contentPart>
          </mc:Choice>
          <mc:Fallback>
            <p:pic>
              <p:nvPicPr>
                <p:cNvPr id="33" name="잉크 32">
                  <a:extLst>
                    <a:ext uri="{FF2B5EF4-FFF2-40B4-BE49-F238E27FC236}">
                      <a16:creationId xmlns:a16="http://schemas.microsoft.com/office/drawing/2014/main" id="{EF923DC8-61EC-4E90-945F-4919A6A85772}"/>
                    </a:ext>
                  </a:extLst>
                </p:cNvPr>
                <p:cNvPicPr/>
                <p:nvPr/>
              </p:nvPicPr>
              <p:blipFill>
                <a:blip r:embed="rId58"/>
                <a:stretch>
                  <a:fillRect/>
                </a:stretch>
              </p:blipFill>
              <p:spPr>
                <a:xfrm>
                  <a:off x="5432530" y="861402"/>
                  <a:ext cx="74160" cy="177840"/>
                </a:xfrm>
                <a:prstGeom prst="rect">
                  <a:avLst/>
                </a:prstGeom>
              </p:spPr>
            </p:pic>
          </mc:Fallback>
        </mc:AlternateContent>
        <mc:AlternateContent xmlns:mc="http://schemas.openxmlformats.org/markup-compatibility/2006">
          <mc:Choice xmlns:p14="http://schemas.microsoft.com/office/powerpoint/2010/main" Requires="p14">
            <p:contentPart p14:bwMode="auto" r:id="rId59">
              <p14:nvContentPartPr>
                <p14:cNvPr id="34" name="잉크 33">
                  <a:extLst>
                    <a:ext uri="{FF2B5EF4-FFF2-40B4-BE49-F238E27FC236}">
                      <a16:creationId xmlns:a16="http://schemas.microsoft.com/office/drawing/2014/main" id="{60A3B454-39FF-40C5-AFAF-DB5E617228A7}"/>
                    </a:ext>
                  </a:extLst>
                </p14:cNvPr>
                <p14:cNvContentPartPr/>
                <p14:nvPr/>
              </p14:nvContentPartPr>
              <p14:xfrm>
                <a:off x="5441890" y="947082"/>
                <a:ext cx="52560" cy="11520"/>
              </p14:xfrm>
            </p:contentPart>
          </mc:Choice>
          <mc:Fallback>
            <p:pic>
              <p:nvPicPr>
                <p:cNvPr id="34" name="잉크 33">
                  <a:extLst>
                    <a:ext uri="{FF2B5EF4-FFF2-40B4-BE49-F238E27FC236}">
                      <a16:creationId xmlns:a16="http://schemas.microsoft.com/office/drawing/2014/main" id="{60A3B454-39FF-40C5-AFAF-DB5E617228A7}"/>
                    </a:ext>
                  </a:extLst>
                </p:cNvPr>
                <p:cNvPicPr/>
                <p:nvPr/>
              </p:nvPicPr>
              <p:blipFill>
                <a:blip r:embed="rId60"/>
                <a:stretch>
                  <a:fillRect/>
                </a:stretch>
              </p:blipFill>
              <p:spPr>
                <a:xfrm>
                  <a:off x="5432890" y="938442"/>
                  <a:ext cx="70200" cy="2916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35" name="잉크 34">
                  <a:extLst>
                    <a:ext uri="{FF2B5EF4-FFF2-40B4-BE49-F238E27FC236}">
                      <a16:creationId xmlns:a16="http://schemas.microsoft.com/office/drawing/2014/main" id="{1FDFDB04-65A0-45E0-B3B5-EDF14C2BEAAB}"/>
                    </a:ext>
                  </a:extLst>
                </p14:cNvPr>
                <p14:cNvContentPartPr/>
                <p14:nvPr/>
              </p14:nvContentPartPr>
              <p14:xfrm>
                <a:off x="5530090" y="892002"/>
                <a:ext cx="360" cy="86400"/>
              </p14:xfrm>
            </p:contentPart>
          </mc:Choice>
          <mc:Fallback>
            <p:pic>
              <p:nvPicPr>
                <p:cNvPr id="35" name="잉크 34">
                  <a:extLst>
                    <a:ext uri="{FF2B5EF4-FFF2-40B4-BE49-F238E27FC236}">
                      <a16:creationId xmlns:a16="http://schemas.microsoft.com/office/drawing/2014/main" id="{1FDFDB04-65A0-45E0-B3B5-EDF14C2BEAAB}"/>
                    </a:ext>
                  </a:extLst>
                </p:cNvPr>
                <p:cNvPicPr/>
                <p:nvPr/>
              </p:nvPicPr>
              <p:blipFill>
                <a:blip r:embed="rId62"/>
                <a:stretch>
                  <a:fillRect/>
                </a:stretch>
              </p:blipFill>
              <p:spPr>
                <a:xfrm>
                  <a:off x="5521090" y="883362"/>
                  <a:ext cx="18000" cy="10404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36" name="잉크 35">
                  <a:extLst>
                    <a:ext uri="{FF2B5EF4-FFF2-40B4-BE49-F238E27FC236}">
                      <a16:creationId xmlns:a16="http://schemas.microsoft.com/office/drawing/2014/main" id="{A7CE4337-58C4-4B99-9BF7-726AB00566B7}"/>
                    </a:ext>
                  </a:extLst>
                </p14:cNvPr>
                <p14:cNvContentPartPr/>
                <p14:nvPr/>
              </p14:nvContentPartPr>
              <p14:xfrm>
                <a:off x="5552050" y="948162"/>
                <a:ext cx="30960" cy="10080"/>
              </p14:xfrm>
            </p:contentPart>
          </mc:Choice>
          <mc:Fallback>
            <p:pic>
              <p:nvPicPr>
                <p:cNvPr id="36" name="잉크 35">
                  <a:extLst>
                    <a:ext uri="{FF2B5EF4-FFF2-40B4-BE49-F238E27FC236}">
                      <a16:creationId xmlns:a16="http://schemas.microsoft.com/office/drawing/2014/main" id="{A7CE4337-58C4-4B99-9BF7-726AB00566B7}"/>
                    </a:ext>
                  </a:extLst>
                </p:cNvPr>
                <p:cNvPicPr/>
                <p:nvPr/>
              </p:nvPicPr>
              <p:blipFill>
                <a:blip r:embed="rId64"/>
                <a:stretch>
                  <a:fillRect/>
                </a:stretch>
              </p:blipFill>
              <p:spPr>
                <a:xfrm>
                  <a:off x="5543410" y="939162"/>
                  <a:ext cx="48600" cy="27720"/>
                </a:xfrm>
                <a:prstGeom prst="rect">
                  <a:avLst/>
                </a:prstGeom>
              </p:spPr>
            </p:pic>
          </mc:Fallback>
        </mc:AlternateContent>
        <mc:AlternateContent xmlns:mc="http://schemas.openxmlformats.org/markup-compatibility/2006">
          <mc:Choice xmlns:p14="http://schemas.microsoft.com/office/powerpoint/2010/main" Requires="p14">
            <p:contentPart p14:bwMode="auto" r:id="rId65">
              <p14:nvContentPartPr>
                <p14:cNvPr id="37" name="잉크 36">
                  <a:extLst>
                    <a:ext uri="{FF2B5EF4-FFF2-40B4-BE49-F238E27FC236}">
                      <a16:creationId xmlns:a16="http://schemas.microsoft.com/office/drawing/2014/main" id="{53ACCFF2-2250-44A3-A23C-7021CF4AA003}"/>
                    </a:ext>
                  </a:extLst>
                </p14:cNvPr>
                <p14:cNvContentPartPr/>
                <p14:nvPr/>
              </p14:nvContentPartPr>
              <p14:xfrm>
                <a:off x="5509210" y="1002162"/>
                <a:ext cx="95400" cy="69120"/>
              </p14:xfrm>
            </p:contentPart>
          </mc:Choice>
          <mc:Fallback>
            <p:pic>
              <p:nvPicPr>
                <p:cNvPr id="37" name="잉크 36">
                  <a:extLst>
                    <a:ext uri="{FF2B5EF4-FFF2-40B4-BE49-F238E27FC236}">
                      <a16:creationId xmlns:a16="http://schemas.microsoft.com/office/drawing/2014/main" id="{53ACCFF2-2250-44A3-A23C-7021CF4AA003}"/>
                    </a:ext>
                  </a:extLst>
                </p:cNvPr>
                <p:cNvPicPr/>
                <p:nvPr/>
              </p:nvPicPr>
              <p:blipFill>
                <a:blip r:embed="rId66"/>
                <a:stretch>
                  <a:fillRect/>
                </a:stretch>
              </p:blipFill>
              <p:spPr>
                <a:xfrm>
                  <a:off x="5500210" y="993162"/>
                  <a:ext cx="113040" cy="86760"/>
                </a:xfrm>
                <a:prstGeom prst="rect">
                  <a:avLst/>
                </a:prstGeom>
              </p:spPr>
            </p:pic>
          </mc:Fallback>
        </mc:AlternateContent>
        <mc:AlternateContent xmlns:mc="http://schemas.openxmlformats.org/markup-compatibility/2006">
          <mc:Choice xmlns:p14="http://schemas.microsoft.com/office/powerpoint/2010/main" Requires="p14">
            <p:contentPart p14:bwMode="auto" r:id="rId67">
              <p14:nvContentPartPr>
                <p14:cNvPr id="38" name="잉크 37">
                  <a:extLst>
                    <a:ext uri="{FF2B5EF4-FFF2-40B4-BE49-F238E27FC236}">
                      <a16:creationId xmlns:a16="http://schemas.microsoft.com/office/drawing/2014/main" id="{5BEE34BE-AFD6-463B-8C32-E6104D706D59}"/>
                    </a:ext>
                  </a:extLst>
                </p14:cNvPr>
                <p14:cNvContentPartPr/>
                <p14:nvPr/>
              </p14:nvContentPartPr>
              <p14:xfrm>
                <a:off x="5651050" y="914322"/>
                <a:ext cx="41040" cy="360"/>
              </p14:xfrm>
            </p:contentPart>
          </mc:Choice>
          <mc:Fallback>
            <p:pic>
              <p:nvPicPr>
                <p:cNvPr id="38" name="잉크 37">
                  <a:extLst>
                    <a:ext uri="{FF2B5EF4-FFF2-40B4-BE49-F238E27FC236}">
                      <a16:creationId xmlns:a16="http://schemas.microsoft.com/office/drawing/2014/main" id="{5BEE34BE-AFD6-463B-8C32-E6104D706D59}"/>
                    </a:ext>
                  </a:extLst>
                </p:cNvPr>
                <p:cNvPicPr/>
                <p:nvPr/>
              </p:nvPicPr>
              <p:blipFill>
                <a:blip r:embed="rId68"/>
                <a:stretch>
                  <a:fillRect/>
                </a:stretch>
              </p:blipFill>
              <p:spPr>
                <a:xfrm>
                  <a:off x="5642410" y="905322"/>
                  <a:ext cx="586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9">
              <p14:nvContentPartPr>
                <p14:cNvPr id="39" name="잉크 38">
                  <a:extLst>
                    <a:ext uri="{FF2B5EF4-FFF2-40B4-BE49-F238E27FC236}">
                      <a16:creationId xmlns:a16="http://schemas.microsoft.com/office/drawing/2014/main" id="{B8127DF9-4B84-4212-A5EB-8C350F263CE5}"/>
                    </a:ext>
                  </a:extLst>
                </p14:cNvPr>
                <p14:cNvContentPartPr/>
                <p14:nvPr/>
              </p14:nvContentPartPr>
              <p14:xfrm>
                <a:off x="5618290" y="969042"/>
                <a:ext cx="41040" cy="360"/>
              </p14:xfrm>
            </p:contentPart>
          </mc:Choice>
          <mc:Fallback>
            <p:pic>
              <p:nvPicPr>
                <p:cNvPr id="39" name="잉크 38">
                  <a:extLst>
                    <a:ext uri="{FF2B5EF4-FFF2-40B4-BE49-F238E27FC236}">
                      <a16:creationId xmlns:a16="http://schemas.microsoft.com/office/drawing/2014/main" id="{B8127DF9-4B84-4212-A5EB-8C350F263CE5}"/>
                    </a:ext>
                  </a:extLst>
                </p:cNvPr>
                <p:cNvPicPr/>
                <p:nvPr/>
              </p:nvPicPr>
              <p:blipFill>
                <a:blip r:embed="rId68"/>
                <a:stretch>
                  <a:fillRect/>
                </a:stretch>
              </p:blipFill>
              <p:spPr>
                <a:xfrm>
                  <a:off x="5609650" y="960402"/>
                  <a:ext cx="586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0">
              <p14:nvContentPartPr>
                <p14:cNvPr id="40" name="잉크 39">
                  <a:extLst>
                    <a:ext uri="{FF2B5EF4-FFF2-40B4-BE49-F238E27FC236}">
                      <a16:creationId xmlns:a16="http://schemas.microsoft.com/office/drawing/2014/main" id="{09213FCB-DDFA-4F1F-9EA3-E6C35DEC8A59}"/>
                    </a:ext>
                  </a:extLst>
                </p14:cNvPr>
                <p14:cNvContentPartPr/>
                <p14:nvPr/>
              </p14:nvContentPartPr>
              <p14:xfrm>
                <a:off x="5596330" y="1003242"/>
                <a:ext cx="72360" cy="54000"/>
              </p14:xfrm>
            </p:contentPart>
          </mc:Choice>
          <mc:Fallback>
            <p:pic>
              <p:nvPicPr>
                <p:cNvPr id="40" name="잉크 39">
                  <a:extLst>
                    <a:ext uri="{FF2B5EF4-FFF2-40B4-BE49-F238E27FC236}">
                      <a16:creationId xmlns:a16="http://schemas.microsoft.com/office/drawing/2014/main" id="{09213FCB-DDFA-4F1F-9EA3-E6C35DEC8A59}"/>
                    </a:ext>
                  </a:extLst>
                </p:cNvPr>
                <p:cNvPicPr/>
                <p:nvPr/>
              </p:nvPicPr>
              <p:blipFill>
                <a:blip r:embed="rId71"/>
                <a:stretch>
                  <a:fillRect/>
                </a:stretch>
              </p:blipFill>
              <p:spPr>
                <a:xfrm>
                  <a:off x="5587330" y="994602"/>
                  <a:ext cx="90000" cy="71640"/>
                </a:xfrm>
                <a:prstGeom prst="rect">
                  <a:avLst/>
                </a:prstGeom>
              </p:spPr>
            </p:pic>
          </mc:Fallback>
        </mc:AlternateContent>
        <mc:AlternateContent xmlns:mc="http://schemas.openxmlformats.org/markup-compatibility/2006">
          <mc:Choice xmlns:p14="http://schemas.microsoft.com/office/powerpoint/2010/main" Requires="p14">
            <p:contentPart p14:bwMode="auto" r:id="rId72">
              <p14:nvContentPartPr>
                <p14:cNvPr id="41" name="잉크 40">
                  <a:extLst>
                    <a:ext uri="{FF2B5EF4-FFF2-40B4-BE49-F238E27FC236}">
                      <a16:creationId xmlns:a16="http://schemas.microsoft.com/office/drawing/2014/main" id="{4113FEC8-682E-4699-8C34-68C3FC0E62D3}"/>
                    </a:ext>
                  </a:extLst>
                </p14:cNvPr>
                <p14:cNvContentPartPr/>
                <p14:nvPr/>
              </p14:nvContentPartPr>
              <p14:xfrm>
                <a:off x="5673370" y="947082"/>
                <a:ext cx="45000" cy="130680"/>
              </p14:xfrm>
            </p:contentPart>
          </mc:Choice>
          <mc:Fallback>
            <p:pic>
              <p:nvPicPr>
                <p:cNvPr id="41" name="잉크 40">
                  <a:extLst>
                    <a:ext uri="{FF2B5EF4-FFF2-40B4-BE49-F238E27FC236}">
                      <a16:creationId xmlns:a16="http://schemas.microsoft.com/office/drawing/2014/main" id="{4113FEC8-682E-4699-8C34-68C3FC0E62D3}"/>
                    </a:ext>
                  </a:extLst>
                </p:cNvPr>
                <p:cNvPicPr/>
                <p:nvPr/>
              </p:nvPicPr>
              <p:blipFill>
                <a:blip r:embed="rId73"/>
                <a:stretch>
                  <a:fillRect/>
                </a:stretch>
              </p:blipFill>
              <p:spPr>
                <a:xfrm>
                  <a:off x="5664370" y="938442"/>
                  <a:ext cx="62640" cy="148320"/>
                </a:xfrm>
                <a:prstGeom prst="rect">
                  <a:avLst/>
                </a:prstGeom>
              </p:spPr>
            </p:pic>
          </mc:Fallback>
        </mc:AlternateContent>
        <mc:AlternateContent xmlns:mc="http://schemas.openxmlformats.org/markup-compatibility/2006">
          <mc:Choice xmlns:p14="http://schemas.microsoft.com/office/powerpoint/2010/main" Requires="p14">
            <p:contentPart p14:bwMode="auto" r:id="rId74">
              <p14:nvContentPartPr>
                <p14:cNvPr id="42" name="잉크 41">
                  <a:extLst>
                    <a:ext uri="{FF2B5EF4-FFF2-40B4-BE49-F238E27FC236}">
                      <a16:creationId xmlns:a16="http://schemas.microsoft.com/office/drawing/2014/main" id="{7A6A95D7-B2F4-4D4B-BC65-0F6DA7FA2631}"/>
                    </a:ext>
                  </a:extLst>
                </p14:cNvPr>
                <p14:cNvContentPartPr/>
                <p14:nvPr/>
              </p14:nvContentPartPr>
              <p14:xfrm>
                <a:off x="5717290" y="991362"/>
                <a:ext cx="52200" cy="360"/>
              </p14:xfrm>
            </p:contentPart>
          </mc:Choice>
          <mc:Fallback>
            <p:pic>
              <p:nvPicPr>
                <p:cNvPr id="42" name="잉크 41">
                  <a:extLst>
                    <a:ext uri="{FF2B5EF4-FFF2-40B4-BE49-F238E27FC236}">
                      <a16:creationId xmlns:a16="http://schemas.microsoft.com/office/drawing/2014/main" id="{7A6A95D7-B2F4-4D4B-BC65-0F6DA7FA2631}"/>
                    </a:ext>
                  </a:extLst>
                </p:cNvPr>
                <p:cNvPicPr/>
                <p:nvPr/>
              </p:nvPicPr>
              <p:blipFill>
                <a:blip r:embed="rId75"/>
                <a:stretch>
                  <a:fillRect/>
                </a:stretch>
              </p:blipFill>
              <p:spPr>
                <a:xfrm>
                  <a:off x="5708650" y="982362"/>
                  <a:ext cx="698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6">
              <p14:nvContentPartPr>
                <p14:cNvPr id="43" name="잉크 42">
                  <a:extLst>
                    <a:ext uri="{FF2B5EF4-FFF2-40B4-BE49-F238E27FC236}">
                      <a16:creationId xmlns:a16="http://schemas.microsoft.com/office/drawing/2014/main" id="{79A231EC-866D-46D9-A0AC-622F225FC483}"/>
                    </a:ext>
                  </a:extLst>
                </p14:cNvPr>
                <p14:cNvContentPartPr/>
                <p14:nvPr/>
              </p14:nvContentPartPr>
              <p14:xfrm>
                <a:off x="5651050" y="1030962"/>
                <a:ext cx="192960" cy="37800"/>
              </p14:xfrm>
            </p:contentPart>
          </mc:Choice>
          <mc:Fallback>
            <p:pic>
              <p:nvPicPr>
                <p:cNvPr id="43" name="잉크 42">
                  <a:extLst>
                    <a:ext uri="{FF2B5EF4-FFF2-40B4-BE49-F238E27FC236}">
                      <a16:creationId xmlns:a16="http://schemas.microsoft.com/office/drawing/2014/main" id="{79A231EC-866D-46D9-A0AC-622F225FC483}"/>
                    </a:ext>
                  </a:extLst>
                </p:cNvPr>
                <p:cNvPicPr/>
                <p:nvPr/>
              </p:nvPicPr>
              <p:blipFill>
                <a:blip r:embed="rId77"/>
                <a:stretch>
                  <a:fillRect/>
                </a:stretch>
              </p:blipFill>
              <p:spPr>
                <a:xfrm>
                  <a:off x="5642410" y="1021962"/>
                  <a:ext cx="210600" cy="55440"/>
                </a:xfrm>
                <a:prstGeom prst="rect">
                  <a:avLst/>
                </a:prstGeom>
              </p:spPr>
            </p:pic>
          </mc:Fallback>
        </mc:AlternateContent>
        <mc:AlternateContent xmlns:mc="http://schemas.openxmlformats.org/markup-compatibility/2006">
          <mc:Choice xmlns:p14="http://schemas.microsoft.com/office/powerpoint/2010/main" Requires="p14">
            <p:contentPart p14:bwMode="auto" r:id="rId78">
              <p14:nvContentPartPr>
                <p14:cNvPr id="44" name="잉크 43">
                  <a:extLst>
                    <a:ext uri="{FF2B5EF4-FFF2-40B4-BE49-F238E27FC236}">
                      <a16:creationId xmlns:a16="http://schemas.microsoft.com/office/drawing/2014/main" id="{F0DDDF6C-1F4C-4F11-9D94-0C9553FC3767}"/>
                    </a:ext>
                  </a:extLst>
                </p14:cNvPr>
                <p14:cNvContentPartPr/>
                <p14:nvPr/>
              </p14:nvContentPartPr>
              <p14:xfrm>
                <a:off x="5683090" y="1100802"/>
                <a:ext cx="88920" cy="68760"/>
              </p14:xfrm>
            </p:contentPart>
          </mc:Choice>
          <mc:Fallback>
            <p:pic>
              <p:nvPicPr>
                <p:cNvPr id="44" name="잉크 43">
                  <a:extLst>
                    <a:ext uri="{FF2B5EF4-FFF2-40B4-BE49-F238E27FC236}">
                      <a16:creationId xmlns:a16="http://schemas.microsoft.com/office/drawing/2014/main" id="{F0DDDF6C-1F4C-4F11-9D94-0C9553FC3767}"/>
                    </a:ext>
                  </a:extLst>
                </p:cNvPr>
                <p:cNvPicPr/>
                <p:nvPr/>
              </p:nvPicPr>
              <p:blipFill>
                <a:blip r:embed="rId79"/>
                <a:stretch>
                  <a:fillRect/>
                </a:stretch>
              </p:blipFill>
              <p:spPr>
                <a:xfrm>
                  <a:off x="5674450" y="1091802"/>
                  <a:ext cx="106560" cy="86400"/>
                </a:xfrm>
                <a:prstGeom prst="rect">
                  <a:avLst/>
                </a:prstGeom>
              </p:spPr>
            </p:pic>
          </mc:Fallback>
        </mc:AlternateContent>
        <mc:AlternateContent xmlns:mc="http://schemas.openxmlformats.org/markup-compatibility/2006">
          <mc:Choice xmlns:p14="http://schemas.microsoft.com/office/powerpoint/2010/main" Requires="p14">
            <p:contentPart p14:bwMode="auto" r:id="rId80">
              <p14:nvContentPartPr>
                <p14:cNvPr id="46" name="잉크 45">
                  <a:extLst>
                    <a:ext uri="{FF2B5EF4-FFF2-40B4-BE49-F238E27FC236}">
                      <a16:creationId xmlns:a16="http://schemas.microsoft.com/office/drawing/2014/main" id="{0AF9B8AE-33A7-4B27-8B29-21CF8D69199A}"/>
                    </a:ext>
                  </a:extLst>
                </p14:cNvPr>
                <p14:cNvContentPartPr/>
                <p14:nvPr/>
              </p14:nvContentPartPr>
              <p14:xfrm>
                <a:off x="5827450" y="873282"/>
                <a:ext cx="60480" cy="140400"/>
              </p14:xfrm>
            </p:contentPart>
          </mc:Choice>
          <mc:Fallback>
            <p:pic>
              <p:nvPicPr>
                <p:cNvPr id="46" name="잉크 45">
                  <a:extLst>
                    <a:ext uri="{FF2B5EF4-FFF2-40B4-BE49-F238E27FC236}">
                      <a16:creationId xmlns:a16="http://schemas.microsoft.com/office/drawing/2014/main" id="{0AF9B8AE-33A7-4B27-8B29-21CF8D69199A}"/>
                    </a:ext>
                  </a:extLst>
                </p:cNvPr>
                <p:cNvPicPr/>
                <p:nvPr/>
              </p:nvPicPr>
              <p:blipFill>
                <a:blip r:embed="rId81"/>
                <a:stretch>
                  <a:fillRect/>
                </a:stretch>
              </p:blipFill>
              <p:spPr>
                <a:xfrm>
                  <a:off x="5818450" y="864282"/>
                  <a:ext cx="78120" cy="158040"/>
                </a:xfrm>
                <a:prstGeom prst="rect">
                  <a:avLst/>
                </a:prstGeom>
              </p:spPr>
            </p:pic>
          </mc:Fallback>
        </mc:AlternateContent>
        <mc:AlternateContent xmlns:mc="http://schemas.openxmlformats.org/markup-compatibility/2006">
          <mc:Choice xmlns:p14="http://schemas.microsoft.com/office/powerpoint/2010/main" Requires="p14">
            <p:contentPart p14:bwMode="auto" r:id="rId82">
              <p14:nvContentPartPr>
                <p14:cNvPr id="47" name="잉크 46">
                  <a:extLst>
                    <a:ext uri="{FF2B5EF4-FFF2-40B4-BE49-F238E27FC236}">
                      <a16:creationId xmlns:a16="http://schemas.microsoft.com/office/drawing/2014/main" id="{8E3E93BD-B738-4A7A-AE12-3646633ED0F9}"/>
                    </a:ext>
                  </a:extLst>
                </p14:cNvPr>
                <p14:cNvContentPartPr/>
                <p14:nvPr/>
              </p14:nvContentPartPr>
              <p14:xfrm>
                <a:off x="5827810" y="914322"/>
                <a:ext cx="97920" cy="22320"/>
              </p14:xfrm>
            </p:contentPart>
          </mc:Choice>
          <mc:Fallback>
            <p:pic>
              <p:nvPicPr>
                <p:cNvPr id="47" name="잉크 46">
                  <a:extLst>
                    <a:ext uri="{FF2B5EF4-FFF2-40B4-BE49-F238E27FC236}">
                      <a16:creationId xmlns:a16="http://schemas.microsoft.com/office/drawing/2014/main" id="{8E3E93BD-B738-4A7A-AE12-3646633ED0F9}"/>
                    </a:ext>
                  </a:extLst>
                </p:cNvPr>
                <p:cNvPicPr/>
                <p:nvPr/>
              </p:nvPicPr>
              <p:blipFill>
                <a:blip r:embed="rId83"/>
                <a:stretch>
                  <a:fillRect/>
                </a:stretch>
              </p:blipFill>
              <p:spPr>
                <a:xfrm>
                  <a:off x="5818810" y="905322"/>
                  <a:ext cx="115560" cy="39960"/>
                </a:xfrm>
                <a:prstGeom prst="rect">
                  <a:avLst/>
                </a:prstGeom>
              </p:spPr>
            </p:pic>
          </mc:Fallback>
        </mc:AlternateContent>
        <mc:AlternateContent xmlns:mc="http://schemas.openxmlformats.org/markup-compatibility/2006">
          <mc:Choice xmlns:p14="http://schemas.microsoft.com/office/powerpoint/2010/main" Requires="p14">
            <p:contentPart p14:bwMode="auto" r:id="rId84">
              <p14:nvContentPartPr>
                <p14:cNvPr id="48" name="잉크 47">
                  <a:extLst>
                    <a:ext uri="{FF2B5EF4-FFF2-40B4-BE49-F238E27FC236}">
                      <a16:creationId xmlns:a16="http://schemas.microsoft.com/office/drawing/2014/main" id="{05DCB9F6-12D8-43F8-99E2-BD563172B530}"/>
                    </a:ext>
                  </a:extLst>
                </p14:cNvPr>
                <p14:cNvContentPartPr/>
                <p14:nvPr/>
              </p14:nvContentPartPr>
              <p14:xfrm>
                <a:off x="5948770" y="880842"/>
                <a:ext cx="360" cy="87480"/>
              </p14:xfrm>
            </p:contentPart>
          </mc:Choice>
          <mc:Fallback>
            <p:pic>
              <p:nvPicPr>
                <p:cNvPr id="48" name="잉크 47">
                  <a:extLst>
                    <a:ext uri="{FF2B5EF4-FFF2-40B4-BE49-F238E27FC236}">
                      <a16:creationId xmlns:a16="http://schemas.microsoft.com/office/drawing/2014/main" id="{05DCB9F6-12D8-43F8-99E2-BD563172B530}"/>
                    </a:ext>
                  </a:extLst>
                </p:cNvPr>
                <p:cNvPicPr/>
                <p:nvPr/>
              </p:nvPicPr>
              <p:blipFill>
                <a:blip r:embed="rId85"/>
                <a:stretch>
                  <a:fillRect/>
                </a:stretch>
              </p:blipFill>
              <p:spPr>
                <a:xfrm>
                  <a:off x="5940130" y="872202"/>
                  <a:ext cx="18000" cy="105120"/>
                </a:xfrm>
                <a:prstGeom prst="rect">
                  <a:avLst/>
                </a:prstGeom>
              </p:spPr>
            </p:pic>
          </mc:Fallback>
        </mc:AlternateContent>
        <mc:AlternateContent xmlns:mc="http://schemas.openxmlformats.org/markup-compatibility/2006">
          <mc:Choice xmlns:p14="http://schemas.microsoft.com/office/powerpoint/2010/main" Requires="p14">
            <p:contentPart p14:bwMode="auto" r:id="rId86">
              <p14:nvContentPartPr>
                <p14:cNvPr id="49" name="잉크 48">
                  <a:extLst>
                    <a:ext uri="{FF2B5EF4-FFF2-40B4-BE49-F238E27FC236}">
                      <a16:creationId xmlns:a16="http://schemas.microsoft.com/office/drawing/2014/main" id="{B7B9FAF8-BFAA-4613-B119-09BCF0F60860}"/>
                    </a:ext>
                  </a:extLst>
                </p14:cNvPr>
                <p14:cNvContentPartPr/>
                <p14:nvPr/>
              </p14:nvContentPartPr>
              <p14:xfrm>
                <a:off x="6003850" y="826122"/>
                <a:ext cx="360" cy="142200"/>
              </p14:xfrm>
            </p:contentPart>
          </mc:Choice>
          <mc:Fallback>
            <p:pic>
              <p:nvPicPr>
                <p:cNvPr id="49" name="잉크 48">
                  <a:extLst>
                    <a:ext uri="{FF2B5EF4-FFF2-40B4-BE49-F238E27FC236}">
                      <a16:creationId xmlns:a16="http://schemas.microsoft.com/office/drawing/2014/main" id="{B7B9FAF8-BFAA-4613-B119-09BCF0F60860}"/>
                    </a:ext>
                  </a:extLst>
                </p:cNvPr>
                <p:cNvPicPr/>
                <p:nvPr/>
              </p:nvPicPr>
              <p:blipFill>
                <a:blip r:embed="rId87"/>
                <a:stretch>
                  <a:fillRect/>
                </a:stretch>
              </p:blipFill>
              <p:spPr>
                <a:xfrm>
                  <a:off x="5995210" y="817122"/>
                  <a:ext cx="18000" cy="159840"/>
                </a:xfrm>
                <a:prstGeom prst="rect">
                  <a:avLst/>
                </a:prstGeom>
              </p:spPr>
            </p:pic>
          </mc:Fallback>
        </mc:AlternateContent>
        <mc:AlternateContent xmlns:mc="http://schemas.openxmlformats.org/markup-compatibility/2006">
          <mc:Choice xmlns:p14="http://schemas.microsoft.com/office/powerpoint/2010/main" Requires="p14">
            <p:contentPart p14:bwMode="auto" r:id="rId88">
              <p14:nvContentPartPr>
                <p14:cNvPr id="50" name="잉크 49">
                  <a:extLst>
                    <a:ext uri="{FF2B5EF4-FFF2-40B4-BE49-F238E27FC236}">
                      <a16:creationId xmlns:a16="http://schemas.microsoft.com/office/drawing/2014/main" id="{A50B5B5D-D456-4D2F-82DF-2EB37C71937D}"/>
                    </a:ext>
                  </a:extLst>
                </p14:cNvPr>
                <p14:cNvContentPartPr/>
                <p14:nvPr/>
              </p14:nvContentPartPr>
              <p14:xfrm>
                <a:off x="5948770" y="1013322"/>
                <a:ext cx="90360" cy="135360"/>
              </p14:xfrm>
            </p:contentPart>
          </mc:Choice>
          <mc:Fallback>
            <p:pic>
              <p:nvPicPr>
                <p:cNvPr id="50" name="잉크 49">
                  <a:extLst>
                    <a:ext uri="{FF2B5EF4-FFF2-40B4-BE49-F238E27FC236}">
                      <a16:creationId xmlns:a16="http://schemas.microsoft.com/office/drawing/2014/main" id="{A50B5B5D-D456-4D2F-82DF-2EB37C71937D}"/>
                    </a:ext>
                  </a:extLst>
                </p:cNvPr>
                <p:cNvPicPr/>
                <p:nvPr/>
              </p:nvPicPr>
              <p:blipFill>
                <a:blip r:embed="rId89"/>
                <a:stretch>
                  <a:fillRect/>
                </a:stretch>
              </p:blipFill>
              <p:spPr>
                <a:xfrm>
                  <a:off x="5940130" y="1004322"/>
                  <a:ext cx="108000" cy="153000"/>
                </a:xfrm>
                <a:prstGeom prst="rect">
                  <a:avLst/>
                </a:prstGeom>
              </p:spPr>
            </p:pic>
          </mc:Fallback>
        </mc:AlternateContent>
        <mc:AlternateContent xmlns:mc="http://schemas.openxmlformats.org/markup-compatibility/2006">
          <mc:Choice xmlns:p14="http://schemas.microsoft.com/office/powerpoint/2010/main" Requires="p14">
            <p:contentPart p14:bwMode="auto" r:id="rId90">
              <p14:nvContentPartPr>
                <p14:cNvPr id="51" name="잉크 50">
                  <a:extLst>
                    <a:ext uri="{FF2B5EF4-FFF2-40B4-BE49-F238E27FC236}">
                      <a16:creationId xmlns:a16="http://schemas.microsoft.com/office/drawing/2014/main" id="{C35E66BC-09CF-473B-983C-FD361FC018F8}"/>
                    </a:ext>
                  </a:extLst>
                </p14:cNvPr>
                <p14:cNvContentPartPr/>
                <p14:nvPr/>
              </p14:nvContentPartPr>
              <p14:xfrm>
                <a:off x="6135970" y="947082"/>
                <a:ext cx="57240" cy="6840"/>
              </p14:xfrm>
            </p:contentPart>
          </mc:Choice>
          <mc:Fallback>
            <p:pic>
              <p:nvPicPr>
                <p:cNvPr id="51" name="잉크 50">
                  <a:extLst>
                    <a:ext uri="{FF2B5EF4-FFF2-40B4-BE49-F238E27FC236}">
                      <a16:creationId xmlns:a16="http://schemas.microsoft.com/office/drawing/2014/main" id="{C35E66BC-09CF-473B-983C-FD361FC018F8}"/>
                    </a:ext>
                  </a:extLst>
                </p:cNvPr>
                <p:cNvPicPr/>
                <p:nvPr/>
              </p:nvPicPr>
              <p:blipFill>
                <a:blip r:embed="rId91"/>
                <a:stretch>
                  <a:fillRect/>
                </a:stretch>
              </p:blipFill>
              <p:spPr>
                <a:xfrm>
                  <a:off x="6126970" y="938442"/>
                  <a:ext cx="74880" cy="24480"/>
                </a:xfrm>
                <a:prstGeom prst="rect">
                  <a:avLst/>
                </a:prstGeom>
              </p:spPr>
            </p:pic>
          </mc:Fallback>
        </mc:AlternateContent>
        <mc:AlternateContent xmlns:mc="http://schemas.openxmlformats.org/markup-compatibility/2006">
          <mc:Choice xmlns:p14="http://schemas.microsoft.com/office/powerpoint/2010/main" Requires="p14">
            <p:contentPart p14:bwMode="auto" r:id="rId92">
              <p14:nvContentPartPr>
                <p14:cNvPr id="52" name="잉크 51">
                  <a:extLst>
                    <a:ext uri="{FF2B5EF4-FFF2-40B4-BE49-F238E27FC236}">
                      <a16:creationId xmlns:a16="http://schemas.microsoft.com/office/drawing/2014/main" id="{9F95DF92-95D8-471D-BFE7-A96F89FA3D6F}"/>
                    </a:ext>
                  </a:extLst>
                </p14:cNvPr>
                <p14:cNvContentPartPr/>
                <p14:nvPr/>
              </p14:nvContentPartPr>
              <p14:xfrm>
                <a:off x="6113650" y="957882"/>
                <a:ext cx="33840" cy="166320"/>
              </p14:xfrm>
            </p:contentPart>
          </mc:Choice>
          <mc:Fallback>
            <p:pic>
              <p:nvPicPr>
                <p:cNvPr id="52" name="잉크 51">
                  <a:extLst>
                    <a:ext uri="{FF2B5EF4-FFF2-40B4-BE49-F238E27FC236}">
                      <a16:creationId xmlns:a16="http://schemas.microsoft.com/office/drawing/2014/main" id="{9F95DF92-95D8-471D-BFE7-A96F89FA3D6F}"/>
                    </a:ext>
                  </a:extLst>
                </p:cNvPr>
                <p:cNvPicPr/>
                <p:nvPr/>
              </p:nvPicPr>
              <p:blipFill>
                <a:blip r:embed="rId93"/>
                <a:stretch>
                  <a:fillRect/>
                </a:stretch>
              </p:blipFill>
              <p:spPr>
                <a:xfrm>
                  <a:off x="6104650" y="949242"/>
                  <a:ext cx="51480" cy="183960"/>
                </a:xfrm>
                <a:prstGeom prst="rect">
                  <a:avLst/>
                </a:prstGeom>
              </p:spPr>
            </p:pic>
          </mc:Fallback>
        </mc:AlternateContent>
        <mc:AlternateContent xmlns:mc="http://schemas.openxmlformats.org/markup-compatibility/2006">
          <mc:Choice xmlns:p14="http://schemas.microsoft.com/office/powerpoint/2010/main" Requires="p14">
            <p:contentPart p14:bwMode="auto" r:id="rId94">
              <p14:nvContentPartPr>
                <p14:cNvPr id="53" name="잉크 52">
                  <a:extLst>
                    <a:ext uri="{FF2B5EF4-FFF2-40B4-BE49-F238E27FC236}">
                      <a16:creationId xmlns:a16="http://schemas.microsoft.com/office/drawing/2014/main" id="{31CB7DA7-679D-446B-9ACD-19790181F4A9}"/>
                    </a:ext>
                  </a:extLst>
                </p14:cNvPr>
                <p14:cNvContentPartPr/>
                <p14:nvPr/>
              </p14:nvContentPartPr>
              <p14:xfrm>
                <a:off x="6102850" y="1035282"/>
                <a:ext cx="52920" cy="11160"/>
              </p14:xfrm>
            </p:contentPart>
          </mc:Choice>
          <mc:Fallback>
            <p:pic>
              <p:nvPicPr>
                <p:cNvPr id="53" name="잉크 52">
                  <a:extLst>
                    <a:ext uri="{FF2B5EF4-FFF2-40B4-BE49-F238E27FC236}">
                      <a16:creationId xmlns:a16="http://schemas.microsoft.com/office/drawing/2014/main" id="{31CB7DA7-679D-446B-9ACD-19790181F4A9}"/>
                    </a:ext>
                  </a:extLst>
                </p:cNvPr>
                <p:cNvPicPr/>
                <p:nvPr/>
              </p:nvPicPr>
              <p:blipFill>
                <a:blip r:embed="rId95"/>
                <a:stretch>
                  <a:fillRect/>
                </a:stretch>
              </p:blipFill>
              <p:spPr>
                <a:xfrm>
                  <a:off x="6094210" y="1026642"/>
                  <a:ext cx="70560" cy="28800"/>
                </a:xfrm>
                <a:prstGeom prst="rect">
                  <a:avLst/>
                </a:prstGeom>
              </p:spPr>
            </p:pic>
          </mc:Fallback>
        </mc:AlternateContent>
        <mc:AlternateContent xmlns:mc="http://schemas.openxmlformats.org/markup-compatibility/2006">
          <mc:Choice xmlns:p14="http://schemas.microsoft.com/office/powerpoint/2010/main" Requires="p14">
            <p:contentPart p14:bwMode="auto" r:id="rId96">
              <p14:nvContentPartPr>
                <p14:cNvPr id="54" name="잉크 53">
                  <a:extLst>
                    <a:ext uri="{FF2B5EF4-FFF2-40B4-BE49-F238E27FC236}">
                      <a16:creationId xmlns:a16="http://schemas.microsoft.com/office/drawing/2014/main" id="{4F1893DA-49D5-406F-BA68-B0DAB0EDAC2F}"/>
                    </a:ext>
                  </a:extLst>
                </p14:cNvPr>
                <p14:cNvContentPartPr/>
                <p14:nvPr/>
              </p14:nvContentPartPr>
              <p14:xfrm>
                <a:off x="6213370" y="1046082"/>
                <a:ext cx="21240" cy="9000"/>
              </p14:xfrm>
            </p:contentPart>
          </mc:Choice>
          <mc:Fallback>
            <p:pic>
              <p:nvPicPr>
                <p:cNvPr id="54" name="잉크 53">
                  <a:extLst>
                    <a:ext uri="{FF2B5EF4-FFF2-40B4-BE49-F238E27FC236}">
                      <a16:creationId xmlns:a16="http://schemas.microsoft.com/office/drawing/2014/main" id="{4F1893DA-49D5-406F-BA68-B0DAB0EDAC2F}"/>
                    </a:ext>
                  </a:extLst>
                </p:cNvPr>
                <p:cNvPicPr/>
                <p:nvPr/>
              </p:nvPicPr>
              <p:blipFill>
                <a:blip r:embed="rId97"/>
                <a:stretch>
                  <a:fillRect/>
                </a:stretch>
              </p:blipFill>
              <p:spPr>
                <a:xfrm>
                  <a:off x="6204370" y="1037442"/>
                  <a:ext cx="38880" cy="26640"/>
                </a:xfrm>
                <a:prstGeom prst="rect">
                  <a:avLst/>
                </a:prstGeom>
              </p:spPr>
            </p:pic>
          </mc:Fallback>
        </mc:AlternateContent>
        <mc:AlternateContent xmlns:mc="http://schemas.openxmlformats.org/markup-compatibility/2006">
          <mc:Choice xmlns:p14="http://schemas.microsoft.com/office/powerpoint/2010/main" Requires="p14">
            <p:contentPart p14:bwMode="auto" r:id="rId98">
              <p14:nvContentPartPr>
                <p14:cNvPr id="55" name="잉크 54">
                  <a:extLst>
                    <a:ext uri="{FF2B5EF4-FFF2-40B4-BE49-F238E27FC236}">
                      <a16:creationId xmlns:a16="http://schemas.microsoft.com/office/drawing/2014/main" id="{83CEFC69-AD0E-4C74-8E87-778D352799EF}"/>
                    </a:ext>
                  </a:extLst>
                </p14:cNvPr>
                <p14:cNvContentPartPr/>
                <p14:nvPr/>
              </p14:nvContentPartPr>
              <p14:xfrm>
                <a:off x="6279250" y="947082"/>
                <a:ext cx="360" cy="186480"/>
              </p14:xfrm>
            </p:contentPart>
          </mc:Choice>
          <mc:Fallback>
            <p:pic>
              <p:nvPicPr>
                <p:cNvPr id="55" name="잉크 54">
                  <a:extLst>
                    <a:ext uri="{FF2B5EF4-FFF2-40B4-BE49-F238E27FC236}">
                      <a16:creationId xmlns:a16="http://schemas.microsoft.com/office/drawing/2014/main" id="{83CEFC69-AD0E-4C74-8E87-778D352799EF}"/>
                    </a:ext>
                  </a:extLst>
                </p:cNvPr>
                <p:cNvPicPr/>
                <p:nvPr/>
              </p:nvPicPr>
              <p:blipFill>
                <a:blip r:embed="rId16"/>
                <a:stretch>
                  <a:fillRect/>
                </a:stretch>
              </p:blipFill>
              <p:spPr>
                <a:xfrm>
                  <a:off x="6270250" y="938442"/>
                  <a:ext cx="18000" cy="20412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99">
            <p14:nvContentPartPr>
              <p14:cNvPr id="107" name="잉크 106">
                <a:extLst>
                  <a:ext uri="{FF2B5EF4-FFF2-40B4-BE49-F238E27FC236}">
                    <a16:creationId xmlns:a16="http://schemas.microsoft.com/office/drawing/2014/main" id="{C357E570-C072-46AF-AE2D-D0F21CB4CB62}"/>
                  </a:ext>
                </a:extLst>
              </p14:cNvPr>
              <p14:cNvContentPartPr/>
              <p14:nvPr/>
            </p14:nvContentPartPr>
            <p14:xfrm>
              <a:off x="3392770" y="1416522"/>
              <a:ext cx="655920" cy="27360"/>
            </p14:xfrm>
          </p:contentPart>
        </mc:Choice>
        <mc:Fallback>
          <p:pic>
            <p:nvPicPr>
              <p:cNvPr id="107" name="잉크 106">
                <a:extLst>
                  <a:ext uri="{FF2B5EF4-FFF2-40B4-BE49-F238E27FC236}">
                    <a16:creationId xmlns:a16="http://schemas.microsoft.com/office/drawing/2014/main" id="{C357E570-C072-46AF-AE2D-D0F21CB4CB62}"/>
                  </a:ext>
                </a:extLst>
              </p:cNvPr>
              <p:cNvPicPr/>
              <p:nvPr/>
            </p:nvPicPr>
            <p:blipFill>
              <a:blip r:embed="rId100"/>
              <a:stretch>
                <a:fillRect/>
              </a:stretch>
            </p:blipFill>
            <p:spPr>
              <a:xfrm>
                <a:off x="3383770" y="1407522"/>
                <a:ext cx="673560" cy="45000"/>
              </a:xfrm>
              <a:prstGeom prst="rect">
                <a:avLst/>
              </a:prstGeom>
            </p:spPr>
          </p:pic>
        </mc:Fallback>
      </mc:AlternateContent>
      <mc:AlternateContent xmlns:mc="http://schemas.openxmlformats.org/markup-compatibility/2006">
        <mc:Choice xmlns:p14="http://schemas.microsoft.com/office/powerpoint/2010/main" Requires="p14">
          <p:contentPart p14:bwMode="auto" r:id="rId101">
            <p14:nvContentPartPr>
              <p14:cNvPr id="108" name="잉크 107">
                <a:extLst>
                  <a:ext uri="{FF2B5EF4-FFF2-40B4-BE49-F238E27FC236}">
                    <a16:creationId xmlns:a16="http://schemas.microsoft.com/office/drawing/2014/main" id="{74A1CA8D-F653-40EE-B2B4-B77FE1DCED71}"/>
                  </a:ext>
                </a:extLst>
              </p14:cNvPr>
              <p14:cNvContentPartPr/>
              <p14:nvPr/>
            </p14:nvContentPartPr>
            <p14:xfrm>
              <a:off x="3370810" y="1947522"/>
              <a:ext cx="550080" cy="36360"/>
            </p14:xfrm>
          </p:contentPart>
        </mc:Choice>
        <mc:Fallback>
          <p:pic>
            <p:nvPicPr>
              <p:cNvPr id="108" name="잉크 107">
                <a:extLst>
                  <a:ext uri="{FF2B5EF4-FFF2-40B4-BE49-F238E27FC236}">
                    <a16:creationId xmlns:a16="http://schemas.microsoft.com/office/drawing/2014/main" id="{74A1CA8D-F653-40EE-B2B4-B77FE1DCED71}"/>
                  </a:ext>
                </a:extLst>
              </p:cNvPr>
              <p:cNvPicPr/>
              <p:nvPr/>
            </p:nvPicPr>
            <p:blipFill>
              <a:blip r:embed="rId102"/>
              <a:stretch>
                <a:fillRect/>
              </a:stretch>
            </p:blipFill>
            <p:spPr>
              <a:xfrm>
                <a:off x="3361810" y="1938522"/>
                <a:ext cx="567720" cy="54000"/>
              </a:xfrm>
              <a:prstGeom prst="rect">
                <a:avLst/>
              </a:prstGeom>
            </p:spPr>
          </p:pic>
        </mc:Fallback>
      </mc:AlternateContent>
      <p:grpSp>
        <p:nvGrpSpPr>
          <p:cNvPr id="118" name="그룹 117">
            <a:extLst>
              <a:ext uri="{FF2B5EF4-FFF2-40B4-BE49-F238E27FC236}">
                <a16:creationId xmlns:a16="http://schemas.microsoft.com/office/drawing/2014/main" id="{D0E04D49-DF7F-4D9C-B0DE-15B74990678F}"/>
              </a:ext>
            </a:extLst>
          </p:cNvPr>
          <p:cNvGrpSpPr/>
          <p:nvPr/>
        </p:nvGrpSpPr>
        <p:grpSpPr>
          <a:xfrm>
            <a:off x="1652170" y="2213922"/>
            <a:ext cx="1188000" cy="132480"/>
            <a:chOff x="1652170" y="2213922"/>
            <a:chExt cx="1188000" cy="132480"/>
          </a:xfrm>
        </p:grpSpPr>
        <mc:AlternateContent xmlns:mc="http://schemas.openxmlformats.org/markup-compatibility/2006">
          <mc:Choice xmlns:p14="http://schemas.microsoft.com/office/powerpoint/2010/main" Requires="p14">
            <p:contentPart p14:bwMode="auto" r:id="rId103">
              <p14:nvContentPartPr>
                <p14:cNvPr id="109" name="잉크 108">
                  <a:extLst>
                    <a:ext uri="{FF2B5EF4-FFF2-40B4-BE49-F238E27FC236}">
                      <a16:creationId xmlns:a16="http://schemas.microsoft.com/office/drawing/2014/main" id="{D7ADDEEB-6DFC-4DA0-9980-E91EDFFEE411}"/>
                    </a:ext>
                  </a:extLst>
                </p14:cNvPr>
                <p14:cNvContentPartPr/>
                <p14:nvPr/>
              </p14:nvContentPartPr>
              <p14:xfrm>
                <a:off x="1652170" y="2225442"/>
                <a:ext cx="957960" cy="22680"/>
              </p14:xfrm>
            </p:contentPart>
          </mc:Choice>
          <mc:Fallback>
            <p:pic>
              <p:nvPicPr>
                <p:cNvPr id="109" name="잉크 108">
                  <a:extLst>
                    <a:ext uri="{FF2B5EF4-FFF2-40B4-BE49-F238E27FC236}">
                      <a16:creationId xmlns:a16="http://schemas.microsoft.com/office/drawing/2014/main" id="{D7ADDEEB-6DFC-4DA0-9980-E91EDFFEE411}"/>
                    </a:ext>
                  </a:extLst>
                </p:cNvPr>
                <p:cNvPicPr/>
                <p:nvPr/>
              </p:nvPicPr>
              <p:blipFill>
                <a:blip r:embed="rId104"/>
                <a:stretch>
                  <a:fillRect/>
                </a:stretch>
              </p:blipFill>
              <p:spPr>
                <a:xfrm>
                  <a:off x="1643530" y="2216802"/>
                  <a:ext cx="975600" cy="40320"/>
                </a:xfrm>
                <a:prstGeom prst="rect">
                  <a:avLst/>
                </a:prstGeom>
              </p:spPr>
            </p:pic>
          </mc:Fallback>
        </mc:AlternateContent>
        <mc:AlternateContent xmlns:mc="http://schemas.openxmlformats.org/markup-compatibility/2006">
          <mc:Choice xmlns:p14="http://schemas.microsoft.com/office/powerpoint/2010/main" Requires="p14">
            <p:contentPart p14:bwMode="auto" r:id="rId105">
              <p14:nvContentPartPr>
                <p14:cNvPr id="110" name="잉크 109">
                  <a:extLst>
                    <a:ext uri="{FF2B5EF4-FFF2-40B4-BE49-F238E27FC236}">
                      <a16:creationId xmlns:a16="http://schemas.microsoft.com/office/drawing/2014/main" id="{D1D5087E-E135-46A0-AFB5-1BBA20895E1B}"/>
                    </a:ext>
                  </a:extLst>
                </p14:cNvPr>
                <p14:cNvContentPartPr/>
                <p14:nvPr/>
              </p14:nvContentPartPr>
              <p14:xfrm>
                <a:off x="2626690" y="2213922"/>
                <a:ext cx="117360" cy="78840"/>
              </p14:xfrm>
            </p:contentPart>
          </mc:Choice>
          <mc:Fallback>
            <p:pic>
              <p:nvPicPr>
                <p:cNvPr id="110" name="잉크 109">
                  <a:extLst>
                    <a:ext uri="{FF2B5EF4-FFF2-40B4-BE49-F238E27FC236}">
                      <a16:creationId xmlns:a16="http://schemas.microsoft.com/office/drawing/2014/main" id="{D1D5087E-E135-46A0-AFB5-1BBA20895E1B}"/>
                    </a:ext>
                  </a:extLst>
                </p:cNvPr>
                <p:cNvPicPr/>
                <p:nvPr/>
              </p:nvPicPr>
              <p:blipFill>
                <a:blip r:embed="rId106"/>
                <a:stretch>
                  <a:fillRect/>
                </a:stretch>
              </p:blipFill>
              <p:spPr>
                <a:xfrm>
                  <a:off x="2618050" y="2205282"/>
                  <a:ext cx="135000" cy="96480"/>
                </a:xfrm>
                <a:prstGeom prst="rect">
                  <a:avLst/>
                </a:prstGeom>
              </p:spPr>
            </p:pic>
          </mc:Fallback>
        </mc:AlternateContent>
        <mc:AlternateContent xmlns:mc="http://schemas.openxmlformats.org/markup-compatibility/2006">
          <mc:Choice xmlns:p14="http://schemas.microsoft.com/office/powerpoint/2010/main" Requires="p14">
            <p:contentPart p14:bwMode="auto" r:id="rId107">
              <p14:nvContentPartPr>
                <p14:cNvPr id="111" name="잉크 110">
                  <a:extLst>
                    <a:ext uri="{FF2B5EF4-FFF2-40B4-BE49-F238E27FC236}">
                      <a16:creationId xmlns:a16="http://schemas.microsoft.com/office/drawing/2014/main" id="{E46F520E-DE9A-4153-A2EF-84E2732B13B4}"/>
                    </a:ext>
                  </a:extLst>
                </p14:cNvPr>
                <p14:cNvContentPartPr/>
                <p14:nvPr/>
              </p14:nvContentPartPr>
              <p14:xfrm>
                <a:off x="2676370" y="2291322"/>
                <a:ext cx="360" cy="20160"/>
              </p14:xfrm>
            </p:contentPart>
          </mc:Choice>
          <mc:Fallback>
            <p:pic>
              <p:nvPicPr>
                <p:cNvPr id="111" name="잉크 110">
                  <a:extLst>
                    <a:ext uri="{FF2B5EF4-FFF2-40B4-BE49-F238E27FC236}">
                      <a16:creationId xmlns:a16="http://schemas.microsoft.com/office/drawing/2014/main" id="{E46F520E-DE9A-4153-A2EF-84E2732B13B4}"/>
                    </a:ext>
                  </a:extLst>
                </p:cNvPr>
                <p:cNvPicPr/>
                <p:nvPr/>
              </p:nvPicPr>
              <p:blipFill>
                <a:blip r:embed="rId108"/>
                <a:stretch>
                  <a:fillRect/>
                </a:stretch>
              </p:blipFill>
              <p:spPr>
                <a:xfrm>
                  <a:off x="2667730" y="2282322"/>
                  <a:ext cx="18000" cy="37800"/>
                </a:xfrm>
                <a:prstGeom prst="rect">
                  <a:avLst/>
                </a:prstGeom>
              </p:spPr>
            </p:pic>
          </mc:Fallback>
        </mc:AlternateContent>
        <mc:AlternateContent xmlns:mc="http://schemas.openxmlformats.org/markup-compatibility/2006">
          <mc:Choice xmlns:p14="http://schemas.microsoft.com/office/powerpoint/2010/main" Requires="p14">
            <p:contentPart p14:bwMode="auto" r:id="rId109">
              <p14:nvContentPartPr>
                <p14:cNvPr id="112" name="잉크 111">
                  <a:extLst>
                    <a:ext uri="{FF2B5EF4-FFF2-40B4-BE49-F238E27FC236}">
                      <a16:creationId xmlns:a16="http://schemas.microsoft.com/office/drawing/2014/main" id="{1CEAC5EE-C3F7-491D-BBAA-11C2ADDF09F3}"/>
                    </a:ext>
                  </a:extLst>
                </p14:cNvPr>
                <p14:cNvContentPartPr/>
                <p14:nvPr/>
              </p14:nvContentPartPr>
              <p14:xfrm>
                <a:off x="2709850" y="2302122"/>
                <a:ext cx="10080" cy="20160"/>
              </p14:xfrm>
            </p:contentPart>
          </mc:Choice>
          <mc:Fallback>
            <p:pic>
              <p:nvPicPr>
                <p:cNvPr id="112" name="잉크 111">
                  <a:extLst>
                    <a:ext uri="{FF2B5EF4-FFF2-40B4-BE49-F238E27FC236}">
                      <a16:creationId xmlns:a16="http://schemas.microsoft.com/office/drawing/2014/main" id="{1CEAC5EE-C3F7-491D-BBAA-11C2ADDF09F3}"/>
                    </a:ext>
                  </a:extLst>
                </p:cNvPr>
                <p:cNvPicPr/>
                <p:nvPr/>
              </p:nvPicPr>
              <p:blipFill>
                <a:blip r:embed="rId110"/>
                <a:stretch>
                  <a:fillRect/>
                </a:stretch>
              </p:blipFill>
              <p:spPr>
                <a:xfrm>
                  <a:off x="2700850" y="2293122"/>
                  <a:ext cx="27720" cy="37800"/>
                </a:xfrm>
                <a:prstGeom prst="rect">
                  <a:avLst/>
                </a:prstGeom>
              </p:spPr>
            </p:pic>
          </mc:Fallback>
        </mc:AlternateContent>
        <mc:AlternateContent xmlns:mc="http://schemas.openxmlformats.org/markup-compatibility/2006">
          <mc:Choice xmlns:p14="http://schemas.microsoft.com/office/powerpoint/2010/main" Requires="p14">
            <p:contentPart p14:bwMode="auto" r:id="rId111">
              <p14:nvContentPartPr>
                <p14:cNvPr id="113" name="잉크 112">
                  <a:extLst>
                    <a:ext uri="{FF2B5EF4-FFF2-40B4-BE49-F238E27FC236}">
                      <a16:creationId xmlns:a16="http://schemas.microsoft.com/office/drawing/2014/main" id="{D4DC7538-D41A-4391-923F-0A5E82170551}"/>
                    </a:ext>
                  </a:extLst>
                </p14:cNvPr>
                <p14:cNvContentPartPr/>
                <p14:nvPr/>
              </p14:nvContentPartPr>
              <p14:xfrm>
                <a:off x="2665570" y="2335242"/>
                <a:ext cx="64440" cy="11160"/>
              </p14:xfrm>
            </p:contentPart>
          </mc:Choice>
          <mc:Fallback>
            <p:pic>
              <p:nvPicPr>
                <p:cNvPr id="113" name="잉크 112">
                  <a:extLst>
                    <a:ext uri="{FF2B5EF4-FFF2-40B4-BE49-F238E27FC236}">
                      <a16:creationId xmlns:a16="http://schemas.microsoft.com/office/drawing/2014/main" id="{D4DC7538-D41A-4391-923F-0A5E82170551}"/>
                    </a:ext>
                  </a:extLst>
                </p:cNvPr>
                <p:cNvPicPr/>
                <p:nvPr/>
              </p:nvPicPr>
              <p:blipFill>
                <a:blip r:embed="rId112"/>
                <a:stretch>
                  <a:fillRect/>
                </a:stretch>
              </p:blipFill>
              <p:spPr>
                <a:xfrm>
                  <a:off x="2656930" y="2326602"/>
                  <a:ext cx="82080" cy="28800"/>
                </a:xfrm>
                <a:prstGeom prst="rect">
                  <a:avLst/>
                </a:prstGeom>
              </p:spPr>
            </p:pic>
          </mc:Fallback>
        </mc:AlternateContent>
        <mc:AlternateContent xmlns:mc="http://schemas.openxmlformats.org/markup-compatibility/2006">
          <mc:Choice xmlns:p14="http://schemas.microsoft.com/office/powerpoint/2010/main" Requires="p14">
            <p:contentPart p14:bwMode="auto" r:id="rId113">
              <p14:nvContentPartPr>
                <p14:cNvPr id="114" name="잉크 113">
                  <a:extLst>
                    <a:ext uri="{FF2B5EF4-FFF2-40B4-BE49-F238E27FC236}">
                      <a16:creationId xmlns:a16="http://schemas.microsoft.com/office/drawing/2014/main" id="{D082D70D-3F0C-4C1A-AFF6-0A528A855BE9}"/>
                    </a:ext>
                  </a:extLst>
                </p14:cNvPr>
                <p14:cNvContentPartPr/>
                <p14:nvPr/>
              </p14:nvContentPartPr>
              <p14:xfrm>
                <a:off x="2706970" y="2225082"/>
                <a:ext cx="124200" cy="59760"/>
              </p14:xfrm>
            </p:contentPart>
          </mc:Choice>
          <mc:Fallback>
            <p:pic>
              <p:nvPicPr>
                <p:cNvPr id="114" name="잉크 113">
                  <a:extLst>
                    <a:ext uri="{FF2B5EF4-FFF2-40B4-BE49-F238E27FC236}">
                      <a16:creationId xmlns:a16="http://schemas.microsoft.com/office/drawing/2014/main" id="{D082D70D-3F0C-4C1A-AFF6-0A528A855BE9}"/>
                    </a:ext>
                  </a:extLst>
                </p:cNvPr>
                <p:cNvPicPr/>
                <p:nvPr/>
              </p:nvPicPr>
              <p:blipFill>
                <a:blip r:embed="rId114"/>
                <a:stretch>
                  <a:fillRect/>
                </a:stretch>
              </p:blipFill>
              <p:spPr>
                <a:xfrm>
                  <a:off x="2698330" y="2216082"/>
                  <a:ext cx="141840" cy="77400"/>
                </a:xfrm>
                <a:prstGeom prst="rect">
                  <a:avLst/>
                </a:prstGeom>
              </p:spPr>
            </p:pic>
          </mc:Fallback>
        </mc:AlternateContent>
        <mc:AlternateContent xmlns:mc="http://schemas.openxmlformats.org/markup-compatibility/2006">
          <mc:Choice xmlns:p14="http://schemas.microsoft.com/office/powerpoint/2010/main" Requires="p14">
            <p:contentPart p14:bwMode="auto" r:id="rId115">
              <p14:nvContentPartPr>
                <p14:cNvPr id="115" name="잉크 114">
                  <a:extLst>
                    <a:ext uri="{FF2B5EF4-FFF2-40B4-BE49-F238E27FC236}">
                      <a16:creationId xmlns:a16="http://schemas.microsoft.com/office/drawing/2014/main" id="{960FD4CB-5E88-4DA1-886B-0965A3A2D016}"/>
                    </a:ext>
                  </a:extLst>
                </p14:cNvPr>
                <p14:cNvContentPartPr/>
                <p14:nvPr/>
              </p14:nvContentPartPr>
              <p14:xfrm>
                <a:off x="2808850" y="2247042"/>
                <a:ext cx="30240" cy="22320"/>
              </p14:xfrm>
            </p:contentPart>
          </mc:Choice>
          <mc:Fallback>
            <p:pic>
              <p:nvPicPr>
                <p:cNvPr id="115" name="잉크 114">
                  <a:extLst>
                    <a:ext uri="{FF2B5EF4-FFF2-40B4-BE49-F238E27FC236}">
                      <a16:creationId xmlns:a16="http://schemas.microsoft.com/office/drawing/2014/main" id="{960FD4CB-5E88-4DA1-886B-0965A3A2D016}"/>
                    </a:ext>
                  </a:extLst>
                </p:cNvPr>
                <p:cNvPicPr/>
                <p:nvPr/>
              </p:nvPicPr>
              <p:blipFill>
                <a:blip r:embed="rId116"/>
                <a:stretch>
                  <a:fillRect/>
                </a:stretch>
              </p:blipFill>
              <p:spPr>
                <a:xfrm>
                  <a:off x="2800210" y="2238402"/>
                  <a:ext cx="47880" cy="39960"/>
                </a:xfrm>
                <a:prstGeom prst="rect">
                  <a:avLst/>
                </a:prstGeom>
              </p:spPr>
            </p:pic>
          </mc:Fallback>
        </mc:AlternateContent>
        <mc:AlternateContent xmlns:mc="http://schemas.openxmlformats.org/markup-compatibility/2006">
          <mc:Choice xmlns:p14="http://schemas.microsoft.com/office/powerpoint/2010/main" Requires="p14">
            <p:contentPart p14:bwMode="auto" r:id="rId117">
              <p14:nvContentPartPr>
                <p14:cNvPr id="116" name="잉크 115">
                  <a:extLst>
                    <a:ext uri="{FF2B5EF4-FFF2-40B4-BE49-F238E27FC236}">
                      <a16:creationId xmlns:a16="http://schemas.microsoft.com/office/drawing/2014/main" id="{C0AC2A1F-8120-41F1-9246-293707F26BE2}"/>
                    </a:ext>
                  </a:extLst>
                </p14:cNvPr>
                <p14:cNvContentPartPr/>
                <p14:nvPr/>
              </p14:nvContentPartPr>
              <p14:xfrm>
                <a:off x="2782570" y="2279802"/>
                <a:ext cx="4680" cy="15840"/>
              </p14:xfrm>
            </p:contentPart>
          </mc:Choice>
          <mc:Fallback>
            <p:pic>
              <p:nvPicPr>
                <p:cNvPr id="116" name="잉크 115">
                  <a:extLst>
                    <a:ext uri="{FF2B5EF4-FFF2-40B4-BE49-F238E27FC236}">
                      <a16:creationId xmlns:a16="http://schemas.microsoft.com/office/drawing/2014/main" id="{C0AC2A1F-8120-41F1-9246-293707F26BE2}"/>
                    </a:ext>
                  </a:extLst>
                </p:cNvPr>
                <p:cNvPicPr/>
                <p:nvPr/>
              </p:nvPicPr>
              <p:blipFill>
                <a:blip r:embed="rId118"/>
                <a:stretch>
                  <a:fillRect/>
                </a:stretch>
              </p:blipFill>
              <p:spPr>
                <a:xfrm>
                  <a:off x="2773930" y="2271162"/>
                  <a:ext cx="22320" cy="33480"/>
                </a:xfrm>
                <a:prstGeom prst="rect">
                  <a:avLst/>
                </a:prstGeom>
              </p:spPr>
            </p:pic>
          </mc:Fallback>
        </mc:AlternateContent>
        <mc:AlternateContent xmlns:mc="http://schemas.openxmlformats.org/markup-compatibility/2006">
          <mc:Choice xmlns:p14="http://schemas.microsoft.com/office/powerpoint/2010/main" Requires="p14">
            <p:contentPart p14:bwMode="auto" r:id="rId119">
              <p14:nvContentPartPr>
                <p14:cNvPr id="117" name="잉크 116">
                  <a:extLst>
                    <a:ext uri="{FF2B5EF4-FFF2-40B4-BE49-F238E27FC236}">
                      <a16:creationId xmlns:a16="http://schemas.microsoft.com/office/drawing/2014/main" id="{12F385A2-3BF8-4AD1-B6D2-A9B6995B56EF}"/>
                    </a:ext>
                  </a:extLst>
                </p14:cNvPr>
                <p14:cNvContentPartPr/>
                <p14:nvPr/>
              </p14:nvContentPartPr>
              <p14:xfrm>
                <a:off x="2764930" y="2302122"/>
                <a:ext cx="75240" cy="360"/>
              </p14:xfrm>
            </p:contentPart>
          </mc:Choice>
          <mc:Fallback>
            <p:pic>
              <p:nvPicPr>
                <p:cNvPr id="117" name="잉크 116">
                  <a:extLst>
                    <a:ext uri="{FF2B5EF4-FFF2-40B4-BE49-F238E27FC236}">
                      <a16:creationId xmlns:a16="http://schemas.microsoft.com/office/drawing/2014/main" id="{12F385A2-3BF8-4AD1-B6D2-A9B6995B56EF}"/>
                    </a:ext>
                  </a:extLst>
                </p:cNvPr>
                <p:cNvPicPr/>
                <p:nvPr/>
              </p:nvPicPr>
              <p:blipFill>
                <a:blip r:embed="rId120"/>
                <a:stretch>
                  <a:fillRect/>
                </a:stretch>
              </p:blipFill>
              <p:spPr>
                <a:xfrm>
                  <a:off x="2755930" y="2293122"/>
                  <a:ext cx="92880" cy="18000"/>
                </a:xfrm>
                <a:prstGeom prst="rect">
                  <a:avLst/>
                </a:prstGeom>
              </p:spPr>
            </p:pic>
          </mc:Fallback>
        </mc:AlternateContent>
      </p:grpSp>
      <p:grpSp>
        <p:nvGrpSpPr>
          <p:cNvPr id="129" name="그룹 128">
            <a:extLst>
              <a:ext uri="{FF2B5EF4-FFF2-40B4-BE49-F238E27FC236}">
                <a16:creationId xmlns:a16="http://schemas.microsoft.com/office/drawing/2014/main" id="{4DE34D08-DA59-411A-BCAF-2B3721772D82}"/>
              </a:ext>
            </a:extLst>
          </p:cNvPr>
          <p:cNvGrpSpPr/>
          <p:nvPr/>
        </p:nvGrpSpPr>
        <p:grpSpPr>
          <a:xfrm>
            <a:off x="5805850" y="2235882"/>
            <a:ext cx="869400" cy="384480"/>
            <a:chOff x="5805850" y="2235882"/>
            <a:chExt cx="869400" cy="384480"/>
          </a:xfrm>
        </p:grpSpPr>
        <mc:AlternateContent xmlns:mc="http://schemas.openxmlformats.org/markup-compatibility/2006">
          <mc:Choice xmlns:p14="http://schemas.microsoft.com/office/powerpoint/2010/main" Requires="p14">
            <p:contentPart p14:bwMode="auto" r:id="rId121">
              <p14:nvContentPartPr>
                <p14:cNvPr id="119" name="잉크 118">
                  <a:extLst>
                    <a:ext uri="{FF2B5EF4-FFF2-40B4-BE49-F238E27FC236}">
                      <a16:creationId xmlns:a16="http://schemas.microsoft.com/office/drawing/2014/main" id="{E9553187-AD16-4538-987D-279AAC587AB7}"/>
                    </a:ext>
                  </a:extLst>
                </p14:cNvPr>
                <p14:cNvContentPartPr/>
                <p14:nvPr/>
              </p14:nvContentPartPr>
              <p14:xfrm>
                <a:off x="5805850" y="2235882"/>
                <a:ext cx="869400" cy="11520"/>
              </p14:xfrm>
            </p:contentPart>
          </mc:Choice>
          <mc:Fallback>
            <p:pic>
              <p:nvPicPr>
                <p:cNvPr id="119" name="잉크 118">
                  <a:extLst>
                    <a:ext uri="{FF2B5EF4-FFF2-40B4-BE49-F238E27FC236}">
                      <a16:creationId xmlns:a16="http://schemas.microsoft.com/office/drawing/2014/main" id="{E9553187-AD16-4538-987D-279AAC587AB7}"/>
                    </a:ext>
                  </a:extLst>
                </p:cNvPr>
                <p:cNvPicPr/>
                <p:nvPr/>
              </p:nvPicPr>
              <p:blipFill>
                <a:blip r:embed="rId122"/>
                <a:stretch>
                  <a:fillRect/>
                </a:stretch>
              </p:blipFill>
              <p:spPr>
                <a:xfrm>
                  <a:off x="5796850" y="2226882"/>
                  <a:ext cx="887040" cy="29160"/>
                </a:xfrm>
                <a:prstGeom prst="rect">
                  <a:avLst/>
                </a:prstGeom>
              </p:spPr>
            </p:pic>
          </mc:Fallback>
        </mc:AlternateContent>
        <mc:AlternateContent xmlns:mc="http://schemas.openxmlformats.org/markup-compatibility/2006">
          <mc:Choice xmlns:p14="http://schemas.microsoft.com/office/powerpoint/2010/main" Requires="p14">
            <p:contentPart p14:bwMode="auto" r:id="rId123">
              <p14:nvContentPartPr>
                <p14:cNvPr id="120" name="잉크 119">
                  <a:extLst>
                    <a:ext uri="{FF2B5EF4-FFF2-40B4-BE49-F238E27FC236}">
                      <a16:creationId xmlns:a16="http://schemas.microsoft.com/office/drawing/2014/main" id="{DBFCE2EF-4F29-4E70-9105-B1CD7F966C18}"/>
                    </a:ext>
                  </a:extLst>
                </p14:cNvPr>
                <p14:cNvContentPartPr/>
                <p14:nvPr/>
              </p14:nvContentPartPr>
              <p14:xfrm>
                <a:off x="6202210" y="2247042"/>
                <a:ext cx="143640" cy="120240"/>
              </p14:xfrm>
            </p:contentPart>
          </mc:Choice>
          <mc:Fallback>
            <p:pic>
              <p:nvPicPr>
                <p:cNvPr id="120" name="잉크 119">
                  <a:extLst>
                    <a:ext uri="{FF2B5EF4-FFF2-40B4-BE49-F238E27FC236}">
                      <a16:creationId xmlns:a16="http://schemas.microsoft.com/office/drawing/2014/main" id="{DBFCE2EF-4F29-4E70-9105-B1CD7F966C18}"/>
                    </a:ext>
                  </a:extLst>
                </p:cNvPr>
                <p:cNvPicPr/>
                <p:nvPr/>
              </p:nvPicPr>
              <p:blipFill>
                <a:blip r:embed="rId124"/>
                <a:stretch>
                  <a:fillRect/>
                </a:stretch>
              </p:blipFill>
              <p:spPr>
                <a:xfrm>
                  <a:off x="6193210" y="2238402"/>
                  <a:ext cx="161280" cy="137880"/>
                </a:xfrm>
                <a:prstGeom prst="rect">
                  <a:avLst/>
                </a:prstGeom>
              </p:spPr>
            </p:pic>
          </mc:Fallback>
        </mc:AlternateContent>
        <mc:AlternateContent xmlns:mc="http://schemas.openxmlformats.org/markup-compatibility/2006">
          <mc:Choice xmlns:p14="http://schemas.microsoft.com/office/powerpoint/2010/main" Requires="p14">
            <p:contentPart p14:bwMode="auto" r:id="rId125">
              <p14:nvContentPartPr>
                <p14:cNvPr id="121" name="잉크 120">
                  <a:extLst>
                    <a:ext uri="{FF2B5EF4-FFF2-40B4-BE49-F238E27FC236}">
                      <a16:creationId xmlns:a16="http://schemas.microsoft.com/office/drawing/2014/main" id="{1E5D753B-53E5-48D4-AB5B-4A0830DC88DA}"/>
                    </a:ext>
                  </a:extLst>
                </p14:cNvPr>
                <p14:cNvContentPartPr/>
                <p14:nvPr/>
              </p14:nvContentPartPr>
              <p14:xfrm>
                <a:off x="6234970" y="2247042"/>
                <a:ext cx="80280" cy="18360"/>
              </p14:xfrm>
            </p:contentPart>
          </mc:Choice>
          <mc:Fallback>
            <p:pic>
              <p:nvPicPr>
                <p:cNvPr id="121" name="잉크 120">
                  <a:extLst>
                    <a:ext uri="{FF2B5EF4-FFF2-40B4-BE49-F238E27FC236}">
                      <a16:creationId xmlns:a16="http://schemas.microsoft.com/office/drawing/2014/main" id="{1E5D753B-53E5-48D4-AB5B-4A0830DC88DA}"/>
                    </a:ext>
                  </a:extLst>
                </p:cNvPr>
                <p:cNvPicPr/>
                <p:nvPr/>
              </p:nvPicPr>
              <p:blipFill>
                <a:blip r:embed="rId126"/>
                <a:stretch>
                  <a:fillRect/>
                </a:stretch>
              </p:blipFill>
              <p:spPr>
                <a:xfrm>
                  <a:off x="6225970" y="2238402"/>
                  <a:ext cx="9792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127">
              <p14:nvContentPartPr>
                <p14:cNvPr id="122" name="잉크 121">
                  <a:extLst>
                    <a:ext uri="{FF2B5EF4-FFF2-40B4-BE49-F238E27FC236}">
                      <a16:creationId xmlns:a16="http://schemas.microsoft.com/office/drawing/2014/main" id="{8FFE8586-EFC3-4DE3-A4B9-B89B8C732748}"/>
                    </a:ext>
                  </a:extLst>
                </p14:cNvPr>
                <p14:cNvContentPartPr/>
                <p14:nvPr/>
              </p14:nvContentPartPr>
              <p14:xfrm>
                <a:off x="6135970" y="2352882"/>
                <a:ext cx="281520" cy="48600"/>
              </p14:xfrm>
            </p:contentPart>
          </mc:Choice>
          <mc:Fallback>
            <p:pic>
              <p:nvPicPr>
                <p:cNvPr id="122" name="잉크 121">
                  <a:extLst>
                    <a:ext uri="{FF2B5EF4-FFF2-40B4-BE49-F238E27FC236}">
                      <a16:creationId xmlns:a16="http://schemas.microsoft.com/office/drawing/2014/main" id="{8FFE8586-EFC3-4DE3-A4B9-B89B8C732748}"/>
                    </a:ext>
                  </a:extLst>
                </p:cNvPr>
                <p:cNvPicPr/>
                <p:nvPr/>
              </p:nvPicPr>
              <p:blipFill>
                <a:blip r:embed="rId128"/>
                <a:stretch>
                  <a:fillRect/>
                </a:stretch>
              </p:blipFill>
              <p:spPr>
                <a:xfrm>
                  <a:off x="6126970" y="2344242"/>
                  <a:ext cx="299160" cy="66240"/>
                </a:xfrm>
                <a:prstGeom prst="rect">
                  <a:avLst/>
                </a:prstGeom>
              </p:spPr>
            </p:pic>
          </mc:Fallback>
        </mc:AlternateContent>
        <mc:AlternateContent xmlns:mc="http://schemas.openxmlformats.org/markup-compatibility/2006">
          <mc:Choice xmlns:p14="http://schemas.microsoft.com/office/powerpoint/2010/main" Requires="p14">
            <p:contentPart p14:bwMode="auto" r:id="rId129">
              <p14:nvContentPartPr>
                <p14:cNvPr id="123" name="잉크 122">
                  <a:extLst>
                    <a:ext uri="{FF2B5EF4-FFF2-40B4-BE49-F238E27FC236}">
                      <a16:creationId xmlns:a16="http://schemas.microsoft.com/office/drawing/2014/main" id="{29708A29-2942-4B25-84F7-C6B2BC2D2C0C}"/>
                    </a:ext>
                  </a:extLst>
                </p14:cNvPr>
                <p14:cNvContentPartPr/>
                <p14:nvPr/>
              </p14:nvContentPartPr>
              <p14:xfrm>
                <a:off x="6312370" y="2412282"/>
                <a:ext cx="360" cy="97920"/>
              </p14:xfrm>
            </p:contentPart>
          </mc:Choice>
          <mc:Fallback>
            <p:pic>
              <p:nvPicPr>
                <p:cNvPr id="123" name="잉크 122">
                  <a:extLst>
                    <a:ext uri="{FF2B5EF4-FFF2-40B4-BE49-F238E27FC236}">
                      <a16:creationId xmlns:a16="http://schemas.microsoft.com/office/drawing/2014/main" id="{29708A29-2942-4B25-84F7-C6B2BC2D2C0C}"/>
                    </a:ext>
                  </a:extLst>
                </p:cNvPr>
                <p:cNvPicPr/>
                <p:nvPr/>
              </p:nvPicPr>
              <p:blipFill>
                <a:blip r:embed="rId130"/>
                <a:stretch>
                  <a:fillRect/>
                </a:stretch>
              </p:blipFill>
              <p:spPr>
                <a:xfrm>
                  <a:off x="6303730" y="2403642"/>
                  <a:ext cx="18000" cy="115560"/>
                </a:xfrm>
                <a:prstGeom prst="rect">
                  <a:avLst/>
                </a:prstGeom>
              </p:spPr>
            </p:pic>
          </mc:Fallback>
        </mc:AlternateContent>
        <mc:AlternateContent xmlns:mc="http://schemas.openxmlformats.org/markup-compatibility/2006">
          <mc:Choice xmlns:p14="http://schemas.microsoft.com/office/powerpoint/2010/main" Requires="p14">
            <p:contentPart p14:bwMode="auto" r:id="rId131">
              <p14:nvContentPartPr>
                <p14:cNvPr id="124" name="잉크 123">
                  <a:extLst>
                    <a:ext uri="{FF2B5EF4-FFF2-40B4-BE49-F238E27FC236}">
                      <a16:creationId xmlns:a16="http://schemas.microsoft.com/office/drawing/2014/main" id="{CD16A927-1951-4C94-845B-CFBDA7F2CE9E}"/>
                    </a:ext>
                  </a:extLst>
                </p14:cNvPr>
                <p14:cNvContentPartPr/>
                <p14:nvPr/>
              </p14:nvContentPartPr>
              <p14:xfrm>
                <a:off x="6301210" y="2335242"/>
                <a:ext cx="46440" cy="18000"/>
              </p14:xfrm>
            </p:contentPart>
          </mc:Choice>
          <mc:Fallback>
            <p:pic>
              <p:nvPicPr>
                <p:cNvPr id="124" name="잉크 123">
                  <a:extLst>
                    <a:ext uri="{FF2B5EF4-FFF2-40B4-BE49-F238E27FC236}">
                      <a16:creationId xmlns:a16="http://schemas.microsoft.com/office/drawing/2014/main" id="{CD16A927-1951-4C94-845B-CFBDA7F2CE9E}"/>
                    </a:ext>
                  </a:extLst>
                </p:cNvPr>
                <p:cNvPicPr/>
                <p:nvPr/>
              </p:nvPicPr>
              <p:blipFill>
                <a:blip r:embed="rId132"/>
                <a:stretch>
                  <a:fillRect/>
                </a:stretch>
              </p:blipFill>
              <p:spPr>
                <a:xfrm>
                  <a:off x="6292210" y="2326602"/>
                  <a:ext cx="64080" cy="35640"/>
                </a:xfrm>
                <a:prstGeom prst="rect">
                  <a:avLst/>
                </a:prstGeom>
              </p:spPr>
            </p:pic>
          </mc:Fallback>
        </mc:AlternateContent>
        <mc:AlternateContent xmlns:mc="http://schemas.openxmlformats.org/markup-compatibility/2006">
          <mc:Choice xmlns:p14="http://schemas.microsoft.com/office/powerpoint/2010/main" Requires="p14">
            <p:contentPart p14:bwMode="auto" r:id="rId133">
              <p14:nvContentPartPr>
                <p14:cNvPr id="125" name="잉크 124">
                  <a:extLst>
                    <a:ext uri="{FF2B5EF4-FFF2-40B4-BE49-F238E27FC236}">
                      <a16:creationId xmlns:a16="http://schemas.microsoft.com/office/drawing/2014/main" id="{B21A5B51-1564-49DB-BE10-D56845FFE2FA}"/>
                    </a:ext>
                  </a:extLst>
                </p14:cNvPr>
                <p14:cNvContentPartPr/>
                <p14:nvPr/>
              </p14:nvContentPartPr>
              <p14:xfrm>
                <a:off x="6455290" y="2290962"/>
                <a:ext cx="111960" cy="153720"/>
              </p14:xfrm>
            </p:contentPart>
          </mc:Choice>
          <mc:Fallback>
            <p:pic>
              <p:nvPicPr>
                <p:cNvPr id="125" name="잉크 124">
                  <a:extLst>
                    <a:ext uri="{FF2B5EF4-FFF2-40B4-BE49-F238E27FC236}">
                      <a16:creationId xmlns:a16="http://schemas.microsoft.com/office/drawing/2014/main" id="{B21A5B51-1564-49DB-BE10-D56845FFE2FA}"/>
                    </a:ext>
                  </a:extLst>
                </p:cNvPr>
                <p:cNvPicPr/>
                <p:nvPr/>
              </p:nvPicPr>
              <p:blipFill>
                <a:blip r:embed="rId134"/>
                <a:stretch>
                  <a:fillRect/>
                </a:stretch>
              </p:blipFill>
              <p:spPr>
                <a:xfrm>
                  <a:off x="6446650" y="2282322"/>
                  <a:ext cx="129600" cy="171360"/>
                </a:xfrm>
                <a:prstGeom prst="rect">
                  <a:avLst/>
                </a:prstGeom>
              </p:spPr>
            </p:pic>
          </mc:Fallback>
        </mc:AlternateContent>
        <mc:AlternateContent xmlns:mc="http://schemas.openxmlformats.org/markup-compatibility/2006">
          <mc:Choice xmlns:p14="http://schemas.microsoft.com/office/powerpoint/2010/main" Requires="p14">
            <p:contentPart p14:bwMode="auto" r:id="rId135">
              <p14:nvContentPartPr>
                <p14:cNvPr id="126" name="잉크 125">
                  <a:extLst>
                    <a:ext uri="{FF2B5EF4-FFF2-40B4-BE49-F238E27FC236}">
                      <a16:creationId xmlns:a16="http://schemas.microsoft.com/office/drawing/2014/main" id="{1870EADA-83BB-4A00-B024-9B32A091D02B}"/>
                    </a:ext>
                  </a:extLst>
                </p14:cNvPr>
                <p14:cNvContentPartPr/>
                <p14:nvPr/>
              </p14:nvContentPartPr>
              <p14:xfrm>
                <a:off x="6521530" y="2434602"/>
                <a:ext cx="51480" cy="35640"/>
              </p14:xfrm>
            </p:contentPart>
          </mc:Choice>
          <mc:Fallback>
            <p:pic>
              <p:nvPicPr>
                <p:cNvPr id="126" name="잉크 125">
                  <a:extLst>
                    <a:ext uri="{FF2B5EF4-FFF2-40B4-BE49-F238E27FC236}">
                      <a16:creationId xmlns:a16="http://schemas.microsoft.com/office/drawing/2014/main" id="{1870EADA-83BB-4A00-B024-9B32A091D02B}"/>
                    </a:ext>
                  </a:extLst>
                </p:cNvPr>
                <p:cNvPicPr/>
                <p:nvPr/>
              </p:nvPicPr>
              <p:blipFill>
                <a:blip r:embed="rId136"/>
                <a:stretch>
                  <a:fillRect/>
                </a:stretch>
              </p:blipFill>
              <p:spPr>
                <a:xfrm>
                  <a:off x="6512530" y="2425602"/>
                  <a:ext cx="69120" cy="53280"/>
                </a:xfrm>
                <a:prstGeom prst="rect">
                  <a:avLst/>
                </a:prstGeom>
              </p:spPr>
            </p:pic>
          </mc:Fallback>
        </mc:AlternateContent>
        <mc:AlternateContent xmlns:mc="http://schemas.openxmlformats.org/markup-compatibility/2006">
          <mc:Choice xmlns:p14="http://schemas.microsoft.com/office/powerpoint/2010/main" Requires="p14">
            <p:contentPart p14:bwMode="auto" r:id="rId137">
              <p14:nvContentPartPr>
                <p14:cNvPr id="127" name="잉크 126">
                  <a:extLst>
                    <a:ext uri="{FF2B5EF4-FFF2-40B4-BE49-F238E27FC236}">
                      <a16:creationId xmlns:a16="http://schemas.microsoft.com/office/drawing/2014/main" id="{86F96BCC-6A49-414B-8B2D-8A81C7C82A19}"/>
                    </a:ext>
                  </a:extLst>
                </p14:cNvPr>
                <p14:cNvContentPartPr/>
                <p14:nvPr/>
              </p14:nvContentPartPr>
              <p14:xfrm>
                <a:off x="6620890" y="2368362"/>
                <a:ext cx="21960" cy="118080"/>
              </p14:xfrm>
            </p:contentPart>
          </mc:Choice>
          <mc:Fallback>
            <p:pic>
              <p:nvPicPr>
                <p:cNvPr id="127" name="잉크 126">
                  <a:extLst>
                    <a:ext uri="{FF2B5EF4-FFF2-40B4-BE49-F238E27FC236}">
                      <a16:creationId xmlns:a16="http://schemas.microsoft.com/office/drawing/2014/main" id="{86F96BCC-6A49-414B-8B2D-8A81C7C82A19}"/>
                    </a:ext>
                  </a:extLst>
                </p:cNvPr>
                <p:cNvPicPr/>
                <p:nvPr/>
              </p:nvPicPr>
              <p:blipFill>
                <a:blip r:embed="rId138"/>
                <a:stretch>
                  <a:fillRect/>
                </a:stretch>
              </p:blipFill>
              <p:spPr>
                <a:xfrm>
                  <a:off x="6612250" y="2359362"/>
                  <a:ext cx="39600" cy="135720"/>
                </a:xfrm>
                <a:prstGeom prst="rect">
                  <a:avLst/>
                </a:prstGeom>
              </p:spPr>
            </p:pic>
          </mc:Fallback>
        </mc:AlternateContent>
        <mc:AlternateContent xmlns:mc="http://schemas.openxmlformats.org/markup-compatibility/2006">
          <mc:Choice xmlns:p14="http://schemas.microsoft.com/office/powerpoint/2010/main" Requires="p14">
            <p:contentPart p14:bwMode="auto" r:id="rId139">
              <p14:nvContentPartPr>
                <p14:cNvPr id="128" name="잉크 127">
                  <a:extLst>
                    <a:ext uri="{FF2B5EF4-FFF2-40B4-BE49-F238E27FC236}">
                      <a16:creationId xmlns:a16="http://schemas.microsoft.com/office/drawing/2014/main" id="{324E4E35-F2E3-429D-AA39-8CE8C9D91B5A}"/>
                    </a:ext>
                  </a:extLst>
                </p14:cNvPr>
                <p14:cNvContentPartPr/>
                <p14:nvPr/>
              </p14:nvContentPartPr>
              <p14:xfrm>
                <a:off x="6543490" y="2533242"/>
                <a:ext cx="102600" cy="87120"/>
              </p14:xfrm>
            </p:contentPart>
          </mc:Choice>
          <mc:Fallback>
            <p:pic>
              <p:nvPicPr>
                <p:cNvPr id="128" name="잉크 127">
                  <a:extLst>
                    <a:ext uri="{FF2B5EF4-FFF2-40B4-BE49-F238E27FC236}">
                      <a16:creationId xmlns:a16="http://schemas.microsoft.com/office/drawing/2014/main" id="{324E4E35-F2E3-429D-AA39-8CE8C9D91B5A}"/>
                    </a:ext>
                  </a:extLst>
                </p:cNvPr>
                <p:cNvPicPr/>
                <p:nvPr/>
              </p:nvPicPr>
              <p:blipFill>
                <a:blip r:embed="rId140"/>
                <a:stretch>
                  <a:fillRect/>
                </a:stretch>
              </p:blipFill>
              <p:spPr>
                <a:xfrm>
                  <a:off x="6534850" y="2524242"/>
                  <a:ext cx="120240" cy="104760"/>
                </a:xfrm>
                <a:prstGeom prst="rect">
                  <a:avLst/>
                </a:prstGeom>
              </p:spPr>
            </p:pic>
          </mc:Fallback>
        </mc:AlternateContent>
      </p:grpSp>
      <p:grpSp>
        <p:nvGrpSpPr>
          <p:cNvPr id="135" name="그룹 134">
            <a:extLst>
              <a:ext uri="{FF2B5EF4-FFF2-40B4-BE49-F238E27FC236}">
                <a16:creationId xmlns:a16="http://schemas.microsoft.com/office/drawing/2014/main" id="{D796766E-F6DD-484E-997C-147396184613}"/>
              </a:ext>
            </a:extLst>
          </p:cNvPr>
          <p:cNvGrpSpPr/>
          <p:nvPr/>
        </p:nvGrpSpPr>
        <p:grpSpPr>
          <a:xfrm>
            <a:off x="7662030" y="2287458"/>
            <a:ext cx="609120" cy="395280"/>
            <a:chOff x="7662030" y="2287458"/>
            <a:chExt cx="609120" cy="395280"/>
          </a:xfrm>
        </p:grpSpPr>
        <mc:AlternateContent xmlns:mc="http://schemas.openxmlformats.org/markup-compatibility/2006">
          <mc:Choice xmlns:p14="http://schemas.microsoft.com/office/powerpoint/2010/main" Requires="p14">
            <p:contentPart p14:bwMode="auto" r:id="rId141">
              <p14:nvContentPartPr>
                <p14:cNvPr id="130" name="잉크 129">
                  <a:extLst>
                    <a:ext uri="{FF2B5EF4-FFF2-40B4-BE49-F238E27FC236}">
                      <a16:creationId xmlns:a16="http://schemas.microsoft.com/office/drawing/2014/main" id="{4A8ED1D9-9B7D-4C66-88AD-A45AAD06C5BC}"/>
                    </a:ext>
                  </a:extLst>
                </p14:cNvPr>
                <p14:cNvContentPartPr/>
                <p14:nvPr/>
              </p14:nvContentPartPr>
              <p14:xfrm>
                <a:off x="7662030" y="2371338"/>
                <a:ext cx="433080" cy="267840"/>
              </p14:xfrm>
            </p:contentPart>
          </mc:Choice>
          <mc:Fallback>
            <p:pic>
              <p:nvPicPr>
                <p:cNvPr id="130" name="잉크 129">
                  <a:extLst>
                    <a:ext uri="{FF2B5EF4-FFF2-40B4-BE49-F238E27FC236}">
                      <a16:creationId xmlns:a16="http://schemas.microsoft.com/office/drawing/2014/main" id="{4A8ED1D9-9B7D-4C66-88AD-A45AAD06C5BC}"/>
                    </a:ext>
                  </a:extLst>
                </p:cNvPr>
                <p:cNvPicPr/>
                <p:nvPr/>
              </p:nvPicPr>
              <p:blipFill>
                <a:blip r:embed="rId142"/>
                <a:stretch>
                  <a:fillRect/>
                </a:stretch>
              </p:blipFill>
              <p:spPr>
                <a:xfrm>
                  <a:off x="7653030" y="2362338"/>
                  <a:ext cx="450720" cy="285480"/>
                </a:xfrm>
                <a:prstGeom prst="rect">
                  <a:avLst/>
                </a:prstGeom>
              </p:spPr>
            </p:pic>
          </mc:Fallback>
        </mc:AlternateContent>
        <mc:AlternateContent xmlns:mc="http://schemas.openxmlformats.org/markup-compatibility/2006">
          <mc:Choice xmlns:p14="http://schemas.microsoft.com/office/powerpoint/2010/main" Requires="p14">
            <p:contentPart p14:bwMode="auto" r:id="rId143">
              <p14:nvContentPartPr>
                <p14:cNvPr id="131" name="잉크 130">
                  <a:extLst>
                    <a:ext uri="{FF2B5EF4-FFF2-40B4-BE49-F238E27FC236}">
                      <a16:creationId xmlns:a16="http://schemas.microsoft.com/office/drawing/2014/main" id="{A0D7612E-25D2-4273-8109-1C978E65851C}"/>
                    </a:ext>
                  </a:extLst>
                </p14:cNvPr>
                <p14:cNvContentPartPr/>
                <p14:nvPr/>
              </p14:nvContentPartPr>
              <p14:xfrm>
                <a:off x="8159910" y="2287458"/>
                <a:ext cx="111240" cy="114840"/>
              </p14:xfrm>
            </p:contentPart>
          </mc:Choice>
          <mc:Fallback>
            <p:pic>
              <p:nvPicPr>
                <p:cNvPr id="131" name="잉크 130">
                  <a:extLst>
                    <a:ext uri="{FF2B5EF4-FFF2-40B4-BE49-F238E27FC236}">
                      <a16:creationId xmlns:a16="http://schemas.microsoft.com/office/drawing/2014/main" id="{A0D7612E-25D2-4273-8109-1C978E65851C}"/>
                    </a:ext>
                  </a:extLst>
                </p:cNvPr>
                <p:cNvPicPr/>
                <p:nvPr/>
              </p:nvPicPr>
              <p:blipFill>
                <a:blip r:embed="rId144"/>
                <a:stretch>
                  <a:fillRect/>
                </a:stretch>
              </p:blipFill>
              <p:spPr>
                <a:xfrm>
                  <a:off x="8150910" y="2278818"/>
                  <a:ext cx="128880" cy="132480"/>
                </a:xfrm>
                <a:prstGeom prst="rect">
                  <a:avLst/>
                </a:prstGeom>
              </p:spPr>
            </p:pic>
          </mc:Fallback>
        </mc:AlternateContent>
        <mc:AlternateContent xmlns:mc="http://schemas.openxmlformats.org/markup-compatibility/2006">
          <mc:Choice xmlns:p14="http://schemas.microsoft.com/office/powerpoint/2010/main" Requires="p14">
            <p:contentPart p14:bwMode="auto" r:id="rId145">
              <p14:nvContentPartPr>
                <p14:cNvPr id="132" name="잉크 131">
                  <a:extLst>
                    <a:ext uri="{FF2B5EF4-FFF2-40B4-BE49-F238E27FC236}">
                      <a16:creationId xmlns:a16="http://schemas.microsoft.com/office/drawing/2014/main" id="{0226953A-E99A-4AB6-A3F6-526538220624}"/>
                    </a:ext>
                  </a:extLst>
                </p14:cNvPr>
                <p14:cNvContentPartPr/>
                <p14:nvPr/>
              </p14:nvContentPartPr>
              <p14:xfrm>
                <a:off x="7696950" y="2626938"/>
                <a:ext cx="316080" cy="12960"/>
              </p14:xfrm>
            </p:contentPart>
          </mc:Choice>
          <mc:Fallback>
            <p:pic>
              <p:nvPicPr>
                <p:cNvPr id="132" name="잉크 131">
                  <a:extLst>
                    <a:ext uri="{FF2B5EF4-FFF2-40B4-BE49-F238E27FC236}">
                      <a16:creationId xmlns:a16="http://schemas.microsoft.com/office/drawing/2014/main" id="{0226953A-E99A-4AB6-A3F6-526538220624}"/>
                    </a:ext>
                  </a:extLst>
                </p:cNvPr>
                <p:cNvPicPr/>
                <p:nvPr/>
              </p:nvPicPr>
              <p:blipFill>
                <a:blip r:embed="rId146"/>
                <a:stretch>
                  <a:fillRect/>
                </a:stretch>
              </p:blipFill>
              <p:spPr>
                <a:xfrm>
                  <a:off x="7687950" y="2617938"/>
                  <a:ext cx="33372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147">
              <p14:nvContentPartPr>
                <p14:cNvPr id="133" name="잉크 132">
                  <a:extLst>
                    <a:ext uri="{FF2B5EF4-FFF2-40B4-BE49-F238E27FC236}">
                      <a16:creationId xmlns:a16="http://schemas.microsoft.com/office/drawing/2014/main" id="{44FA9872-1DCB-4EA8-A0AF-505891969158}"/>
                    </a:ext>
                  </a:extLst>
                </p14:cNvPr>
                <p14:cNvContentPartPr/>
                <p14:nvPr/>
              </p14:nvContentPartPr>
              <p14:xfrm>
                <a:off x="7939590" y="2592378"/>
                <a:ext cx="64080" cy="66600"/>
              </p14:xfrm>
            </p:contentPart>
          </mc:Choice>
          <mc:Fallback>
            <p:pic>
              <p:nvPicPr>
                <p:cNvPr id="133" name="잉크 132">
                  <a:extLst>
                    <a:ext uri="{FF2B5EF4-FFF2-40B4-BE49-F238E27FC236}">
                      <a16:creationId xmlns:a16="http://schemas.microsoft.com/office/drawing/2014/main" id="{44FA9872-1DCB-4EA8-A0AF-505891969158}"/>
                    </a:ext>
                  </a:extLst>
                </p:cNvPr>
                <p:cNvPicPr/>
                <p:nvPr/>
              </p:nvPicPr>
              <p:blipFill>
                <a:blip r:embed="rId148"/>
                <a:stretch>
                  <a:fillRect/>
                </a:stretch>
              </p:blipFill>
              <p:spPr>
                <a:xfrm>
                  <a:off x="7930950" y="2583378"/>
                  <a:ext cx="81720" cy="84240"/>
                </a:xfrm>
                <a:prstGeom prst="rect">
                  <a:avLst/>
                </a:prstGeom>
              </p:spPr>
            </p:pic>
          </mc:Fallback>
        </mc:AlternateContent>
        <mc:AlternateContent xmlns:mc="http://schemas.openxmlformats.org/markup-compatibility/2006">
          <mc:Choice xmlns:p14="http://schemas.microsoft.com/office/powerpoint/2010/main" Requires="p14">
            <p:contentPart p14:bwMode="auto" r:id="rId149">
              <p14:nvContentPartPr>
                <p14:cNvPr id="134" name="잉크 133">
                  <a:extLst>
                    <a:ext uri="{FF2B5EF4-FFF2-40B4-BE49-F238E27FC236}">
                      <a16:creationId xmlns:a16="http://schemas.microsoft.com/office/drawing/2014/main" id="{11F6C795-8533-4F26-AC4F-FD20D9E53192}"/>
                    </a:ext>
                  </a:extLst>
                </p14:cNvPr>
                <p14:cNvContentPartPr/>
                <p14:nvPr/>
              </p14:nvContentPartPr>
              <p14:xfrm>
                <a:off x="8148390" y="2592378"/>
                <a:ext cx="94320" cy="90360"/>
              </p14:xfrm>
            </p:contentPart>
          </mc:Choice>
          <mc:Fallback>
            <p:pic>
              <p:nvPicPr>
                <p:cNvPr id="134" name="잉크 133">
                  <a:extLst>
                    <a:ext uri="{FF2B5EF4-FFF2-40B4-BE49-F238E27FC236}">
                      <a16:creationId xmlns:a16="http://schemas.microsoft.com/office/drawing/2014/main" id="{11F6C795-8533-4F26-AC4F-FD20D9E53192}"/>
                    </a:ext>
                  </a:extLst>
                </p:cNvPr>
                <p:cNvPicPr/>
                <p:nvPr/>
              </p:nvPicPr>
              <p:blipFill>
                <a:blip r:embed="rId150"/>
                <a:stretch>
                  <a:fillRect/>
                </a:stretch>
              </p:blipFill>
              <p:spPr>
                <a:xfrm>
                  <a:off x="8139390" y="2583378"/>
                  <a:ext cx="111960" cy="108000"/>
                </a:xfrm>
                <a:prstGeom prst="rect">
                  <a:avLst/>
                </a:prstGeom>
              </p:spPr>
            </p:pic>
          </mc:Fallback>
        </mc:AlternateContent>
      </p:grpSp>
      <p:grpSp>
        <p:nvGrpSpPr>
          <p:cNvPr id="148" name="그룹 147">
            <a:extLst>
              <a:ext uri="{FF2B5EF4-FFF2-40B4-BE49-F238E27FC236}">
                <a16:creationId xmlns:a16="http://schemas.microsoft.com/office/drawing/2014/main" id="{11A5A002-9BFA-44B4-AB1D-5A770F483030}"/>
              </a:ext>
            </a:extLst>
          </p:cNvPr>
          <p:cNvGrpSpPr/>
          <p:nvPr/>
        </p:nvGrpSpPr>
        <p:grpSpPr>
          <a:xfrm>
            <a:off x="4965270" y="2209338"/>
            <a:ext cx="789480" cy="328320"/>
            <a:chOff x="4965270" y="2209338"/>
            <a:chExt cx="789480" cy="328320"/>
          </a:xfrm>
        </p:grpSpPr>
        <mc:AlternateContent xmlns:mc="http://schemas.openxmlformats.org/markup-compatibility/2006">
          <mc:Choice xmlns:p14="http://schemas.microsoft.com/office/powerpoint/2010/main" Requires="p14">
            <p:contentPart p14:bwMode="auto" r:id="rId151">
              <p14:nvContentPartPr>
                <p14:cNvPr id="136" name="잉크 135">
                  <a:extLst>
                    <a:ext uri="{FF2B5EF4-FFF2-40B4-BE49-F238E27FC236}">
                      <a16:creationId xmlns:a16="http://schemas.microsoft.com/office/drawing/2014/main" id="{A2EF60F0-D932-4223-BF88-08E5904278A0}"/>
                    </a:ext>
                  </a:extLst>
                </p14:cNvPr>
                <p14:cNvContentPartPr/>
                <p14:nvPr/>
              </p14:nvContentPartPr>
              <p14:xfrm>
                <a:off x="4965270" y="2209338"/>
                <a:ext cx="647640" cy="36000"/>
              </p14:xfrm>
            </p:contentPart>
          </mc:Choice>
          <mc:Fallback>
            <p:pic>
              <p:nvPicPr>
                <p:cNvPr id="136" name="잉크 135">
                  <a:extLst>
                    <a:ext uri="{FF2B5EF4-FFF2-40B4-BE49-F238E27FC236}">
                      <a16:creationId xmlns:a16="http://schemas.microsoft.com/office/drawing/2014/main" id="{A2EF60F0-D932-4223-BF88-08E5904278A0}"/>
                    </a:ext>
                  </a:extLst>
                </p:cNvPr>
                <p:cNvPicPr/>
                <p:nvPr/>
              </p:nvPicPr>
              <p:blipFill>
                <a:blip r:embed="rId152"/>
                <a:stretch>
                  <a:fillRect/>
                </a:stretch>
              </p:blipFill>
              <p:spPr>
                <a:xfrm>
                  <a:off x="4956630" y="2200338"/>
                  <a:ext cx="665280" cy="53640"/>
                </a:xfrm>
                <a:prstGeom prst="rect">
                  <a:avLst/>
                </a:prstGeom>
              </p:spPr>
            </p:pic>
          </mc:Fallback>
        </mc:AlternateContent>
        <mc:AlternateContent xmlns:mc="http://schemas.openxmlformats.org/markup-compatibility/2006">
          <mc:Choice xmlns:p14="http://schemas.microsoft.com/office/powerpoint/2010/main" Requires="p14">
            <p:contentPart p14:bwMode="auto" r:id="rId153">
              <p14:nvContentPartPr>
                <p14:cNvPr id="137" name="잉크 136">
                  <a:extLst>
                    <a:ext uri="{FF2B5EF4-FFF2-40B4-BE49-F238E27FC236}">
                      <a16:creationId xmlns:a16="http://schemas.microsoft.com/office/drawing/2014/main" id="{12162E28-2485-4878-A9B3-7A0CE6B31E17}"/>
                    </a:ext>
                  </a:extLst>
                </p14:cNvPr>
                <p14:cNvContentPartPr/>
                <p14:nvPr/>
              </p14:nvContentPartPr>
              <p14:xfrm>
                <a:off x="5426070" y="2221938"/>
                <a:ext cx="95040" cy="90000"/>
              </p14:xfrm>
            </p:contentPart>
          </mc:Choice>
          <mc:Fallback>
            <p:pic>
              <p:nvPicPr>
                <p:cNvPr id="137" name="잉크 136">
                  <a:extLst>
                    <a:ext uri="{FF2B5EF4-FFF2-40B4-BE49-F238E27FC236}">
                      <a16:creationId xmlns:a16="http://schemas.microsoft.com/office/drawing/2014/main" id="{12162E28-2485-4878-A9B3-7A0CE6B31E17}"/>
                    </a:ext>
                  </a:extLst>
                </p:cNvPr>
                <p:cNvPicPr/>
                <p:nvPr/>
              </p:nvPicPr>
              <p:blipFill>
                <a:blip r:embed="rId154"/>
                <a:stretch>
                  <a:fillRect/>
                </a:stretch>
              </p:blipFill>
              <p:spPr>
                <a:xfrm>
                  <a:off x="5417430" y="2212938"/>
                  <a:ext cx="112680" cy="107640"/>
                </a:xfrm>
                <a:prstGeom prst="rect">
                  <a:avLst/>
                </a:prstGeom>
              </p:spPr>
            </p:pic>
          </mc:Fallback>
        </mc:AlternateContent>
        <mc:AlternateContent xmlns:mc="http://schemas.openxmlformats.org/markup-compatibility/2006">
          <mc:Choice xmlns:p14="http://schemas.microsoft.com/office/powerpoint/2010/main" Requires="p14">
            <p:contentPart p14:bwMode="auto" r:id="rId155">
              <p14:nvContentPartPr>
                <p14:cNvPr id="138" name="잉크 137">
                  <a:extLst>
                    <a:ext uri="{FF2B5EF4-FFF2-40B4-BE49-F238E27FC236}">
                      <a16:creationId xmlns:a16="http://schemas.microsoft.com/office/drawing/2014/main" id="{8BB90BB9-D44D-4815-A2BD-C69497905177}"/>
                    </a:ext>
                  </a:extLst>
                </p14:cNvPr>
                <p14:cNvContentPartPr/>
                <p14:nvPr/>
              </p14:nvContentPartPr>
              <p14:xfrm>
                <a:off x="5451270" y="2314458"/>
                <a:ext cx="79200" cy="11880"/>
              </p14:xfrm>
            </p:contentPart>
          </mc:Choice>
          <mc:Fallback>
            <p:pic>
              <p:nvPicPr>
                <p:cNvPr id="138" name="잉크 137">
                  <a:extLst>
                    <a:ext uri="{FF2B5EF4-FFF2-40B4-BE49-F238E27FC236}">
                      <a16:creationId xmlns:a16="http://schemas.microsoft.com/office/drawing/2014/main" id="{8BB90BB9-D44D-4815-A2BD-C69497905177}"/>
                    </a:ext>
                  </a:extLst>
                </p:cNvPr>
                <p:cNvPicPr/>
                <p:nvPr/>
              </p:nvPicPr>
              <p:blipFill>
                <a:blip r:embed="rId156"/>
                <a:stretch>
                  <a:fillRect/>
                </a:stretch>
              </p:blipFill>
              <p:spPr>
                <a:xfrm>
                  <a:off x="5442630" y="2305818"/>
                  <a:ext cx="96840" cy="29520"/>
                </a:xfrm>
                <a:prstGeom prst="rect">
                  <a:avLst/>
                </a:prstGeom>
              </p:spPr>
            </p:pic>
          </mc:Fallback>
        </mc:AlternateContent>
        <mc:AlternateContent xmlns:mc="http://schemas.openxmlformats.org/markup-compatibility/2006">
          <mc:Choice xmlns:p14="http://schemas.microsoft.com/office/powerpoint/2010/main" Requires="p14">
            <p:contentPart p14:bwMode="auto" r:id="rId157">
              <p14:nvContentPartPr>
                <p14:cNvPr id="139" name="잉크 138">
                  <a:extLst>
                    <a:ext uri="{FF2B5EF4-FFF2-40B4-BE49-F238E27FC236}">
                      <a16:creationId xmlns:a16="http://schemas.microsoft.com/office/drawing/2014/main" id="{4131A042-B912-494C-9AB4-7FDCC4FD13E1}"/>
                    </a:ext>
                  </a:extLst>
                </p14:cNvPr>
                <p14:cNvContentPartPr/>
                <p14:nvPr/>
              </p14:nvContentPartPr>
              <p14:xfrm>
                <a:off x="5393670" y="2379258"/>
                <a:ext cx="74520" cy="5040"/>
              </p14:xfrm>
            </p:contentPart>
          </mc:Choice>
          <mc:Fallback>
            <p:pic>
              <p:nvPicPr>
                <p:cNvPr id="139" name="잉크 138">
                  <a:extLst>
                    <a:ext uri="{FF2B5EF4-FFF2-40B4-BE49-F238E27FC236}">
                      <a16:creationId xmlns:a16="http://schemas.microsoft.com/office/drawing/2014/main" id="{4131A042-B912-494C-9AB4-7FDCC4FD13E1}"/>
                    </a:ext>
                  </a:extLst>
                </p:cNvPr>
                <p:cNvPicPr/>
                <p:nvPr/>
              </p:nvPicPr>
              <p:blipFill>
                <a:blip r:embed="rId158"/>
                <a:stretch>
                  <a:fillRect/>
                </a:stretch>
              </p:blipFill>
              <p:spPr>
                <a:xfrm>
                  <a:off x="5384670" y="2370618"/>
                  <a:ext cx="9216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159">
              <p14:nvContentPartPr>
                <p14:cNvPr id="140" name="잉크 139">
                  <a:extLst>
                    <a:ext uri="{FF2B5EF4-FFF2-40B4-BE49-F238E27FC236}">
                      <a16:creationId xmlns:a16="http://schemas.microsoft.com/office/drawing/2014/main" id="{F7C10601-39EE-486B-B50D-9146AF7F7FB9}"/>
                    </a:ext>
                  </a:extLst>
                </p14:cNvPr>
                <p14:cNvContentPartPr/>
                <p14:nvPr/>
              </p14:nvContentPartPr>
              <p14:xfrm>
                <a:off x="5464950" y="2372418"/>
                <a:ext cx="21600" cy="70200"/>
              </p14:xfrm>
            </p:contentPart>
          </mc:Choice>
          <mc:Fallback>
            <p:pic>
              <p:nvPicPr>
                <p:cNvPr id="140" name="잉크 139">
                  <a:extLst>
                    <a:ext uri="{FF2B5EF4-FFF2-40B4-BE49-F238E27FC236}">
                      <a16:creationId xmlns:a16="http://schemas.microsoft.com/office/drawing/2014/main" id="{F7C10601-39EE-486B-B50D-9146AF7F7FB9}"/>
                    </a:ext>
                  </a:extLst>
                </p:cNvPr>
                <p:cNvPicPr/>
                <p:nvPr/>
              </p:nvPicPr>
              <p:blipFill>
                <a:blip r:embed="rId160"/>
                <a:stretch>
                  <a:fillRect/>
                </a:stretch>
              </p:blipFill>
              <p:spPr>
                <a:xfrm>
                  <a:off x="5455950" y="2363418"/>
                  <a:ext cx="39240" cy="87840"/>
                </a:xfrm>
                <a:prstGeom prst="rect">
                  <a:avLst/>
                </a:prstGeom>
              </p:spPr>
            </p:pic>
          </mc:Fallback>
        </mc:AlternateContent>
        <mc:AlternateContent xmlns:mc="http://schemas.openxmlformats.org/markup-compatibility/2006">
          <mc:Choice xmlns:p14="http://schemas.microsoft.com/office/powerpoint/2010/main" Requires="p14">
            <p:contentPart p14:bwMode="auto" r:id="rId161">
              <p14:nvContentPartPr>
                <p14:cNvPr id="141" name="잉크 140">
                  <a:extLst>
                    <a:ext uri="{FF2B5EF4-FFF2-40B4-BE49-F238E27FC236}">
                      <a16:creationId xmlns:a16="http://schemas.microsoft.com/office/drawing/2014/main" id="{B3DA8FD0-924C-4BAD-AEB2-D83B5B8EE4C0}"/>
                    </a:ext>
                  </a:extLst>
                </p14:cNvPr>
                <p14:cNvContentPartPr/>
                <p14:nvPr/>
              </p14:nvContentPartPr>
              <p14:xfrm>
                <a:off x="5543790" y="2303298"/>
                <a:ext cx="67320" cy="360"/>
              </p14:xfrm>
            </p:contentPart>
          </mc:Choice>
          <mc:Fallback>
            <p:pic>
              <p:nvPicPr>
                <p:cNvPr id="141" name="잉크 140">
                  <a:extLst>
                    <a:ext uri="{FF2B5EF4-FFF2-40B4-BE49-F238E27FC236}">
                      <a16:creationId xmlns:a16="http://schemas.microsoft.com/office/drawing/2014/main" id="{B3DA8FD0-924C-4BAD-AEB2-D83B5B8EE4C0}"/>
                    </a:ext>
                  </a:extLst>
                </p:cNvPr>
                <p:cNvPicPr/>
                <p:nvPr/>
              </p:nvPicPr>
              <p:blipFill>
                <a:blip r:embed="rId162"/>
                <a:stretch>
                  <a:fillRect/>
                </a:stretch>
              </p:blipFill>
              <p:spPr>
                <a:xfrm>
                  <a:off x="5534790" y="2294298"/>
                  <a:ext cx="849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63">
              <p14:nvContentPartPr>
                <p14:cNvPr id="142" name="잉크 141">
                  <a:extLst>
                    <a:ext uri="{FF2B5EF4-FFF2-40B4-BE49-F238E27FC236}">
                      <a16:creationId xmlns:a16="http://schemas.microsoft.com/office/drawing/2014/main" id="{1332738A-A116-4F1C-9945-1D51484B5A74}"/>
                    </a:ext>
                  </a:extLst>
                </p14:cNvPr>
                <p14:cNvContentPartPr/>
                <p14:nvPr/>
              </p14:nvContentPartPr>
              <p14:xfrm>
                <a:off x="5539470" y="2325978"/>
                <a:ext cx="39600" cy="52200"/>
              </p14:xfrm>
            </p:contentPart>
          </mc:Choice>
          <mc:Fallback>
            <p:pic>
              <p:nvPicPr>
                <p:cNvPr id="142" name="잉크 141">
                  <a:extLst>
                    <a:ext uri="{FF2B5EF4-FFF2-40B4-BE49-F238E27FC236}">
                      <a16:creationId xmlns:a16="http://schemas.microsoft.com/office/drawing/2014/main" id="{1332738A-A116-4F1C-9945-1D51484B5A74}"/>
                    </a:ext>
                  </a:extLst>
                </p:cNvPr>
                <p:cNvPicPr/>
                <p:nvPr/>
              </p:nvPicPr>
              <p:blipFill>
                <a:blip r:embed="rId164"/>
                <a:stretch>
                  <a:fillRect/>
                </a:stretch>
              </p:blipFill>
              <p:spPr>
                <a:xfrm>
                  <a:off x="5530830" y="2316978"/>
                  <a:ext cx="57240" cy="69840"/>
                </a:xfrm>
                <a:prstGeom prst="rect">
                  <a:avLst/>
                </a:prstGeom>
              </p:spPr>
            </p:pic>
          </mc:Fallback>
        </mc:AlternateContent>
        <mc:AlternateContent xmlns:mc="http://schemas.openxmlformats.org/markup-compatibility/2006">
          <mc:Choice xmlns:p14="http://schemas.microsoft.com/office/powerpoint/2010/main" Requires="p14">
            <p:contentPart p14:bwMode="auto" r:id="rId165">
              <p14:nvContentPartPr>
                <p14:cNvPr id="143" name="잉크 142">
                  <a:extLst>
                    <a:ext uri="{FF2B5EF4-FFF2-40B4-BE49-F238E27FC236}">
                      <a16:creationId xmlns:a16="http://schemas.microsoft.com/office/drawing/2014/main" id="{B14E9FAB-7253-490F-BB5A-B0A1F04AD7C9}"/>
                    </a:ext>
                  </a:extLst>
                </p14:cNvPr>
                <p14:cNvContentPartPr/>
                <p14:nvPr/>
              </p14:nvContentPartPr>
              <p14:xfrm>
                <a:off x="5532270" y="2349018"/>
                <a:ext cx="62640" cy="58680"/>
              </p14:xfrm>
            </p:contentPart>
          </mc:Choice>
          <mc:Fallback>
            <p:pic>
              <p:nvPicPr>
                <p:cNvPr id="143" name="잉크 142">
                  <a:extLst>
                    <a:ext uri="{FF2B5EF4-FFF2-40B4-BE49-F238E27FC236}">
                      <a16:creationId xmlns:a16="http://schemas.microsoft.com/office/drawing/2014/main" id="{B14E9FAB-7253-490F-BB5A-B0A1F04AD7C9}"/>
                    </a:ext>
                  </a:extLst>
                </p:cNvPr>
                <p:cNvPicPr/>
                <p:nvPr/>
              </p:nvPicPr>
              <p:blipFill>
                <a:blip r:embed="rId166"/>
                <a:stretch>
                  <a:fillRect/>
                </a:stretch>
              </p:blipFill>
              <p:spPr>
                <a:xfrm>
                  <a:off x="5523630" y="2340378"/>
                  <a:ext cx="80280" cy="76320"/>
                </a:xfrm>
                <a:prstGeom prst="rect">
                  <a:avLst/>
                </a:prstGeom>
              </p:spPr>
            </p:pic>
          </mc:Fallback>
        </mc:AlternateContent>
        <mc:AlternateContent xmlns:mc="http://schemas.openxmlformats.org/markup-compatibility/2006">
          <mc:Choice xmlns:p14="http://schemas.microsoft.com/office/powerpoint/2010/main" Requires="p14">
            <p:contentPart p14:bwMode="auto" r:id="rId167">
              <p14:nvContentPartPr>
                <p14:cNvPr id="144" name="잉크 143">
                  <a:extLst>
                    <a:ext uri="{FF2B5EF4-FFF2-40B4-BE49-F238E27FC236}">
                      <a16:creationId xmlns:a16="http://schemas.microsoft.com/office/drawing/2014/main" id="{4DED8163-77DC-4031-9844-10B20C533D9E}"/>
                    </a:ext>
                  </a:extLst>
                </p14:cNvPr>
                <p14:cNvContentPartPr/>
                <p14:nvPr/>
              </p14:nvContentPartPr>
              <p14:xfrm>
                <a:off x="5613270" y="2349378"/>
                <a:ext cx="55800" cy="11880"/>
              </p14:xfrm>
            </p:contentPart>
          </mc:Choice>
          <mc:Fallback>
            <p:pic>
              <p:nvPicPr>
                <p:cNvPr id="144" name="잉크 143">
                  <a:extLst>
                    <a:ext uri="{FF2B5EF4-FFF2-40B4-BE49-F238E27FC236}">
                      <a16:creationId xmlns:a16="http://schemas.microsoft.com/office/drawing/2014/main" id="{4DED8163-77DC-4031-9844-10B20C533D9E}"/>
                    </a:ext>
                  </a:extLst>
                </p:cNvPr>
                <p:cNvPicPr/>
                <p:nvPr/>
              </p:nvPicPr>
              <p:blipFill>
                <a:blip r:embed="rId168"/>
                <a:stretch>
                  <a:fillRect/>
                </a:stretch>
              </p:blipFill>
              <p:spPr>
                <a:xfrm>
                  <a:off x="5604270" y="2340378"/>
                  <a:ext cx="73440" cy="29520"/>
                </a:xfrm>
                <a:prstGeom prst="rect">
                  <a:avLst/>
                </a:prstGeom>
              </p:spPr>
            </p:pic>
          </mc:Fallback>
        </mc:AlternateContent>
        <mc:AlternateContent xmlns:mc="http://schemas.openxmlformats.org/markup-compatibility/2006">
          <mc:Choice xmlns:p14="http://schemas.microsoft.com/office/powerpoint/2010/main" Requires="p14">
            <p:contentPart p14:bwMode="auto" r:id="rId169">
              <p14:nvContentPartPr>
                <p14:cNvPr id="145" name="잉크 144">
                  <a:extLst>
                    <a:ext uri="{FF2B5EF4-FFF2-40B4-BE49-F238E27FC236}">
                      <a16:creationId xmlns:a16="http://schemas.microsoft.com/office/drawing/2014/main" id="{D7D04D87-1BAA-4AB9-B2D2-1CB1A332C918}"/>
                    </a:ext>
                  </a:extLst>
                </p14:cNvPr>
                <p14:cNvContentPartPr/>
                <p14:nvPr/>
              </p14:nvContentPartPr>
              <p14:xfrm>
                <a:off x="5671590" y="2357298"/>
                <a:ext cx="51840" cy="22680"/>
              </p14:xfrm>
            </p:contentPart>
          </mc:Choice>
          <mc:Fallback>
            <p:pic>
              <p:nvPicPr>
                <p:cNvPr id="145" name="잉크 144">
                  <a:extLst>
                    <a:ext uri="{FF2B5EF4-FFF2-40B4-BE49-F238E27FC236}">
                      <a16:creationId xmlns:a16="http://schemas.microsoft.com/office/drawing/2014/main" id="{D7D04D87-1BAA-4AB9-B2D2-1CB1A332C918}"/>
                    </a:ext>
                  </a:extLst>
                </p:cNvPr>
                <p:cNvPicPr/>
                <p:nvPr/>
              </p:nvPicPr>
              <p:blipFill>
                <a:blip r:embed="rId170"/>
                <a:stretch>
                  <a:fillRect/>
                </a:stretch>
              </p:blipFill>
              <p:spPr>
                <a:xfrm>
                  <a:off x="5662590" y="2348658"/>
                  <a:ext cx="69480" cy="40320"/>
                </a:xfrm>
                <a:prstGeom prst="rect">
                  <a:avLst/>
                </a:prstGeom>
              </p:spPr>
            </p:pic>
          </mc:Fallback>
        </mc:AlternateContent>
        <mc:AlternateContent xmlns:mc="http://schemas.openxmlformats.org/markup-compatibility/2006">
          <mc:Choice xmlns:p14="http://schemas.microsoft.com/office/powerpoint/2010/main" Requires="p14">
            <p:contentPart p14:bwMode="auto" r:id="rId171">
              <p14:nvContentPartPr>
                <p14:cNvPr id="146" name="잉크 145">
                  <a:extLst>
                    <a:ext uri="{FF2B5EF4-FFF2-40B4-BE49-F238E27FC236}">
                      <a16:creationId xmlns:a16="http://schemas.microsoft.com/office/drawing/2014/main" id="{225FB4B6-33BD-4EDB-ADD5-8E7EE964B768}"/>
                    </a:ext>
                  </a:extLst>
                </p14:cNvPr>
                <p14:cNvContentPartPr/>
                <p14:nvPr/>
              </p14:nvContentPartPr>
              <p14:xfrm>
                <a:off x="5729190" y="2349018"/>
                <a:ext cx="360" cy="67320"/>
              </p14:xfrm>
            </p:contentPart>
          </mc:Choice>
          <mc:Fallback>
            <p:pic>
              <p:nvPicPr>
                <p:cNvPr id="146" name="잉크 145">
                  <a:extLst>
                    <a:ext uri="{FF2B5EF4-FFF2-40B4-BE49-F238E27FC236}">
                      <a16:creationId xmlns:a16="http://schemas.microsoft.com/office/drawing/2014/main" id="{225FB4B6-33BD-4EDB-ADD5-8E7EE964B768}"/>
                    </a:ext>
                  </a:extLst>
                </p:cNvPr>
                <p:cNvPicPr/>
                <p:nvPr/>
              </p:nvPicPr>
              <p:blipFill>
                <a:blip r:embed="rId172"/>
                <a:stretch>
                  <a:fillRect/>
                </a:stretch>
              </p:blipFill>
              <p:spPr>
                <a:xfrm>
                  <a:off x="5720190" y="2340378"/>
                  <a:ext cx="18000" cy="84960"/>
                </a:xfrm>
                <a:prstGeom prst="rect">
                  <a:avLst/>
                </a:prstGeom>
              </p:spPr>
            </p:pic>
          </mc:Fallback>
        </mc:AlternateContent>
        <mc:AlternateContent xmlns:mc="http://schemas.openxmlformats.org/markup-compatibility/2006">
          <mc:Choice xmlns:p14="http://schemas.microsoft.com/office/powerpoint/2010/main" Requires="p14">
            <p:contentPart p14:bwMode="auto" r:id="rId173">
              <p14:nvContentPartPr>
                <p14:cNvPr id="147" name="잉크 146">
                  <a:extLst>
                    <a:ext uri="{FF2B5EF4-FFF2-40B4-BE49-F238E27FC236}">
                      <a16:creationId xmlns:a16="http://schemas.microsoft.com/office/drawing/2014/main" id="{1CBD55C2-173F-4FC4-BD25-CFD29BA84195}"/>
                    </a:ext>
                  </a:extLst>
                </p14:cNvPr>
                <p14:cNvContentPartPr/>
                <p14:nvPr/>
              </p14:nvContentPartPr>
              <p14:xfrm>
                <a:off x="5659710" y="2464578"/>
                <a:ext cx="95040" cy="73080"/>
              </p14:xfrm>
            </p:contentPart>
          </mc:Choice>
          <mc:Fallback>
            <p:pic>
              <p:nvPicPr>
                <p:cNvPr id="147" name="잉크 146">
                  <a:extLst>
                    <a:ext uri="{FF2B5EF4-FFF2-40B4-BE49-F238E27FC236}">
                      <a16:creationId xmlns:a16="http://schemas.microsoft.com/office/drawing/2014/main" id="{1CBD55C2-173F-4FC4-BD25-CFD29BA84195}"/>
                    </a:ext>
                  </a:extLst>
                </p:cNvPr>
                <p:cNvPicPr/>
                <p:nvPr/>
              </p:nvPicPr>
              <p:blipFill>
                <a:blip r:embed="rId174"/>
                <a:stretch>
                  <a:fillRect/>
                </a:stretch>
              </p:blipFill>
              <p:spPr>
                <a:xfrm>
                  <a:off x="5650710" y="2455938"/>
                  <a:ext cx="112680" cy="9072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75">
            <p14:nvContentPartPr>
              <p14:cNvPr id="149" name="잉크 148">
                <a:extLst>
                  <a:ext uri="{FF2B5EF4-FFF2-40B4-BE49-F238E27FC236}">
                    <a16:creationId xmlns:a16="http://schemas.microsoft.com/office/drawing/2014/main" id="{026DA43B-0C89-411C-85BC-DE3862840648}"/>
                  </a:ext>
                </a:extLst>
              </p14:cNvPr>
              <p14:cNvContentPartPr/>
              <p14:nvPr/>
            </p14:nvContentPartPr>
            <p14:xfrm>
              <a:off x="2789070" y="2511018"/>
              <a:ext cx="705240" cy="58320"/>
            </p14:xfrm>
          </p:contentPart>
        </mc:Choice>
        <mc:Fallback>
          <p:pic>
            <p:nvPicPr>
              <p:cNvPr id="149" name="잉크 148">
                <a:extLst>
                  <a:ext uri="{FF2B5EF4-FFF2-40B4-BE49-F238E27FC236}">
                    <a16:creationId xmlns:a16="http://schemas.microsoft.com/office/drawing/2014/main" id="{026DA43B-0C89-411C-85BC-DE3862840648}"/>
                  </a:ext>
                </a:extLst>
              </p:cNvPr>
              <p:cNvPicPr/>
              <p:nvPr/>
            </p:nvPicPr>
            <p:blipFill>
              <a:blip r:embed="rId176"/>
              <a:stretch>
                <a:fillRect/>
              </a:stretch>
            </p:blipFill>
            <p:spPr>
              <a:xfrm>
                <a:off x="2780070" y="2502378"/>
                <a:ext cx="722880" cy="75960"/>
              </a:xfrm>
              <a:prstGeom prst="rect">
                <a:avLst/>
              </a:prstGeom>
            </p:spPr>
          </p:pic>
        </mc:Fallback>
      </mc:AlternateContent>
      <mc:AlternateContent xmlns:mc="http://schemas.openxmlformats.org/markup-compatibility/2006">
        <mc:Choice xmlns:p14="http://schemas.microsoft.com/office/powerpoint/2010/main" Requires="p14">
          <p:contentPart p14:bwMode="auto" r:id="rId177">
            <p14:nvContentPartPr>
              <p14:cNvPr id="150" name="잉크 149">
                <a:extLst>
                  <a:ext uri="{FF2B5EF4-FFF2-40B4-BE49-F238E27FC236}">
                    <a16:creationId xmlns:a16="http://schemas.microsoft.com/office/drawing/2014/main" id="{EF9B2F2D-71B2-4B65-970A-437AB73AC67D}"/>
                  </a:ext>
                </a:extLst>
              </p14:cNvPr>
              <p14:cNvContentPartPr/>
              <p14:nvPr/>
            </p14:nvContentPartPr>
            <p14:xfrm>
              <a:off x="4073910" y="2533698"/>
              <a:ext cx="624240" cy="12600"/>
            </p14:xfrm>
          </p:contentPart>
        </mc:Choice>
        <mc:Fallback>
          <p:pic>
            <p:nvPicPr>
              <p:cNvPr id="150" name="잉크 149">
                <a:extLst>
                  <a:ext uri="{FF2B5EF4-FFF2-40B4-BE49-F238E27FC236}">
                    <a16:creationId xmlns:a16="http://schemas.microsoft.com/office/drawing/2014/main" id="{EF9B2F2D-71B2-4B65-970A-437AB73AC67D}"/>
                  </a:ext>
                </a:extLst>
              </p:cNvPr>
              <p:cNvPicPr/>
              <p:nvPr/>
            </p:nvPicPr>
            <p:blipFill>
              <a:blip r:embed="rId178"/>
              <a:stretch>
                <a:fillRect/>
              </a:stretch>
            </p:blipFill>
            <p:spPr>
              <a:xfrm>
                <a:off x="4064910" y="2525058"/>
                <a:ext cx="641880" cy="30240"/>
              </a:xfrm>
              <a:prstGeom prst="rect">
                <a:avLst/>
              </a:prstGeom>
            </p:spPr>
          </p:pic>
        </mc:Fallback>
      </mc:AlternateContent>
      <p:grpSp>
        <p:nvGrpSpPr>
          <p:cNvPr id="163" name="그룹 162">
            <a:extLst>
              <a:ext uri="{FF2B5EF4-FFF2-40B4-BE49-F238E27FC236}">
                <a16:creationId xmlns:a16="http://schemas.microsoft.com/office/drawing/2014/main" id="{6345C8BA-65D0-456F-8A90-3DB00768A150}"/>
              </a:ext>
            </a:extLst>
          </p:cNvPr>
          <p:cNvGrpSpPr/>
          <p:nvPr/>
        </p:nvGrpSpPr>
        <p:grpSpPr>
          <a:xfrm>
            <a:off x="8171430" y="1099098"/>
            <a:ext cx="615960" cy="868680"/>
            <a:chOff x="8171430" y="1099098"/>
            <a:chExt cx="615960" cy="868680"/>
          </a:xfrm>
        </p:grpSpPr>
        <mc:AlternateContent xmlns:mc="http://schemas.openxmlformats.org/markup-compatibility/2006">
          <mc:Choice xmlns:p14="http://schemas.microsoft.com/office/powerpoint/2010/main" Requires="p14">
            <p:contentPart p14:bwMode="auto" r:id="rId179">
              <p14:nvContentPartPr>
                <p14:cNvPr id="151" name="잉크 150">
                  <a:extLst>
                    <a:ext uri="{FF2B5EF4-FFF2-40B4-BE49-F238E27FC236}">
                      <a16:creationId xmlns:a16="http://schemas.microsoft.com/office/drawing/2014/main" id="{17379EC6-59D3-4113-B7FD-D4574F80C06A}"/>
                    </a:ext>
                  </a:extLst>
                </p14:cNvPr>
                <p14:cNvContentPartPr/>
                <p14:nvPr/>
              </p14:nvContentPartPr>
              <p14:xfrm>
                <a:off x="8171430" y="1718658"/>
                <a:ext cx="248040" cy="249120"/>
              </p14:xfrm>
            </p:contentPart>
          </mc:Choice>
          <mc:Fallback>
            <p:pic>
              <p:nvPicPr>
                <p:cNvPr id="151" name="잉크 150">
                  <a:extLst>
                    <a:ext uri="{FF2B5EF4-FFF2-40B4-BE49-F238E27FC236}">
                      <a16:creationId xmlns:a16="http://schemas.microsoft.com/office/drawing/2014/main" id="{17379EC6-59D3-4113-B7FD-D4574F80C06A}"/>
                    </a:ext>
                  </a:extLst>
                </p:cNvPr>
                <p:cNvPicPr/>
                <p:nvPr/>
              </p:nvPicPr>
              <p:blipFill>
                <a:blip r:embed="rId180"/>
                <a:stretch>
                  <a:fillRect/>
                </a:stretch>
              </p:blipFill>
              <p:spPr>
                <a:xfrm>
                  <a:off x="8162790" y="1709658"/>
                  <a:ext cx="265680" cy="266760"/>
                </a:xfrm>
                <a:prstGeom prst="rect">
                  <a:avLst/>
                </a:prstGeom>
              </p:spPr>
            </p:pic>
          </mc:Fallback>
        </mc:AlternateContent>
        <mc:AlternateContent xmlns:mc="http://schemas.openxmlformats.org/markup-compatibility/2006">
          <mc:Choice xmlns:p14="http://schemas.microsoft.com/office/powerpoint/2010/main" Requires="p14">
            <p:contentPart p14:bwMode="auto" r:id="rId181">
              <p14:nvContentPartPr>
                <p14:cNvPr id="152" name="잉크 151">
                  <a:extLst>
                    <a:ext uri="{FF2B5EF4-FFF2-40B4-BE49-F238E27FC236}">
                      <a16:creationId xmlns:a16="http://schemas.microsoft.com/office/drawing/2014/main" id="{FCAE80D7-FA85-4360-BA23-01CFCB833562}"/>
                    </a:ext>
                  </a:extLst>
                </p14:cNvPr>
                <p14:cNvContentPartPr/>
                <p14:nvPr/>
              </p14:nvContentPartPr>
              <p14:xfrm>
                <a:off x="8356470" y="1677618"/>
                <a:ext cx="179280" cy="278640"/>
              </p14:xfrm>
            </p:contentPart>
          </mc:Choice>
          <mc:Fallback>
            <p:pic>
              <p:nvPicPr>
                <p:cNvPr id="152" name="잉크 151">
                  <a:extLst>
                    <a:ext uri="{FF2B5EF4-FFF2-40B4-BE49-F238E27FC236}">
                      <a16:creationId xmlns:a16="http://schemas.microsoft.com/office/drawing/2014/main" id="{FCAE80D7-FA85-4360-BA23-01CFCB833562}"/>
                    </a:ext>
                  </a:extLst>
                </p:cNvPr>
                <p:cNvPicPr/>
                <p:nvPr/>
              </p:nvPicPr>
              <p:blipFill>
                <a:blip r:embed="rId182"/>
                <a:stretch>
                  <a:fillRect/>
                </a:stretch>
              </p:blipFill>
              <p:spPr>
                <a:xfrm>
                  <a:off x="8347830" y="1668618"/>
                  <a:ext cx="196920" cy="296280"/>
                </a:xfrm>
                <a:prstGeom prst="rect">
                  <a:avLst/>
                </a:prstGeom>
              </p:spPr>
            </p:pic>
          </mc:Fallback>
        </mc:AlternateContent>
        <mc:AlternateContent xmlns:mc="http://schemas.openxmlformats.org/markup-compatibility/2006">
          <mc:Choice xmlns:p14="http://schemas.microsoft.com/office/powerpoint/2010/main" Requires="p14">
            <p:contentPart p14:bwMode="auto" r:id="rId183">
              <p14:nvContentPartPr>
                <p14:cNvPr id="153" name="잉크 152">
                  <a:extLst>
                    <a:ext uri="{FF2B5EF4-FFF2-40B4-BE49-F238E27FC236}">
                      <a16:creationId xmlns:a16="http://schemas.microsoft.com/office/drawing/2014/main" id="{2ED2D421-7F3E-4055-8AA4-E70A196775E7}"/>
                    </a:ext>
                  </a:extLst>
                </p14:cNvPr>
                <p14:cNvContentPartPr/>
                <p14:nvPr/>
              </p14:nvContentPartPr>
              <p14:xfrm>
                <a:off x="8286630" y="1191258"/>
                <a:ext cx="119520" cy="221040"/>
              </p14:xfrm>
            </p:contentPart>
          </mc:Choice>
          <mc:Fallback>
            <p:pic>
              <p:nvPicPr>
                <p:cNvPr id="153" name="잉크 152">
                  <a:extLst>
                    <a:ext uri="{FF2B5EF4-FFF2-40B4-BE49-F238E27FC236}">
                      <a16:creationId xmlns:a16="http://schemas.microsoft.com/office/drawing/2014/main" id="{2ED2D421-7F3E-4055-8AA4-E70A196775E7}"/>
                    </a:ext>
                  </a:extLst>
                </p:cNvPr>
                <p:cNvPicPr/>
                <p:nvPr/>
              </p:nvPicPr>
              <p:blipFill>
                <a:blip r:embed="rId184"/>
                <a:stretch>
                  <a:fillRect/>
                </a:stretch>
              </p:blipFill>
              <p:spPr>
                <a:xfrm>
                  <a:off x="8277630" y="1182618"/>
                  <a:ext cx="137160" cy="238680"/>
                </a:xfrm>
                <a:prstGeom prst="rect">
                  <a:avLst/>
                </a:prstGeom>
              </p:spPr>
            </p:pic>
          </mc:Fallback>
        </mc:AlternateContent>
        <mc:AlternateContent xmlns:mc="http://schemas.openxmlformats.org/markup-compatibility/2006">
          <mc:Choice xmlns:p14="http://schemas.microsoft.com/office/powerpoint/2010/main" Requires="p14">
            <p:contentPart p14:bwMode="auto" r:id="rId185">
              <p14:nvContentPartPr>
                <p14:cNvPr id="154" name="잉크 153">
                  <a:extLst>
                    <a:ext uri="{FF2B5EF4-FFF2-40B4-BE49-F238E27FC236}">
                      <a16:creationId xmlns:a16="http://schemas.microsoft.com/office/drawing/2014/main" id="{D13D365F-6FCB-4C76-A5BF-EA4E337C4AEE}"/>
                    </a:ext>
                  </a:extLst>
                </p14:cNvPr>
                <p14:cNvContentPartPr/>
                <p14:nvPr/>
              </p14:nvContentPartPr>
              <p14:xfrm>
                <a:off x="8275830" y="1312218"/>
                <a:ext cx="48240" cy="18720"/>
              </p14:xfrm>
            </p:contentPart>
          </mc:Choice>
          <mc:Fallback>
            <p:pic>
              <p:nvPicPr>
                <p:cNvPr id="154" name="잉크 153">
                  <a:extLst>
                    <a:ext uri="{FF2B5EF4-FFF2-40B4-BE49-F238E27FC236}">
                      <a16:creationId xmlns:a16="http://schemas.microsoft.com/office/drawing/2014/main" id="{D13D365F-6FCB-4C76-A5BF-EA4E337C4AEE}"/>
                    </a:ext>
                  </a:extLst>
                </p:cNvPr>
                <p:cNvPicPr/>
                <p:nvPr/>
              </p:nvPicPr>
              <p:blipFill>
                <a:blip r:embed="rId186"/>
                <a:stretch>
                  <a:fillRect/>
                </a:stretch>
              </p:blipFill>
              <p:spPr>
                <a:xfrm>
                  <a:off x="8266830" y="1303578"/>
                  <a:ext cx="65880" cy="36360"/>
                </a:xfrm>
                <a:prstGeom prst="rect">
                  <a:avLst/>
                </a:prstGeom>
              </p:spPr>
            </p:pic>
          </mc:Fallback>
        </mc:AlternateContent>
        <mc:AlternateContent xmlns:mc="http://schemas.openxmlformats.org/markup-compatibility/2006">
          <mc:Choice xmlns:p14="http://schemas.microsoft.com/office/powerpoint/2010/main" Requires="p14">
            <p:contentPart p14:bwMode="auto" r:id="rId187">
              <p14:nvContentPartPr>
                <p14:cNvPr id="155" name="잉크 154">
                  <a:extLst>
                    <a:ext uri="{FF2B5EF4-FFF2-40B4-BE49-F238E27FC236}">
                      <a16:creationId xmlns:a16="http://schemas.microsoft.com/office/drawing/2014/main" id="{B5AA50BC-D8FF-4C5D-A8E2-6C9887F47C98}"/>
                    </a:ext>
                  </a:extLst>
                </p14:cNvPr>
                <p14:cNvContentPartPr/>
                <p14:nvPr/>
              </p14:nvContentPartPr>
              <p14:xfrm>
                <a:off x="8194470" y="1429578"/>
                <a:ext cx="167760" cy="28800"/>
              </p14:xfrm>
            </p:contentPart>
          </mc:Choice>
          <mc:Fallback>
            <p:pic>
              <p:nvPicPr>
                <p:cNvPr id="155" name="잉크 154">
                  <a:extLst>
                    <a:ext uri="{FF2B5EF4-FFF2-40B4-BE49-F238E27FC236}">
                      <a16:creationId xmlns:a16="http://schemas.microsoft.com/office/drawing/2014/main" id="{B5AA50BC-D8FF-4C5D-A8E2-6C9887F47C98}"/>
                    </a:ext>
                  </a:extLst>
                </p:cNvPr>
                <p:cNvPicPr/>
                <p:nvPr/>
              </p:nvPicPr>
              <p:blipFill>
                <a:blip r:embed="rId188"/>
                <a:stretch>
                  <a:fillRect/>
                </a:stretch>
              </p:blipFill>
              <p:spPr>
                <a:xfrm>
                  <a:off x="8185470" y="1420938"/>
                  <a:ext cx="185400" cy="46440"/>
                </a:xfrm>
                <a:prstGeom prst="rect">
                  <a:avLst/>
                </a:prstGeom>
              </p:spPr>
            </p:pic>
          </mc:Fallback>
        </mc:AlternateContent>
        <mc:AlternateContent xmlns:mc="http://schemas.openxmlformats.org/markup-compatibility/2006">
          <mc:Choice xmlns:p14="http://schemas.microsoft.com/office/powerpoint/2010/main" Requires="p14">
            <p:contentPart p14:bwMode="auto" r:id="rId189">
              <p14:nvContentPartPr>
                <p14:cNvPr id="156" name="잉크 155">
                  <a:extLst>
                    <a:ext uri="{FF2B5EF4-FFF2-40B4-BE49-F238E27FC236}">
                      <a16:creationId xmlns:a16="http://schemas.microsoft.com/office/drawing/2014/main" id="{979F69DB-A863-44CA-B777-679F01F97589}"/>
                    </a:ext>
                  </a:extLst>
                </p14:cNvPr>
                <p14:cNvContentPartPr/>
                <p14:nvPr/>
              </p14:nvContentPartPr>
              <p14:xfrm>
                <a:off x="8286630" y="1458018"/>
                <a:ext cx="47160" cy="117000"/>
              </p14:xfrm>
            </p:contentPart>
          </mc:Choice>
          <mc:Fallback>
            <p:pic>
              <p:nvPicPr>
                <p:cNvPr id="156" name="잉크 155">
                  <a:extLst>
                    <a:ext uri="{FF2B5EF4-FFF2-40B4-BE49-F238E27FC236}">
                      <a16:creationId xmlns:a16="http://schemas.microsoft.com/office/drawing/2014/main" id="{979F69DB-A863-44CA-B777-679F01F97589}"/>
                    </a:ext>
                  </a:extLst>
                </p:cNvPr>
                <p:cNvPicPr/>
                <p:nvPr/>
              </p:nvPicPr>
              <p:blipFill>
                <a:blip r:embed="rId190"/>
                <a:stretch>
                  <a:fillRect/>
                </a:stretch>
              </p:blipFill>
              <p:spPr>
                <a:xfrm>
                  <a:off x="8277630" y="1449018"/>
                  <a:ext cx="64800" cy="134640"/>
                </a:xfrm>
                <a:prstGeom prst="rect">
                  <a:avLst/>
                </a:prstGeom>
              </p:spPr>
            </p:pic>
          </mc:Fallback>
        </mc:AlternateContent>
        <mc:AlternateContent xmlns:mc="http://schemas.openxmlformats.org/markup-compatibility/2006">
          <mc:Choice xmlns:p14="http://schemas.microsoft.com/office/powerpoint/2010/main" Requires="p14">
            <p:contentPart p14:bwMode="auto" r:id="rId191">
              <p14:nvContentPartPr>
                <p14:cNvPr id="157" name="잉크 156">
                  <a:extLst>
                    <a:ext uri="{FF2B5EF4-FFF2-40B4-BE49-F238E27FC236}">
                      <a16:creationId xmlns:a16="http://schemas.microsoft.com/office/drawing/2014/main" id="{3DC7AE08-B853-4D90-9B4E-22E336BB98DB}"/>
                    </a:ext>
                  </a:extLst>
                </p14:cNvPr>
                <p14:cNvContentPartPr/>
                <p14:nvPr/>
              </p14:nvContentPartPr>
              <p14:xfrm>
                <a:off x="8468790" y="1261458"/>
                <a:ext cx="130320" cy="163800"/>
              </p14:xfrm>
            </p:contentPart>
          </mc:Choice>
          <mc:Fallback>
            <p:pic>
              <p:nvPicPr>
                <p:cNvPr id="157" name="잉크 156">
                  <a:extLst>
                    <a:ext uri="{FF2B5EF4-FFF2-40B4-BE49-F238E27FC236}">
                      <a16:creationId xmlns:a16="http://schemas.microsoft.com/office/drawing/2014/main" id="{3DC7AE08-B853-4D90-9B4E-22E336BB98DB}"/>
                    </a:ext>
                  </a:extLst>
                </p:cNvPr>
                <p:cNvPicPr/>
                <p:nvPr/>
              </p:nvPicPr>
              <p:blipFill>
                <a:blip r:embed="rId192"/>
                <a:stretch>
                  <a:fillRect/>
                </a:stretch>
              </p:blipFill>
              <p:spPr>
                <a:xfrm>
                  <a:off x="8460150" y="1252458"/>
                  <a:ext cx="147960" cy="181440"/>
                </a:xfrm>
                <a:prstGeom prst="rect">
                  <a:avLst/>
                </a:prstGeom>
              </p:spPr>
            </p:pic>
          </mc:Fallback>
        </mc:AlternateContent>
        <mc:AlternateContent xmlns:mc="http://schemas.openxmlformats.org/markup-compatibility/2006">
          <mc:Choice xmlns:p14="http://schemas.microsoft.com/office/powerpoint/2010/main" Requires="p14">
            <p:contentPart p14:bwMode="auto" r:id="rId193">
              <p14:nvContentPartPr>
                <p14:cNvPr id="158" name="잉크 157">
                  <a:extLst>
                    <a:ext uri="{FF2B5EF4-FFF2-40B4-BE49-F238E27FC236}">
                      <a16:creationId xmlns:a16="http://schemas.microsoft.com/office/drawing/2014/main" id="{AFA2D3B0-A064-4269-9A8C-E0C0A0844CA7}"/>
                    </a:ext>
                  </a:extLst>
                </p14:cNvPr>
                <p14:cNvContentPartPr/>
                <p14:nvPr/>
              </p14:nvContentPartPr>
              <p14:xfrm>
                <a:off x="8622510" y="1316178"/>
                <a:ext cx="100800" cy="37800"/>
              </p14:xfrm>
            </p:contentPart>
          </mc:Choice>
          <mc:Fallback>
            <p:pic>
              <p:nvPicPr>
                <p:cNvPr id="158" name="잉크 157">
                  <a:extLst>
                    <a:ext uri="{FF2B5EF4-FFF2-40B4-BE49-F238E27FC236}">
                      <a16:creationId xmlns:a16="http://schemas.microsoft.com/office/drawing/2014/main" id="{AFA2D3B0-A064-4269-9A8C-E0C0A0844CA7}"/>
                    </a:ext>
                  </a:extLst>
                </p:cNvPr>
                <p:cNvPicPr/>
                <p:nvPr/>
              </p:nvPicPr>
              <p:blipFill>
                <a:blip r:embed="rId194"/>
                <a:stretch>
                  <a:fillRect/>
                </a:stretch>
              </p:blipFill>
              <p:spPr>
                <a:xfrm>
                  <a:off x="8613870" y="1307538"/>
                  <a:ext cx="118440" cy="55440"/>
                </a:xfrm>
                <a:prstGeom prst="rect">
                  <a:avLst/>
                </a:prstGeom>
              </p:spPr>
            </p:pic>
          </mc:Fallback>
        </mc:AlternateContent>
        <mc:AlternateContent xmlns:mc="http://schemas.openxmlformats.org/markup-compatibility/2006">
          <mc:Choice xmlns:p14="http://schemas.microsoft.com/office/powerpoint/2010/main" Requires="p14">
            <p:contentPart p14:bwMode="auto" r:id="rId195">
              <p14:nvContentPartPr>
                <p14:cNvPr id="159" name="잉크 158">
                  <a:extLst>
                    <a:ext uri="{FF2B5EF4-FFF2-40B4-BE49-F238E27FC236}">
                      <a16:creationId xmlns:a16="http://schemas.microsoft.com/office/drawing/2014/main" id="{5DB7C870-B5FB-472B-9AB1-CAD2BA5AA222}"/>
                    </a:ext>
                  </a:extLst>
                </p14:cNvPr>
                <p14:cNvContentPartPr/>
                <p14:nvPr/>
              </p14:nvContentPartPr>
              <p14:xfrm>
                <a:off x="8754630" y="1214658"/>
                <a:ext cx="18720" cy="235440"/>
              </p14:xfrm>
            </p:contentPart>
          </mc:Choice>
          <mc:Fallback>
            <p:pic>
              <p:nvPicPr>
                <p:cNvPr id="159" name="잉크 158">
                  <a:extLst>
                    <a:ext uri="{FF2B5EF4-FFF2-40B4-BE49-F238E27FC236}">
                      <a16:creationId xmlns:a16="http://schemas.microsoft.com/office/drawing/2014/main" id="{5DB7C870-B5FB-472B-9AB1-CAD2BA5AA222}"/>
                    </a:ext>
                  </a:extLst>
                </p:cNvPr>
                <p:cNvPicPr/>
                <p:nvPr/>
              </p:nvPicPr>
              <p:blipFill>
                <a:blip r:embed="rId196"/>
                <a:stretch>
                  <a:fillRect/>
                </a:stretch>
              </p:blipFill>
              <p:spPr>
                <a:xfrm>
                  <a:off x="8745630" y="1206018"/>
                  <a:ext cx="36360" cy="253080"/>
                </a:xfrm>
                <a:prstGeom prst="rect">
                  <a:avLst/>
                </a:prstGeom>
              </p:spPr>
            </p:pic>
          </mc:Fallback>
        </mc:AlternateContent>
        <mc:AlternateContent xmlns:mc="http://schemas.openxmlformats.org/markup-compatibility/2006">
          <mc:Choice xmlns:p14="http://schemas.microsoft.com/office/powerpoint/2010/main" Requires="p14">
            <p:contentPart p14:bwMode="auto" r:id="rId197">
              <p14:nvContentPartPr>
                <p14:cNvPr id="160" name="잉크 159">
                  <a:extLst>
                    <a:ext uri="{FF2B5EF4-FFF2-40B4-BE49-F238E27FC236}">
                      <a16:creationId xmlns:a16="http://schemas.microsoft.com/office/drawing/2014/main" id="{3A299BEC-69AF-48E1-BADD-F13DB4412868}"/>
                    </a:ext>
                  </a:extLst>
                </p14:cNvPr>
                <p14:cNvContentPartPr/>
                <p14:nvPr/>
              </p14:nvContentPartPr>
              <p14:xfrm>
                <a:off x="8691990" y="1481058"/>
                <a:ext cx="60480" cy="137520"/>
              </p14:xfrm>
            </p:contentPart>
          </mc:Choice>
          <mc:Fallback>
            <p:pic>
              <p:nvPicPr>
                <p:cNvPr id="160" name="잉크 159">
                  <a:extLst>
                    <a:ext uri="{FF2B5EF4-FFF2-40B4-BE49-F238E27FC236}">
                      <a16:creationId xmlns:a16="http://schemas.microsoft.com/office/drawing/2014/main" id="{3A299BEC-69AF-48E1-BADD-F13DB4412868}"/>
                    </a:ext>
                  </a:extLst>
                </p:cNvPr>
                <p:cNvPicPr/>
                <p:nvPr/>
              </p:nvPicPr>
              <p:blipFill>
                <a:blip r:embed="rId198"/>
                <a:stretch>
                  <a:fillRect/>
                </a:stretch>
              </p:blipFill>
              <p:spPr>
                <a:xfrm>
                  <a:off x="8683350" y="1472058"/>
                  <a:ext cx="78120" cy="155160"/>
                </a:xfrm>
                <a:prstGeom prst="rect">
                  <a:avLst/>
                </a:prstGeom>
              </p:spPr>
            </p:pic>
          </mc:Fallback>
        </mc:AlternateContent>
        <mc:AlternateContent xmlns:mc="http://schemas.openxmlformats.org/markup-compatibility/2006">
          <mc:Choice xmlns:p14="http://schemas.microsoft.com/office/powerpoint/2010/main" Requires="p14">
            <p:contentPart p14:bwMode="auto" r:id="rId199">
              <p14:nvContentPartPr>
                <p14:cNvPr id="161" name="잉크 160">
                  <a:extLst>
                    <a:ext uri="{FF2B5EF4-FFF2-40B4-BE49-F238E27FC236}">
                      <a16:creationId xmlns:a16="http://schemas.microsoft.com/office/drawing/2014/main" id="{36B3E48A-1921-4D6F-AE9C-D4218A898A48}"/>
                    </a:ext>
                  </a:extLst>
                </p14:cNvPr>
                <p14:cNvContentPartPr/>
                <p14:nvPr/>
              </p14:nvContentPartPr>
              <p14:xfrm>
                <a:off x="8553390" y="1216818"/>
                <a:ext cx="186120" cy="56520"/>
              </p14:xfrm>
            </p:contentPart>
          </mc:Choice>
          <mc:Fallback>
            <p:pic>
              <p:nvPicPr>
                <p:cNvPr id="161" name="잉크 160">
                  <a:extLst>
                    <a:ext uri="{FF2B5EF4-FFF2-40B4-BE49-F238E27FC236}">
                      <a16:creationId xmlns:a16="http://schemas.microsoft.com/office/drawing/2014/main" id="{36B3E48A-1921-4D6F-AE9C-D4218A898A48}"/>
                    </a:ext>
                  </a:extLst>
                </p:cNvPr>
                <p:cNvPicPr/>
                <p:nvPr/>
              </p:nvPicPr>
              <p:blipFill>
                <a:blip r:embed="rId200"/>
                <a:stretch>
                  <a:fillRect/>
                </a:stretch>
              </p:blipFill>
              <p:spPr>
                <a:xfrm>
                  <a:off x="8544750" y="1207818"/>
                  <a:ext cx="203760" cy="74160"/>
                </a:xfrm>
                <a:prstGeom prst="rect">
                  <a:avLst/>
                </a:prstGeom>
              </p:spPr>
            </p:pic>
          </mc:Fallback>
        </mc:AlternateContent>
        <mc:AlternateContent xmlns:mc="http://schemas.openxmlformats.org/markup-compatibility/2006">
          <mc:Choice xmlns:p14="http://schemas.microsoft.com/office/powerpoint/2010/main" Requires="p14">
            <p:contentPart p14:bwMode="auto" r:id="rId201">
              <p14:nvContentPartPr>
                <p14:cNvPr id="162" name="잉크 161">
                  <a:extLst>
                    <a:ext uri="{FF2B5EF4-FFF2-40B4-BE49-F238E27FC236}">
                      <a16:creationId xmlns:a16="http://schemas.microsoft.com/office/drawing/2014/main" id="{B4135B69-D72B-47BE-8333-7C35F0196B0F}"/>
                    </a:ext>
                  </a:extLst>
                </p14:cNvPr>
                <p14:cNvContentPartPr/>
                <p14:nvPr/>
              </p14:nvContentPartPr>
              <p14:xfrm>
                <a:off x="8761830" y="1099098"/>
                <a:ext cx="25560" cy="195840"/>
              </p14:xfrm>
            </p:contentPart>
          </mc:Choice>
          <mc:Fallback>
            <p:pic>
              <p:nvPicPr>
                <p:cNvPr id="162" name="잉크 161">
                  <a:extLst>
                    <a:ext uri="{FF2B5EF4-FFF2-40B4-BE49-F238E27FC236}">
                      <a16:creationId xmlns:a16="http://schemas.microsoft.com/office/drawing/2014/main" id="{B4135B69-D72B-47BE-8333-7C35F0196B0F}"/>
                    </a:ext>
                  </a:extLst>
                </p:cNvPr>
                <p:cNvPicPr/>
                <p:nvPr/>
              </p:nvPicPr>
              <p:blipFill>
                <a:blip r:embed="rId202"/>
                <a:stretch>
                  <a:fillRect/>
                </a:stretch>
              </p:blipFill>
              <p:spPr>
                <a:xfrm>
                  <a:off x="8752830" y="1090458"/>
                  <a:ext cx="43200" cy="2134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03">
            <p14:nvContentPartPr>
              <p14:cNvPr id="164" name="잉크 163">
                <a:extLst>
                  <a:ext uri="{FF2B5EF4-FFF2-40B4-BE49-F238E27FC236}">
                    <a16:creationId xmlns:a16="http://schemas.microsoft.com/office/drawing/2014/main" id="{2E5B68BB-9573-4759-9C08-544340F49E74}"/>
                  </a:ext>
                </a:extLst>
              </p14:cNvPr>
              <p14:cNvContentPartPr/>
              <p14:nvPr/>
            </p14:nvContentPartPr>
            <p14:xfrm>
              <a:off x="2106150" y="5393538"/>
              <a:ext cx="588960" cy="12240"/>
            </p14:xfrm>
          </p:contentPart>
        </mc:Choice>
        <mc:Fallback>
          <p:pic>
            <p:nvPicPr>
              <p:cNvPr id="164" name="잉크 163">
                <a:extLst>
                  <a:ext uri="{FF2B5EF4-FFF2-40B4-BE49-F238E27FC236}">
                    <a16:creationId xmlns:a16="http://schemas.microsoft.com/office/drawing/2014/main" id="{2E5B68BB-9573-4759-9C08-544340F49E74}"/>
                  </a:ext>
                </a:extLst>
              </p:cNvPr>
              <p:cNvPicPr/>
              <p:nvPr/>
            </p:nvPicPr>
            <p:blipFill>
              <a:blip r:embed="rId204"/>
              <a:stretch>
                <a:fillRect/>
              </a:stretch>
            </p:blipFill>
            <p:spPr>
              <a:xfrm>
                <a:off x="2097150" y="5384538"/>
                <a:ext cx="606600" cy="29880"/>
              </a:xfrm>
              <a:prstGeom prst="rect">
                <a:avLst/>
              </a:prstGeom>
            </p:spPr>
          </p:pic>
        </mc:Fallback>
      </mc:AlternateContent>
      <p:grpSp>
        <p:nvGrpSpPr>
          <p:cNvPr id="169" name="그룹 168">
            <a:extLst>
              <a:ext uri="{FF2B5EF4-FFF2-40B4-BE49-F238E27FC236}">
                <a16:creationId xmlns:a16="http://schemas.microsoft.com/office/drawing/2014/main" id="{536E43F7-0A74-4F55-9A0D-448861C96FB8}"/>
              </a:ext>
            </a:extLst>
          </p:cNvPr>
          <p:cNvGrpSpPr/>
          <p:nvPr/>
        </p:nvGrpSpPr>
        <p:grpSpPr>
          <a:xfrm>
            <a:off x="7222110" y="5198418"/>
            <a:ext cx="716760" cy="258840"/>
            <a:chOff x="7222110" y="5198418"/>
            <a:chExt cx="716760" cy="258840"/>
          </a:xfrm>
        </p:grpSpPr>
        <mc:AlternateContent xmlns:mc="http://schemas.openxmlformats.org/markup-compatibility/2006">
          <mc:Choice xmlns:p14="http://schemas.microsoft.com/office/powerpoint/2010/main" Requires="p14">
            <p:contentPart p14:bwMode="auto" r:id="rId205">
              <p14:nvContentPartPr>
                <p14:cNvPr id="165" name="잉크 164">
                  <a:extLst>
                    <a:ext uri="{FF2B5EF4-FFF2-40B4-BE49-F238E27FC236}">
                      <a16:creationId xmlns:a16="http://schemas.microsoft.com/office/drawing/2014/main" id="{1BB7F21C-0CF4-441A-BD3D-2D500CD8B0C0}"/>
                    </a:ext>
                  </a:extLst>
                </p14:cNvPr>
                <p14:cNvContentPartPr/>
                <p14:nvPr/>
              </p14:nvContentPartPr>
              <p14:xfrm>
                <a:off x="7349550" y="5207058"/>
                <a:ext cx="511200" cy="205200"/>
              </p14:xfrm>
            </p:contentPart>
          </mc:Choice>
          <mc:Fallback>
            <p:pic>
              <p:nvPicPr>
                <p:cNvPr id="165" name="잉크 164">
                  <a:extLst>
                    <a:ext uri="{FF2B5EF4-FFF2-40B4-BE49-F238E27FC236}">
                      <a16:creationId xmlns:a16="http://schemas.microsoft.com/office/drawing/2014/main" id="{1BB7F21C-0CF4-441A-BD3D-2D500CD8B0C0}"/>
                    </a:ext>
                  </a:extLst>
                </p:cNvPr>
                <p:cNvPicPr/>
                <p:nvPr/>
              </p:nvPicPr>
              <p:blipFill>
                <a:blip r:embed="rId206"/>
                <a:stretch>
                  <a:fillRect/>
                </a:stretch>
              </p:blipFill>
              <p:spPr>
                <a:xfrm>
                  <a:off x="7340550" y="5198418"/>
                  <a:ext cx="528840" cy="222840"/>
                </a:xfrm>
                <a:prstGeom prst="rect">
                  <a:avLst/>
                </a:prstGeom>
              </p:spPr>
            </p:pic>
          </mc:Fallback>
        </mc:AlternateContent>
        <mc:AlternateContent xmlns:mc="http://schemas.openxmlformats.org/markup-compatibility/2006">
          <mc:Choice xmlns:p14="http://schemas.microsoft.com/office/powerpoint/2010/main" Requires="p14">
            <p:contentPart p14:bwMode="auto" r:id="rId207">
              <p14:nvContentPartPr>
                <p14:cNvPr id="166" name="잉크 165">
                  <a:extLst>
                    <a:ext uri="{FF2B5EF4-FFF2-40B4-BE49-F238E27FC236}">
                      <a16:creationId xmlns:a16="http://schemas.microsoft.com/office/drawing/2014/main" id="{A0CB02D2-E521-4EBB-9BFD-1079DAEF248F}"/>
                    </a:ext>
                  </a:extLst>
                </p14:cNvPr>
                <p14:cNvContentPartPr/>
                <p14:nvPr/>
              </p14:nvContentPartPr>
              <p14:xfrm>
                <a:off x="7546470" y="5243058"/>
                <a:ext cx="57240" cy="214200"/>
              </p14:xfrm>
            </p:contentPart>
          </mc:Choice>
          <mc:Fallback>
            <p:pic>
              <p:nvPicPr>
                <p:cNvPr id="166" name="잉크 165">
                  <a:extLst>
                    <a:ext uri="{FF2B5EF4-FFF2-40B4-BE49-F238E27FC236}">
                      <a16:creationId xmlns:a16="http://schemas.microsoft.com/office/drawing/2014/main" id="{A0CB02D2-E521-4EBB-9BFD-1079DAEF248F}"/>
                    </a:ext>
                  </a:extLst>
                </p:cNvPr>
                <p:cNvPicPr/>
                <p:nvPr/>
              </p:nvPicPr>
              <p:blipFill>
                <a:blip r:embed="rId208"/>
                <a:stretch>
                  <a:fillRect/>
                </a:stretch>
              </p:blipFill>
              <p:spPr>
                <a:xfrm>
                  <a:off x="7537470" y="5234058"/>
                  <a:ext cx="74880" cy="231840"/>
                </a:xfrm>
                <a:prstGeom prst="rect">
                  <a:avLst/>
                </a:prstGeom>
              </p:spPr>
            </p:pic>
          </mc:Fallback>
        </mc:AlternateContent>
        <mc:AlternateContent xmlns:mc="http://schemas.openxmlformats.org/markup-compatibility/2006">
          <mc:Choice xmlns:p14="http://schemas.microsoft.com/office/powerpoint/2010/main" Requires="p14">
            <p:contentPart p14:bwMode="auto" r:id="rId209">
              <p14:nvContentPartPr>
                <p14:cNvPr id="167" name="잉크 166">
                  <a:extLst>
                    <a:ext uri="{FF2B5EF4-FFF2-40B4-BE49-F238E27FC236}">
                      <a16:creationId xmlns:a16="http://schemas.microsoft.com/office/drawing/2014/main" id="{7FB2BFAD-64C0-4454-9240-35CA47EAF170}"/>
                    </a:ext>
                  </a:extLst>
                </p14:cNvPr>
                <p14:cNvContentPartPr/>
                <p14:nvPr/>
              </p14:nvContentPartPr>
              <p14:xfrm>
                <a:off x="7222110" y="5345298"/>
                <a:ext cx="716760" cy="95040"/>
              </p14:xfrm>
            </p:contentPart>
          </mc:Choice>
          <mc:Fallback>
            <p:pic>
              <p:nvPicPr>
                <p:cNvPr id="167" name="잉크 166">
                  <a:extLst>
                    <a:ext uri="{FF2B5EF4-FFF2-40B4-BE49-F238E27FC236}">
                      <a16:creationId xmlns:a16="http://schemas.microsoft.com/office/drawing/2014/main" id="{7FB2BFAD-64C0-4454-9240-35CA47EAF170}"/>
                    </a:ext>
                  </a:extLst>
                </p:cNvPr>
                <p:cNvPicPr/>
                <p:nvPr/>
              </p:nvPicPr>
              <p:blipFill>
                <a:blip r:embed="rId210"/>
                <a:stretch>
                  <a:fillRect/>
                </a:stretch>
              </p:blipFill>
              <p:spPr>
                <a:xfrm>
                  <a:off x="7213470" y="5336658"/>
                  <a:ext cx="734400" cy="112680"/>
                </a:xfrm>
                <a:prstGeom prst="rect">
                  <a:avLst/>
                </a:prstGeom>
              </p:spPr>
            </p:pic>
          </mc:Fallback>
        </mc:AlternateContent>
        <mc:AlternateContent xmlns:mc="http://schemas.openxmlformats.org/markup-compatibility/2006">
          <mc:Choice xmlns:p14="http://schemas.microsoft.com/office/powerpoint/2010/main" Requires="p14">
            <p:contentPart p14:bwMode="auto" r:id="rId211">
              <p14:nvContentPartPr>
                <p14:cNvPr id="168" name="잉크 167">
                  <a:extLst>
                    <a:ext uri="{FF2B5EF4-FFF2-40B4-BE49-F238E27FC236}">
                      <a16:creationId xmlns:a16="http://schemas.microsoft.com/office/drawing/2014/main" id="{28F15A36-00C5-4CD4-BE60-5C6A6048BA41}"/>
                    </a:ext>
                  </a:extLst>
                </p14:cNvPr>
                <p14:cNvContentPartPr/>
                <p14:nvPr/>
              </p14:nvContentPartPr>
              <p14:xfrm>
                <a:off x="7533870" y="5198418"/>
                <a:ext cx="36000" cy="206640"/>
              </p14:xfrm>
            </p:contentPart>
          </mc:Choice>
          <mc:Fallback>
            <p:pic>
              <p:nvPicPr>
                <p:cNvPr id="168" name="잉크 167">
                  <a:extLst>
                    <a:ext uri="{FF2B5EF4-FFF2-40B4-BE49-F238E27FC236}">
                      <a16:creationId xmlns:a16="http://schemas.microsoft.com/office/drawing/2014/main" id="{28F15A36-00C5-4CD4-BE60-5C6A6048BA41}"/>
                    </a:ext>
                  </a:extLst>
                </p:cNvPr>
                <p:cNvPicPr/>
                <p:nvPr/>
              </p:nvPicPr>
              <p:blipFill>
                <a:blip r:embed="rId212"/>
                <a:stretch>
                  <a:fillRect/>
                </a:stretch>
              </p:blipFill>
              <p:spPr>
                <a:xfrm>
                  <a:off x="7525230" y="5189778"/>
                  <a:ext cx="53640" cy="2242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13">
            <p14:nvContentPartPr>
              <p14:cNvPr id="170" name="잉크 169">
                <a:extLst>
                  <a:ext uri="{FF2B5EF4-FFF2-40B4-BE49-F238E27FC236}">
                    <a16:creationId xmlns:a16="http://schemas.microsoft.com/office/drawing/2014/main" id="{5890E2B7-A4EA-4B2B-AFFE-6DA77B3056D3}"/>
                  </a:ext>
                </a:extLst>
              </p14:cNvPr>
              <p14:cNvContentPartPr/>
              <p14:nvPr/>
            </p14:nvContentPartPr>
            <p14:xfrm>
              <a:off x="2222070" y="4097178"/>
              <a:ext cx="288360" cy="360"/>
            </p14:xfrm>
          </p:contentPart>
        </mc:Choice>
        <mc:Fallback>
          <p:pic>
            <p:nvPicPr>
              <p:cNvPr id="170" name="잉크 169">
                <a:extLst>
                  <a:ext uri="{FF2B5EF4-FFF2-40B4-BE49-F238E27FC236}">
                    <a16:creationId xmlns:a16="http://schemas.microsoft.com/office/drawing/2014/main" id="{5890E2B7-A4EA-4B2B-AFFE-6DA77B3056D3}"/>
                  </a:ext>
                </a:extLst>
              </p:cNvPr>
              <p:cNvPicPr/>
              <p:nvPr/>
            </p:nvPicPr>
            <p:blipFill>
              <a:blip r:embed="rId214"/>
              <a:stretch>
                <a:fillRect/>
              </a:stretch>
            </p:blipFill>
            <p:spPr>
              <a:xfrm>
                <a:off x="2213070" y="4088538"/>
                <a:ext cx="306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15">
            <p14:nvContentPartPr>
              <p14:cNvPr id="171" name="잉크 170">
                <a:extLst>
                  <a:ext uri="{FF2B5EF4-FFF2-40B4-BE49-F238E27FC236}">
                    <a16:creationId xmlns:a16="http://schemas.microsoft.com/office/drawing/2014/main" id="{CBC4D890-9880-4C2B-9E04-B188618BDD55}"/>
                  </a:ext>
                </a:extLst>
              </p14:cNvPr>
              <p14:cNvContentPartPr/>
              <p14:nvPr/>
            </p14:nvContentPartPr>
            <p14:xfrm>
              <a:off x="2303070" y="3808818"/>
              <a:ext cx="382320" cy="34560"/>
            </p14:xfrm>
          </p:contentPart>
        </mc:Choice>
        <mc:Fallback>
          <p:pic>
            <p:nvPicPr>
              <p:cNvPr id="171" name="잉크 170">
                <a:extLst>
                  <a:ext uri="{FF2B5EF4-FFF2-40B4-BE49-F238E27FC236}">
                    <a16:creationId xmlns:a16="http://schemas.microsoft.com/office/drawing/2014/main" id="{CBC4D890-9880-4C2B-9E04-B188618BDD55}"/>
                  </a:ext>
                </a:extLst>
              </p:cNvPr>
              <p:cNvPicPr/>
              <p:nvPr/>
            </p:nvPicPr>
            <p:blipFill>
              <a:blip r:embed="rId216"/>
              <a:stretch>
                <a:fillRect/>
              </a:stretch>
            </p:blipFill>
            <p:spPr>
              <a:xfrm>
                <a:off x="2294070" y="3799818"/>
                <a:ext cx="399960" cy="52200"/>
              </a:xfrm>
              <a:prstGeom prst="rect">
                <a:avLst/>
              </a:prstGeom>
            </p:spPr>
          </p:pic>
        </mc:Fallback>
      </mc:AlternateContent>
      <mc:AlternateContent xmlns:mc="http://schemas.openxmlformats.org/markup-compatibility/2006">
        <mc:Choice xmlns:p14="http://schemas.microsoft.com/office/powerpoint/2010/main" Requires="p14">
          <p:contentPart p14:bwMode="auto" r:id="rId217">
            <p14:nvContentPartPr>
              <p14:cNvPr id="172" name="잉크 171">
                <a:extLst>
                  <a:ext uri="{FF2B5EF4-FFF2-40B4-BE49-F238E27FC236}">
                    <a16:creationId xmlns:a16="http://schemas.microsoft.com/office/drawing/2014/main" id="{816E2D0B-B47F-41BB-BF5E-E2DA7F8E363A}"/>
                  </a:ext>
                </a:extLst>
              </p14:cNvPr>
              <p14:cNvContentPartPr/>
              <p14:nvPr/>
            </p14:nvContentPartPr>
            <p14:xfrm>
              <a:off x="2256630" y="3553218"/>
              <a:ext cx="820800" cy="12240"/>
            </p14:xfrm>
          </p:contentPart>
        </mc:Choice>
        <mc:Fallback>
          <p:pic>
            <p:nvPicPr>
              <p:cNvPr id="172" name="잉크 171">
                <a:extLst>
                  <a:ext uri="{FF2B5EF4-FFF2-40B4-BE49-F238E27FC236}">
                    <a16:creationId xmlns:a16="http://schemas.microsoft.com/office/drawing/2014/main" id="{816E2D0B-B47F-41BB-BF5E-E2DA7F8E363A}"/>
                  </a:ext>
                </a:extLst>
              </p:cNvPr>
              <p:cNvPicPr/>
              <p:nvPr/>
            </p:nvPicPr>
            <p:blipFill>
              <a:blip r:embed="rId218"/>
              <a:stretch>
                <a:fillRect/>
              </a:stretch>
            </p:blipFill>
            <p:spPr>
              <a:xfrm>
                <a:off x="2247630" y="3544218"/>
                <a:ext cx="838440" cy="29880"/>
              </a:xfrm>
              <a:prstGeom prst="rect">
                <a:avLst/>
              </a:prstGeom>
            </p:spPr>
          </p:pic>
        </mc:Fallback>
      </mc:AlternateContent>
      <mc:AlternateContent xmlns:mc="http://schemas.openxmlformats.org/markup-compatibility/2006">
        <mc:Choice xmlns:p14="http://schemas.microsoft.com/office/powerpoint/2010/main" Requires="p14">
          <p:contentPart p14:bwMode="auto" r:id="rId219">
            <p14:nvContentPartPr>
              <p14:cNvPr id="173" name="잉크 172">
                <a:extLst>
                  <a:ext uri="{FF2B5EF4-FFF2-40B4-BE49-F238E27FC236}">
                    <a16:creationId xmlns:a16="http://schemas.microsoft.com/office/drawing/2014/main" id="{E6B49F47-D1FC-4213-A78F-1763BFBBD3AB}"/>
                  </a:ext>
                </a:extLst>
              </p14:cNvPr>
              <p14:cNvContentPartPr/>
              <p14:nvPr/>
            </p14:nvContentPartPr>
            <p14:xfrm>
              <a:off x="-1290" y="403578"/>
              <a:ext cx="175320" cy="233280"/>
            </p14:xfrm>
          </p:contentPart>
        </mc:Choice>
        <mc:Fallback>
          <p:pic>
            <p:nvPicPr>
              <p:cNvPr id="173" name="잉크 172">
                <a:extLst>
                  <a:ext uri="{FF2B5EF4-FFF2-40B4-BE49-F238E27FC236}">
                    <a16:creationId xmlns:a16="http://schemas.microsoft.com/office/drawing/2014/main" id="{E6B49F47-D1FC-4213-A78F-1763BFBBD3AB}"/>
                  </a:ext>
                </a:extLst>
              </p:cNvPr>
              <p:cNvPicPr/>
              <p:nvPr/>
            </p:nvPicPr>
            <p:blipFill>
              <a:blip r:embed="rId220"/>
              <a:stretch>
                <a:fillRect/>
              </a:stretch>
            </p:blipFill>
            <p:spPr>
              <a:xfrm>
                <a:off x="-10290" y="394938"/>
                <a:ext cx="192960" cy="250920"/>
              </a:xfrm>
              <a:prstGeom prst="rect">
                <a:avLst/>
              </a:prstGeom>
            </p:spPr>
          </p:pic>
        </mc:Fallback>
      </mc:AlternateContent>
      <p:grpSp>
        <p:nvGrpSpPr>
          <p:cNvPr id="177" name="그룹 176">
            <a:extLst>
              <a:ext uri="{FF2B5EF4-FFF2-40B4-BE49-F238E27FC236}">
                <a16:creationId xmlns:a16="http://schemas.microsoft.com/office/drawing/2014/main" id="{95B3D92E-767C-468C-A869-4C289233BD79}"/>
              </a:ext>
            </a:extLst>
          </p:cNvPr>
          <p:cNvGrpSpPr/>
          <p:nvPr/>
        </p:nvGrpSpPr>
        <p:grpSpPr>
          <a:xfrm>
            <a:off x="143770" y="638562"/>
            <a:ext cx="1686600" cy="606240"/>
            <a:chOff x="143770" y="638562"/>
            <a:chExt cx="1686600" cy="606240"/>
          </a:xfrm>
        </p:grpSpPr>
        <mc:AlternateContent xmlns:mc="http://schemas.openxmlformats.org/markup-compatibility/2006">
          <mc:Choice xmlns:p14="http://schemas.microsoft.com/office/powerpoint/2010/main" Requires="p14">
            <p:contentPart p14:bwMode="auto" r:id="rId221">
              <p14:nvContentPartPr>
                <p14:cNvPr id="57" name="잉크 56">
                  <a:extLst>
                    <a:ext uri="{FF2B5EF4-FFF2-40B4-BE49-F238E27FC236}">
                      <a16:creationId xmlns:a16="http://schemas.microsoft.com/office/drawing/2014/main" id="{CD0D9DD8-3E3C-4CAD-961A-570F5B0DDBDB}"/>
                    </a:ext>
                  </a:extLst>
                </p14:cNvPr>
                <p14:cNvContentPartPr/>
                <p14:nvPr/>
              </p14:nvContentPartPr>
              <p14:xfrm>
                <a:off x="450130" y="961482"/>
                <a:ext cx="131760" cy="283320"/>
              </p14:xfrm>
            </p:contentPart>
          </mc:Choice>
          <mc:Fallback>
            <p:pic>
              <p:nvPicPr>
                <p:cNvPr id="57" name="잉크 56">
                  <a:extLst>
                    <a:ext uri="{FF2B5EF4-FFF2-40B4-BE49-F238E27FC236}">
                      <a16:creationId xmlns:a16="http://schemas.microsoft.com/office/drawing/2014/main" id="{CD0D9DD8-3E3C-4CAD-961A-570F5B0DDBDB}"/>
                    </a:ext>
                  </a:extLst>
                </p:cNvPr>
                <p:cNvPicPr/>
                <p:nvPr/>
              </p:nvPicPr>
              <p:blipFill>
                <a:blip r:embed="rId222"/>
                <a:stretch>
                  <a:fillRect/>
                </a:stretch>
              </p:blipFill>
              <p:spPr>
                <a:xfrm>
                  <a:off x="441130" y="952842"/>
                  <a:ext cx="149400" cy="300960"/>
                </a:xfrm>
                <a:prstGeom prst="rect">
                  <a:avLst/>
                </a:prstGeom>
              </p:spPr>
            </p:pic>
          </mc:Fallback>
        </mc:AlternateContent>
        <mc:AlternateContent xmlns:mc="http://schemas.openxmlformats.org/markup-compatibility/2006">
          <mc:Choice xmlns:p14="http://schemas.microsoft.com/office/powerpoint/2010/main" Requires="p14">
            <p:contentPart p14:bwMode="auto" r:id="rId223">
              <p14:nvContentPartPr>
                <p14:cNvPr id="58" name="잉크 57">
                  <a:extLst>
                    <a:ext uri="{FF2B5EF4-FFF2-40B4-BE49-F238E27FC236}">
                      <a16:creationId xmlns:a16="http://schemas.microsoft.com/office/drawing/2014/main" id="{C7E17F93-3F18-43FE-8935-806C082E1AE3}"/>
                    </a:ext>
                  </a:extLst>
                </p14:cNvPr>
                <p14:cNvContentPartPr/>
                <p14:nvPr/>
              </p14:nvContentPartPr>
              <p14:xfrm>
                <a:off x="197770" y="726042"/>
                <a:ext cx="84960" cy="64080"/>
              </p14:xfrm>
            </p:contentPart>
          </mc:Choice>
          <mc:Fallback>
            <p:pic>
              <p:nvPicPr>
                <p:cNvPr id="58" name="잉크 57">
                  <a:extLst>
                    <a:ext uri="{FF2B5EF4-FFF2-40B4-BE49-F238E27FC236}">
                      <a16:creationId xmlns:a16="http://schemas.microsoft.com/office/drawing/2014/main" id="{C7E17F93-3F18-43FE-8935-806C082E1AE3}"/>
                    </a:ext>
                  </a:extLst>
                </p:cNvPr>
                <p:cNvPicPr/>
                <p:nvPr/>
              </p:nvPicPr>
              <p:blipFill>
                <a:blip r:embed="rId224"/>
                <a:stretch>
                  <a:fillRect/>
                </a:stretch>
              </p:blipFill>
              <p:spPr>
                <a:xfrm>
                  <a:off x="189130" y="717042"/>
                  <a:ext cx="102600" cy="81720"/>
                </a:xfrm>
                <a:prstGeom prst="rect">
                  <a:avLst/>
                </a:prstGeom>
              </p:spPr>
            </p:pic>
          </mc:Fallback>
        </mc:AlternateContent>
        <mc:AlternateContent xmlns:mc="http://schemas.openxmlformats.org/markup-compatibility/2006">
          <mc:Choice xmlns:p14="http://schemas.microsoft.com/office/powerpoint/2010/main" Requires="p14">
            <p:contentPart p14:bwMode="auto" r:id="rId225">
              <p14:nvContentPartPr>
                <p14:cNvPr id="59" name="잉크 58">
                  <a:extLst>
                    <a:ext uri="{FF2B5EF4-FFF2-40B4-BE49-F238E27FC236}">
                      <a16:creationId xmlns:a16="http://schemas.microsoft.com/office/drawing/2014/main" id="{F79A292E-ADB5-4BD5-BCB0-52E68AFB7925}"/>
                    </a:ext>
                  </a:extLst>
                </p14:cNvPr>
                <p14:cNvContentPartPr/>
                <p14:nvPr/>
              </p14:nvContentPartPr>
              <p14:xfrm>
                <a:off x="143770" y="649722"/>
                <a:ext cx="74520" cy="145440"/>
              </p14:xfrm>
            </p:contentPart>
          </mc:Choice>
          <mc:Fallback>
            <p:pic>
              <p:nvPicPr>
                <p:cNvPr id="59" name="잉크 58">
                  <a:extLst>
                    <a:ext uri="{FF2B5EF4-FFF2-40B4-BE49-F238E27FC236}">
                      <a16:creationId xmlns:a16="http://schemas.microsoft.com/office/drawing/2014/main" id="{F79A292E-ADB5-4BD5-BCB0-52E68AFB7925}"/>
                    </a:ext>
                  </a:extLst>
                </p:cNvPr>
                <p:cNvPicPr/>
                <p:nvPr/>
              </p:nvPicPr>
              <p:blipFill>
                <a:blip r:embed="rId226"/>
                <a:stretch>
                  <a:fillRect/>
                </a:stretch>
              </p:blipFill>
              <p:spPr>
                <a:xfrm>
                  <a:off x="134770" y="641082"/>
                  <a:ext cx="92160" cy="163080"/>
                </a:xfrm>
                <a:prstGeom prst="rect">
                  <a:avLst/>
                </a:prstGeom>
              </p:spPr>
            </p:pic>
          </mc:Fallback>
        </mc:AlternateContent>
        <mc:AlternateContent xmlns:mc="http://schemas.openxmlformats.org/markup-compatibility/2006">
          <mc:Choice xmlns:p14="http://schemas.microsoft.com/office/powerpoint/2010/main" Requires="p14">
            <p:contentPart p14:bwMode="auto" r:id="rId227">
              <p14:nvContentPartPr>
                <p14:cNvPr id="60" name="잉크 59">
                  <a:extLst>
                    <a:ext uri="{FF2B5EF4-FFF2-40B4-BE49-F238E27FC236}">
                      <a16:creationId xmlns:a16="http://schemas.microsoft.com/office/drawing/2014/main" id="{F5DD1499-4948-43D2-8BEF-FC2419ECCFC6}"/>
                    </a:ext>
                  </a:extLst>
                </p14:cNvPr>
                <p14:cNvContentPartPr/>
                <p14:nvPr/>
              </p14:nvContentPartPr>
              <p14:xfrm>
                <a:off x="153490" y="826122"/>
                <a:ext cx="109440" cy="11520"/>
              </p14:xfrm>
            </p:contentPart>
          </mc:Choice>
          <mc:Fallback>
            <p:pic>
              <p:nvPicPr>
                <p:cNvPr id="60" name="잉크 59">
                  <a:extLst>
                    <a:ext uri="{FF2B5EF4-FFF2-40B4-BE49-F238E27FC236}">
                      <a16:creationId xmlns:a16="http://schemas.microsoft.com/office/drawing/2014/main" id="{F5DD1499-4948-43D2-8BEF-FC2419ECCFC6}"/>
                    </a:ext>
                  </a:extLst>
                </p:cNvPr>
                <p:cNvPicPr/>
                <p:nvPr/>
              </p:nvPicPr>
              <p:blipFill>
                <a:blip r:embed="rId228"/>
                <a:stretch>
                  <a:fillRect/>
                </a:stretch>
              </p:blipFill>
              <p:spPr>
                <a:xfrm>
                  <a:off x="144850" y="817122"/>
                  <a:ext cx="127080" cy="29160"/>
                </a:xfrm>
                <a:prstGeom prst="rect">
                  <a:avLst/>
                </a:prstGeom>
              </p:spPr>
            </p:pic>
          </mc:Fallback>
        </mc:AlternateContent>
        <mc:AlternateContent xmlns:mc="http://schemas.openxmlformats.org/markup-compatibility/2006">
          <mc:Choice xmlns:p14="http://schemas.microsoft.com/office/powerpoint/2010/main" Requires="p14">
            <p:contentPart p14:bwMode="auto" r:id="rId229">
              <p14:nvContentPartPr>
                <p14:cNvPr id="61" name="잉크 60">
                  <a:extLst>
                    <a:ext uri="{FF2B5EF4-FFF2-40B4-BE49-F238E27FC236}">
                      <a16:creationId xmlns:a16="http://schemas.microsoft.com/office/drawing/2014/main" id="{5F115F29-230C-4DD9-BFD1-B382990B9038}"/>
                    </a:ext>
                  </a:extLst>
                </p14:cNvPr>
                <p14:cNvContentPartPr/>
                <p14:nvPr/>
              </p14:nvContentPartPr>
              <p14:xfrm>
                <a:off x="231250" y="792642"/>
                <a:ext cx="360" cy="2160"/>
              </p14:xfrm>
            </p:contentPart>
          </mc:Choice>
          <mc:Fallback>
            <p:pic>
              <p:nvPicPr>
                <p:cNvPr id="61" name="잉크 60">
                  <a:extLst>
                    <a:ext uri="{FF2B5EF4-FFF2-40B4-BE49-F238E27FC236}">
                      <a16:creationId xmlns:a16="http://schemas.microsoft.com/office/drawing/2014/main" id="{5F115F29-230C-4DD9-BFD1-B382990B9038}"/>
                    </a:ext>
                  </a:extLst>
                </p:cNvPr>
                <p:cNvPicPr/>
                <p:nvPr/>
              </p:nvPicPr>
              <p:blipFill>
                <a:blip r:embed="rId26"/>
                <a:stretch>
                  <a:fillRect/>
                </a:stretch>
              </p:blipFill>
              <p:spPr>
                <a:xfrm>
                  <a:off x="222250" y="783642"/>
                  <a:ext cx="18000" cy="19800"/>
                </a:xfrm>
                <a:prstGeom prst="rect">
                  <a:avLst/>
                </a:prstGeom>
              </p:spPr>
            </p:pic>
          </mc:Fallback>
        </mc:AlternateContent>
        <mc:AlternateContent xmlns:mc="http://schemas.openxmlformats.org/markup-compatibility/2006">
          <mc:Choice xmlns:p14="http://schemas.microsoft.com/office/powerpoint/2010/main" Requires="p14">
            <p:contentPart p14:bwMode="auto" r:id="rId230">
              <p14:nvContentPartPr>
                <p14:cNvPr id="62" name="잉크 61">
                  <a:extLst>
                    <a:ext uri="{FF2B5EF4-FFF2-40B4-BE49-F238E27FC236}">
                      <a16:creationId xmlns:a16="http://schemas.microsoft.com/office/drawing/2014/main" id="{F0CED032-61ED-4DE8-9203-C1021564372E}"/>
                    </a:ext>
                  </a:extLst>
                </p14:cNvPr>
                <p14:cNvContentPartPr/>
                <p14:nvPr/>
              </p14:nvContentPartPr>
              <p14:xfrm>
                <a:off x="308290" y="715602"/>
                <a:ext cx="63720" cy="57240"/>
              </p14:xfrm>
            </p:contentPart>
          </mc:Choice>
          <mc:Fallback>
            <p:pic>
              <p:nvPicPr>
                <p:cNvPr id="62" name="잉크 61">
                  <a:extLst>
                    <a:ext uri="{FF2B5EF4-FFF2-40B4-BE49-F238E27FC236}">
                      <a16:creationId xmlns:a16="http://schemas.microsoft.com/office/drawing/2014/main" id="{F0CED032-61ED-4DE8-9203-C1021564372E}"/>
                    </a:ext>
                  </a:extLst>
                </p:cNvPr>
                <p:cNvPicPr/>
                <p:nvPr/>
              </p:nvPicPr>
              <p:blipFill>
                <a:blip r:embed="rId231"/>
                <a:stretch>
                  <a:fillRect/>
                </a:stretch>
              </p:blipFill>
              <p:spPr>
                <a:xfrm>
                  <a:off x="299290" y="706962"/>
                  <a:ext cx="81360" cy="74880"/>
                </a:xfrm>
                <a:prstGeom prst="rect">
                  <a:avLst/>
                </a:prstGeom>
              </p:spPr>
            </p:pic>
          </mc:Fallback>
        </mc:AlternateContent>
        <mc:AlternateContent xmlns:mc="http://schemas.openxmlformats.org/markup-compatibility/2006">
          <mc:Choice xmlns:p14="http://schemas.microsoft.com/office/powerpoint/2010/main" Requires="p14">
            <p:contentPart p14:bwMode="auto" r:id="rId232">
              <p14:nvContentPartPr>
                <p14:cNvPr id="63" name="잉크 62">
                  <a:extLst>
                    <a:ext uri="{FF2B5EF4-FFF2-40B4-BE49-F238E27FC236}">
                      <a16:creationId xmlns:a16="http://schemas.microsoft.com/office/drawing/2014/main" id="{10DE4270-12E2-4E89-AF84-229C13AF36A5}"/>
                    </a:ext>
                  </a:extLst>
                </p14:cNvPr>
                <p14:cNvContentPartPr/>
                <p14:nvPr/>
              </p14:nvContentPartPr>
              <p14:xfrm>
                <a:off x="319090" y="803802"/>
                <a:ext cx="30240" cy="11160"/>
              </p14:xfrm>
            </p:contentPart>
          </mc:Choice>
          <mc:Fallback>
            <p:pic>
              <p:nvPicPr>
                <p:cNvPr id="63" name="잉크 62">
                  <a:extLst>
                    <a:ext uri="{FF2B5EF4-FFF2-40B4-BE49-F238E27FC236}">
                      <a16:creationId xmlns:a16="http://schemas.microsoft.com/office/drawing/2014/main" id="{10DE4270-12E2-4E89-AF84-229C13AF36A5}"/>
                    </a:ext>
                  </a:extLst>
                </p:cNvPr>
                <p:cNvPicPr/>
                <p:nvPr/>
              </p:nvPicPr>
              <p:blipFill>
                <a:blip r:embed="rId233"/>
                <a:stretch>
                  <a:fillRect/>
                </a:stretch>
              </p:blipFill>
              <p:spPr>
                <a:xfrm>
                  <a:off x="310090" y="795162"/>
                  <a:ext cx="47880" cy="28800"/>
                </a:xfrm>
                <a:prstGeom prst="rect">
                  <a:avLst/>
                </a:prstGeom>
              </p:spPr>
            </p:pic>
          </mc:Fallback>
        </mc:AlternateContent>
        <mc:AlternateContent xmlns:mc="http://schemas.openxmlformats.org/markup-compatibility/2006">
          <mc:Choice xmlns:p14="http://schemas.microsoft.com/office/powerpoint/2010/main" Requires="p14">
            <p:contentPart p14:bwMode="auto" r:id="rId234">
              <p14:nvContentPartPr>
                <p14:cNvPr id="64" name="잉크 63">
                  <a:extLst>
                    <a:ext uri="{FF2B5EF4-FFF2-40B4-BE49-F238E27FC236}">
                      <a16:creationId xmlns:a16="http://schemas.microsoft.com/office/drawing/2014/main" id="{42180C3A-B8BB-4E24-B2E3-81EEF3EF1B11}"/>
                    </a:ext>
                  </a:extLst>
                </p14:cNvPr>
                <p14:cNvContentPartPr/>
                <p14:nvPr/>
              </p14:nvContentPartPr>
              <p14:xfrm>
                <a:off x="318730" y="814602"/>
                <a:ext cx="41400" cy="102240"/>
              </p14:xfrm>
            </p:contentPart>
          </mc:Choice>
          <mc:Fallback>
            <p:pic>
              <p:nvPicPr>
                <p:cNvPr id="64" name="잉크 63">
                  <a:extLst>
                    <a:ext uri="{FF2B5EF4-FFF2-40B4-BE49-F238E27FC236}">
                      <a16:creationId xmlns:a16="http://schemas.microsoft.com/office/drawing/2014/main" id="{42180C3A-B8BB-4E24-B2E3-81EEF3EF1B11}"/>
                    </a:ext>
                  </a:extLst>
                </p:cNvPr>
                <p:cNvPicPr/>
                <p:nvPr/>
              </p:nvPicPr>
              <p:blipFill>
                <a:blip r:embed="rId235"/>
                <a:stretch>
                  <a:fillRect/>
                </a:stretch>
              </p:blipFill>
              <p:spPr>
                <a:xfrm>
                  <a:off x="309730" y="805962"/>
                  <a:ext cx="59040" cy="119880"/>
                </a:xfrm>
                <a:prstGeom prst="rect">
                  <a:avLst/>
                </a:prstGeom>
              </p:spPr>
            </p:pic>
          </mc:Fallback>
        </mc:AlternateContent>
        <mc:AlternateContent xmlns:mc="http://schemas.openxmlformats.org/markup-compatibility/2006">
          <mc:Choice xmlns:p14="http://schemas.microsoft.com/office/powerpoint/2010/main" Requires="p14">
            <p:contentPart p14:bwMode="auto" r:id="rId236">
              <p14:nvContentPartPr>
                <p14:cNvPr id="65" name="잉크 64">
                  <a:extLst>
                    <a:ext uri="{FF2B5EF4-FFF2-40B4-BE49-F238E27FC236}">
                      <a16:creationId xmlns:a16="http://schemas.microsoft.com/office/drawing/2014/main" id="{17C4BEC1-5DC7-42AA-864A-01912DF46761}"/>
                    </a:ext>
                  </a:extLst>
                </p14:cNvPr>
                <p14:cNvContentPartPr/>
                <p14:nvPr/>
              </p14:nvContentPartPr>
              <p14:xfrm>
                <a:off x="197770" y="771042"/>
                <a:ext cx="18000" cy="29880"/>
              </p14:xfrm>
            </p:contentPart>
          </mc:Choice>
          <mc:Fallback>
            <p:pic>
              <p:nvPicPr>
                <p:cNvPr id="65" name="잉크 64">
                  <a:extLst>
                    <a:ext uri="{FF2B5EF4-FFF2-40B4-BE49-F238E27FC236}">
                      <a16:creationId xmlns:a16="http://schemas.microsoft.com/office/drawing/2014/main" id="{17C4BEC1-5DC7-42AA-864A-01912DF46761}"/>
                    </a:ext>
                  </a:extLst>
                </p:cNvPr>
                <p:cNvPicPr/>
                <p:nvPr/>
              </p:nvPicPr>
              <p:blipFill>
                <a:blip r:embed="rId237"/>
                <a:stretch>
                  <a:fillRect/>
                </a:stretch>
              </p:blipFill>
              <p:spPr>
                <a:xfrm>
                  <a:off x="189130" y="762042"/>
                  <a:ext cx="35640" cy="47520"/>
                </a:xfrm>
                <a:prstGeom prst="rect">
                  <a:avLst/>
                </a:prstGeom>
              </p:spPr>
            </p:pic>
          </mc:Fallback>
        </mc:AlternateContent>
        <mc:AlternateContent xmlns:mc="http://schemas.openxmlformats.org/markup-compatibility/2006">
          <mc:Choice xmlns:p14="http://schemas.microsoft.com/office/powerpoint/2010/main" Requires="p14">
            <p:contentPart p14:bwMode="auto" r:id="rId238">
              <p14:nvContentPartPr>
                <p14:cNvPr id="66" name="잉크 65">
                  <a:extLst>
                    <a:ext uri="{FF2B5EF4-FFF2-40B4-BE49-F238E27FC236}">
                      <a16:creationId xmlns:a16="http://schemas.microsoft.com/office/drawing/2014/main" id="{77725664-53D4-49D6-B69C-01CECB71917F}"/>
                    </a:ext>
                  </a:extLst>
                </p14:cNvPr>
                <p14:cNvContentPartPr/>
                <p14:nvPr/>
              </p14:nvContentPartPr>
              <p14:xfrm>
                <a:off x="439690" y="737562"/>
                <a:ext cx="89640" cy="91080"/>
              </p14:xfrm>
            </p:contentPart>
          </mc:Choice>
          <mc:Fallback>
            <p:pic>
              <p:nvPicPr>
                <p:cNvPr id="66" name="잉크 65">
                  <a:extLst>
                    <a:ext uri="{FF2B5EF4-FFF2-40B4-BE49-F238E27FC236}">
                      <a16:creationId xmlns:a16="http://schemas.microsoft.com/office/drawing/2014/main" id="{77725664-53D4-49D6-B69C-01CECB71917F}"/>
                    </a:ext>
                  </a:extLst>
                </p:cNvPr>
                <p:cNvPicPr/>
                <p:nvPr/>
              </p:nvPicPr>
              <p:blipFill>
                <a:blip r:embed="rId239"/>
                <a:stretch>
                  <a:fillRect/>
                </a:stretch>
              </p:blipFill>
              <p:spPr>
                <a:xfrm>
                  <a:off x="430690" y="728922"/>
                  <a:ext cx="107280" cy="108720"/>
                </a:xfrm>
                <a:prstGeom prst="rect">
                  <a:avLst/>
                </a:prstGeom>
              </p:spPr>
            </p:pic>
          </mc:Fallback>
        </mc:AlternateContent>
        <mc:AlternateContent xmlns:mc="http://schemas.openxmlformats.org/markup-compatibility/2006">
          <mc:Choice xmlns:p14="http://schemas.microsoft.com/office/powerpoint/2010/main" Requires="p14">
            <p:contentPart p14:bwMode="auto" r:id="rId240">
              <p14:nvContentPartPr>
                <p14:cNvPr id="67" name="잉크 66">
                  <a:extLst>
                    <a:ext uri="{FF2B5EF4-FFF2-40B4-BE49-F238E27FC236}">
                      <a16:creationId xmlns:a16="http://schemas.microsoft.com/office/drawing/2014/main" id="{B09361F2-4E6F-448A-9A95-27DFE5F0DE53}"/>
                    </a:ext>
                  </a:extLst>
                </p14:cNvPr>
                <p14:cNvContentPartPr/>
                <p14:nvPr/>
              </p14:nvContentPartPr>
              <p14:xfrm>
                <a:off x="385330" y="815682"/>
                <a:ext cx="110520" cy="75240"/>
              </p14:xfrm>
            </p:contentPart>
          </mc:Choice>
          <mc:Fallback>
            <p:pic>
              <p:nvPicPr>
                <p:cNvPr id="67" name="잉크 66">
                  <a:extLst>
                    <a:ext uri="{FF2B5EF4-FFF2-40B4-BE49-F238E27FC236}">
                      <a16:creationId xmlns:a16="http://schemas.microsoft.com/office/drawing/2014/main" id="{B09361F2-4E6F-448A-9A95-27DFE5F0DE53}"/>
                    </a:ext>
                  </a:extLst>
                </p:cNvPr>
                <p:cNvPicPr/>
                <p:nvPr/>
              </p:nvPicPr>
              <p:blipFill>
                <a:blip r:embed="rId241"/>
                <a:stretch>
                  <a:fillRect/>
                </a:stretch>
              </p:blipFill>
              <p:spPr>
                <a:xfrm>
                  <a:off x="376330" y="806682"/>
                  <a:ext cx="128160" cy="92880"/>
                </a:xfrm>
                <a:prstGeom prst="rect">
                  <a:avLst/>
                </a:prstGeom>
              </p:spPr>
            </p:pic>
          </mc:Fallback>
        </mc:AlternateContent>
        <mc:AlternateContent xmlns:mc="http://schemas.openxmlformats.org/markup-compatibility/2006">
          <mc:Choice xmlns:p14="http://schemas.microsoft.com/office/powerpoint/2010/main" Requires="p14">
            <p:contentPart p14:bwMode="auto" r:id="rId242">
              <p14:nvContentPartPr>
                <p14:cNvPr id="68" name="잉크 67">
                  <a:extLst>
                    <a:ext uri="{FF2B5EF4-FFF2-40B4-BE49-F238E27FC236}">
                      <a16:creationId xmlns:a16="http://schemas.microsoft.com/office/drawing/2014/main" id="{0EB080EF-3360-4527-95C3-17BD9B7DA53D}"/>
                    </a:ext>
                  </a:extLst>
                </p14:cNvPr>
                <p14:cNvContentPartPr/>
                <p14:nvPr/>
              </p14:nvContentPartPr>
              <p14:xfrm>
                <a:off x="506290" y="876522"/>
                <a:ext cx="47880" cy="4680"/>
              </p14:xfrm>
            </p:contentPart>
          </mc:Choice>
          <mc:Fallback>
            <p:pic>
              <p:nvPicPr>
                <p:cNvPr id="68" name="잉크 67">
                  <a:extLst>
                    <a:ext uri="{FF2B5EF4-FFF2-40B4-BE49-F238E27FC236}">
                      <a16:creationId xmlns:a16="http://schemas.microsoft.com/office/drawing/2014/main" id="{0EB080EF-3360-4527-95C3-17BD9B7DA53D}"/>
                    </a:ext>
                  </a:extLst>
                </p:cNvPr>
                <p:cNvPicPr/>
                <p:nvPr/>
              </p:nvPicPr>
              <p:blipFill>
                <a:blip r:embed="rId243"/>
                <a:stretch>
                  <a:fillRect/>
                </a:stretch>
              </p:blipFill>
              <p:spPr>
                <a:xfrm>
                  <a:off x="497650" y="867882"/>
                  <a:ext cx="65520" cy="22320"/>
                </a:xfrm>
                <a:prstGeom prst="rect">
                  <a:avLst/>
                </a:prstGeom>
              </p:spPr>
            </p:pic>
          </mc:Fallback>
        </mc:AlternateContent>
        <mc:AlternateContent xmlns:mc="http://schemas.openxmlformats.org/markup-compatibility/2006">
          <mc:Choice xmlns:p14="http://schemas.microsoft.com/office/powerpoint/2010/main" Requires="p14">
            <p:contentPart p14:bwMode="auto" r:id="rId244">
              <p14:nvContentPartPr>
                <p14:cNvPr id="69" name="잉크 68">
                  <a:extLst>
                    <a:ext uri="{FF2B5EF4-FFF2-40B4-BE49-F238E27FC236}">
                      <a16:creationId xmlns:a16="http://schemas.microsoft.com/office/drawing/2014/main" id="{3595EDBE-6B49-4BF8-B4A8-DCAC72EA1E96}"/>
                    </a:ext>
                  </a:extLst>
                </p14:cNvPr>
                <p14:cNvContentPartPr/>
                <p14:nvPr/>
              </p14:nvContentPartPr>
              <p14:xfrm>
                <a:off x="572530" y="792642"/>
                <a:ext cx="360" cy="164520"/>
              </p14:xfrm>
            </p:contentPart>
          </mc:Choice>
          <mc:Fallback>
            <p:pic>
              <p:nvPicPr>
                <p:cNvPr id="69" name="잉크 68">
                  <a:extLst>
                    <a:ext uri="{FF2B5EF4-FFF2-40B4-BE49-F238E27FC236}">
                      <a16:creationId xmlns:a16="http://schemas.microsoft.com/office/drawing/2014/main" id="{3595EDBE-6B49-4BF8-B4A8-DCAC72EA1E96}"/>
                    </a:ext>
                  </a:extLst>
                </p:cNvPr>
                <p:cNvPicPr/>
                <p:nvPr/>
              </p:nvPicPr>
              <p:blipFill>
                <a:blip r:embed="rId245"/>
                <a:stretch>
                  <a:fillRect/>
                </a:stretch>
              </p:blipFill>
              <p:spPr>
                <a:xfrm>
                  <a:off x="563890" y="783642"/>
                  <a:ext cx="18000" cy="182160"/>
                </a:xfrm>
                <a:prstGeom prst="rect">
                  <a:avLst/>
                </a:prstGeom>
              </p:spPr>
            </p:pic>
          </mc:Fallback>
        </mc:AlternateContent>
        <mc:AlternateContent xmlns:mc="http://schemas.openxmlformats.org/markup-compatibility/2006">
          <mc:Choice xmlns:p14="http://schemas.microsoft.com/office/powerpoint/2010/main" Requires="p14">
            <p:contentPart p14:bwMode="auto" r:id="rId246">
              <p14:nvContentPartPr>
                <p14:cNvPr id="70" name="잉크 69">
                  <a:extLst>
                    <a:ext uri="{FF2B5EF4-FFF2-40B4-BE49-F238E27FC236}">
                      <a16:creationId xmlns:a16="http://schemas.microsoft.com/office/drawing/2014/main" id="{C9EF091C-0B65-40FA-89B7-8F7CCFB4B2AA}"/>
                    </a:ext>
                  </a:extLst>
                </p14:cNvPr>
                <p14:cNvContentPartPr/>
                <p14:nvPr/>
              </p14:nvContentPartPr>
              <p14:xfrm>
                <a:off x="550570" y="935922"/>
                <a:ext cx="44280" cy="56880"/>
              </p14:xfrm>
            </p:contentPart>
          </mc:Choice>
          <mc:Fallback>
            <p:pic>
              <p:nvPicPr>
                <p:cNvPr id="70" name="잉크 69">
                  <a:extLst>
                    <a:ext uri="{FF2B5EF4-FFF2-40B4-BE49-F238E27FC236}">
                      <a16:creationId xmlns:a16="http://schemas.microsoft.com/office/drawing/2014/main" id="{C9EF091C-0B65-40FA-89B7-8F7CCFB4B2AA}"/>
                    </a:ext>
                  </a:extLst>
                </p:cNvPr>
                <p:cNvPicPr/>
                <p:nvPr/>
              </p:nvPicPr>
              <p:blipFill>
                <a:blip r:embed="rId247"/>
                <a:stretch>
                  <a:fillRect/>
                </a:stretch>
              </p:blipFill>
              <p:spPr>
                <a:xfrm>
                  <a:off x="541570" y="926922"/>
                  <a:ext cx="61920" cy="74520"/>
                </a:xfrm>
                <a:prstGeom prst="rect">
                  <a:avLst/>
                </a:prstGeom>
              </p:spPr>
            </p:pic>
          </mc:Fallback>
        </mc:AlternateContent>
        <mc:AlternateContent xmlns:mc="http://schemas.openxmlformats.org/markup-compatibility/2006">
          <mc:Choice xmlns:p14="http://schemas.microsoft.com/office/powerpoint/2010/main" Requires="p14">
            <p:contentPart p14:bwMode="auto" r:id="rId248">
              <p14:nvContentPartPr>
                <p14:cNvPr id="71" name="잉크 70">
                  <a:extLst>
                    <a:ext uri="{FF2B5EF4-FFF2-40B4-BE49-F238E27FC236}">
                      <a16:creationId xmlns:a16="http://schemas.microsoft.com/office/drawing/2014/main" id="{46446482-A04B-4DB0-ACDC-581199EE70CD}"/>
                    </a:ext>
                  </a:extLst>
                </p14:cNvPr>
                <p14:cNvContentPartPr/>
                <p14:nvPr/>
              </p14:nvContentPartPr>
              <p14:xfrm>
                <a:off x="621490" y="737562"/>
                <a:ext cx="28440" cy="90360"/>
              </p14:xfrm>
            </p:contentPart>
          </mc:Choice>
          <mc:Fallback>
            <p:pic>
              <p:nvPicPr>
                <p:cNvPr id="71" name="잉크 70">
                  <a:extLst>
                    <a:ext uri="{FF2B5EF4-FFF2-40B4-BE49-F238E27FC236}">
                      <a16:creationId xmlns:a16="http://schemas.microsoft.com/office/drawing/2014/main" id="{46446482-A04B-4DB0-ACDC-581199EE70CD}"/>
                    </a:ext>
                  </a:extLst>
                </p:cNvPr>
                <p:cNvPicPr/>
                <p:nvPr/>
              </p:nvPicPr>
              <p:blipFill>
                <a:blip r:embed="rId249"/>
                <a:stretch>
                  <a:fillRect/>
                </a:stretch>
              </p:blipFill>
              <p:spPr>
                <a:xfrm>
                  <a:off x="612850" y="728922"/>
                  <a:ext cx="46080" cy="108000"/>
                </a:xfrm>
                <a:prstGeom prst="rect">
                  <a:avLst/>
                </a:prstGeom>
              </p:spPr>
            </p:pic>
          </mc:Fallback>
        </mc:AlternateContent>
        <mc:AlternateContent xmlns:mc="http://schemas.openxmlformats.org/markup-compatibility/2006">
          <mc:Choice xmlns:p14="http://schemas.microsoft.com/office/powerpoint/2010/main" Requires="p14">
            <p:contentPart p14:bwMode="auto" r:id="rId250">
              <p14:nvContentPartPr>
                <p14:cNvPr id="72" name="잉크 71">
                  <a:extLst>
                    <a:ext uri="{FF2B5EF4-FFF2-40B4-BE49-F238E27FC236}">
                      <a16:creationId xmlns:a16="http://schemas.microsoft.com/office/drawing/2014/main" id="{F8831A90-5A71-4E5E-8A7F-E1A641FD7F37}"/>
                    </a:ext>
                  </a:extLst>
                </p14:cNvPr>
                <p14:cNvContentPartPr/>
                <p14:nvPr/>
              </p14:nvContentPartPr>
              <p14:xfrm>
                <a:off x="660730" y="792642"/>
                <a:ext cx="46080" cy="18000"/>
              </p14:xfrm>
            </p:contentPart>
          </mc:Choice>
          <mc:Fallback>
            <p:pic>
              <p:nvPicPr>
                <p:cNvPr id="72" name="잉크 71">
                  <a:extLst>
                    <a:ext uri="{FF2B5EF4-FFF2-40B4-BE49-F238E27FC236}">
                      <a16:creationId xmlns:a16="http://schemas.microsoft.com/office/drawing/2014/main" id="{F8831A90-5A71-4E5E-8A7F-E1A641FD7F37}"/>
                    </a:ext>
                  </a:extLst>
                </p:cNvPr>
                <p:cNvPicPr/>
                <p:nvPr/>
              </p:nvPicPr>
              <p:blipFill>
                <a:blip r:embed="rId251"/>
                <a:stretch>
                  <a:fillRect/>
                </a:stretch>
              </p:blipFill>
              <p:spPr>
                <a:xfrm>
                  <a:off x="652090" y="783642"/>
                  <a:ext cx="63720" cy="35640"/>
                </a:xfrm>
                <a:prstGeom prst="rect">
                  <a:avLst/>
                </a:prstGeom>
              </p:spPr>
            </p:pic>
          </mc:Fallback>
        </mc:AlternateContent>
        <mc:AlternateContent xmlns:mc="http://schemas.openxmlformats.org/markup-compatibility/2006">
          <mc:Choice xmlns:p14="http://schemas.microsoft.com/office/powerpoint/2010/main" Requires="p14">
            <p:contentPart p14:bwMode="auto" r:id="rId252">
              <p14:nvContentPartPr>
                <p14:cNvPr id="73" name="잉크 72">
                  <a:extLst>
                    <a:ext uri="{FF2B5EF4-FFF2-40B4-BE49-F238E27FC236}">
                      <a16:creationId xmlns:a16="http://schemas.microsoft.com/office/drawing/2014/main" id="{195B2D7E-EE52-4358-B83E-35A5418E168F}"/>
                    </a:ext>
                  </a:extLst>
                </p14:cNvPr>
                <p14:cNvContentPartPr/>
                <p14:nvPr/>
              </p14:nvContentPartPr>
              <p14:xfrm>
                <a:off x="655690" y="836922"/>
                <a:ext cx="27360" cy="59760"/>
              </p14:xfrm>
            </p:contentPart>
          </mc:Choice>
          <mc:Fallback>
            <p:pic>
              <p:nvPicPr>
                <p:cNvPr id="73" name="잉크 72">
                  <a:extLst>
                    <a:ext uri="{FF2B5EF4-FFF2-40B4-BE49-F238E27FC236}">
                      <a16:creationId xmlns:a16="http://schemas.microsoft.com/office/drawing/2014/main" id="{195B2D7E-EE52-4358-B83E-35A5418E168F}"/>
                    </a:ext>
                  </a:extLst>
                </p:cNvPr>
                <p:cNvPicPr/>
                <p:nvPr/>
              </p:nvPicPr>
              <p:blipFill>
                <a:blip r:embed="rId253"/>
                <a:stretch>
                  <a:fillRect/>
                </a:stretch>
              </p:blipFill>
              <p:spPr>
                <a:xfrm>
                  <a:off x="646690" y="827922"/>
                  <a:ext cx="45000" cy="77400"/>
                </a:xfrm>
                <a:prstGeom prst="rect">
                  <a:avLst/>
                </a:prstGeom>
              </p:spPr>
            </p:pic>
          </mc:Fallback>
        </mc:AlternateContent>
        <mc:AlternateContent xmlns:mc="http://schemas.openxmlformats.org/markup-compatibility/2006">
          <mc:Choice xmlns:p14="http://schemas.microsoft.com/office/powerpoint/2010/main" Requires="p14">
            <p:contentPart p14:bwMode="auto" r:id="rId254">
              <p14:nvContentPartPr>
                <p14:cNvPr id="74" name="잉크 73">
                  <a:extLst>
                    <a:ext uri="{FF2B5EF4-FFF2-40B4-BE49-F238E27FC236}">
                      <a16:creationId xmlns:a16="http://schemas.microsoft.com/office/drawing/2014/main" id="{B8E42EE9-A52B-4A7C-BD25-C297A82641C1}"/>
                    </a:ext>
                  </a:extLst>
                </p14:cNvPr>
                <p14:cNvContentPartPr/>
                <p14:nvPr/>
              </p14:nvContentPartPr>
              <p14:xfrm>
                <a:off x="649570" y="889842"/>
                <a:ext cx="73800" cy="13320"/>
              </p14:xfrm>
            </p:contentPart>
          </mc:Choice>
          <mc:Fallback>
            <p:pic>
              <p:nvPicPr>
                <p:cNvPr id="74" name="잉크 73">
                  <a:extLst>
                    <a:ext uri="{FF2B5EF4-FFF2-40B4-BE49-F238E27FC236}">
                      <a16:creationId xmlns:a16="http://schemas.microsoft.com/office/drawing/2014/main" id="{B8E42EE9-A52B-4A7C-BD25-C297A82641C1}"/>
                    </a:ext>
                  </a:extLst>
                </p:cNvPr>
                <p:cNvPicPr/>
                <p:nvPr/>
              </p:nvPicPr>
              <p:blipFill>
                <a:blip r:embed="rId255"/>
                <a:stretch>
                  <a:fillRect/>
                </a:stretch>
              </p:blipFill>
              <p:spPr>
                <a:xfrm>
                  <a:off x="640930" y="881202"/>
                  <a:ext cx="91440" cy="30960"/>
                </a:xfrm>
                <a:prstGeom prst="rect">
                  <a:avLst/>
                </a:prstGeom>
              </p:spPr>
            </p:pic>
          </mc:Fallback>
        </mc:AlternateContent>
        <mc:AlternateContent xmlns:mc="http://schemas.openxmlformats.org/markup-compatibility/2006">
          <mc:Choice xmlns:p14="http://schemas.microsoft.com/office/powerpoint/2010/main" Requires="p14">
            <p:contentPart p14:bwMode="auto" r:id="rId256">
              <p14:nvContentPartPr>
                <p14:cNvPr id="76" name="잉크 75">
                  <a:extLst>
                    <a:ext uri="{FF2B5EF4-FFF2-40B4-BE49-F238E27FC236}">
                      <a16:creationId xmlns:a16="http://schemas.microsoft.com/office/drawing/2014/main" id="{A9AC8E66-7734-4D45-994F-DC19EA252863}"/>
                    </a:ext>
                  </a:extLst>
                </p14:cNvPr>
                <p14:cNvContentPartPr/>
                <p14:nvPr/>
              </p14:nvContentPartPr>
              <p14:xfrm>
                <a:off x="748570" y="726762"/>
                <a:ext cx="100080" cy="105120"/>
              </p14:xfrm>
            </p:contentPart>
          </mc:Choice>
          <mc:Fallback>
            <p:pic>
              <p:nvPicPr>
                <p:cNvPr id="76" name="잉크 75">
                  <a:extLst>
                    <a:ext uri="{FF2B5EF4-FFF2-40B4-BE49-F238E27FC236}">
                      <a16:creationId xmlns:a16="http://schemas.microsoft.com/office/drawing/2014/main" id="{A9AC8E66-7734-4D45-994F-DC19EA252863}"/>
                    </a:ext>
                  </a:extLst>
                </p:cNvPr>
                <p:cNvPicPr/>
                <p:nvPr/>
              </p:nvPicPr>
              <p:blipFill>
                <a:blip r:embed="rId257"/>
                <a:stretch>
                  <a:fillRect/>
                </a:stretch>
              </p:blipFill>
              <p:spPr>
                <a:xfrm>
                  <a:off x="739930" y="718122"/>
                  <a:ext cx="117720" cy="122760"/>
                </a:xfrm>
                <a:prstGeom prst="rect">
                  <a:avLst/>
                </a:prstGeom>
              </p:spPr>
            </p:pic>
          </mc:Fallback>
        </mc:AlternateContent>
        <mc:AlternateContent xmlns:mc="http://schemas.openxmlformats.org/markup-compatibility/2006">
          <mc:Choice xmlns:p14="http://schemas.microsoft.com/office/powerpoint/2010/main" Requires="p14">
            <p:contentPart p14:bwMode="auto" r:id="rId258">
              <p14:nvContentPartPr>
                <p14:cNvPr id="77" name="잉크 76">
                  <a:extLst>
                    <a:ext uri="{FF2B5EF4-FFF2-40B4-BE49-F238E27FC236}">
                      <a16:creationId xmlns:a16="http://schemas.microsoft.com/office/drawing/2014/main" id="{0B423AC2-5FF1-482F-94C7-193248CFEF26}"/>
                    </a:ext>
                  </a:extLst>
                </p14:cNvPr>
                <p14:cNvContentPartPr/>
                <p14:nvPr/>
              </p14:nvContentPartPr>
              <p14:xfrm>
                <a:off x="891850" y="693642"/>
                <a:ext cx="360" cy="142560"/>
              </p14:xfrm>
            </p:contentPart>
          </mc:Choice>
          <mc:Fallback>
            <p:pic>
              <p:nvPicPr>
                <p:cNvPr id="77" name="잉크 76">
                  <a:extLst>
                    <a:ext uri="{FF2B5EF4-FFF2-40B4-BE49-F238E27FC236}">
                      <a16:creationId xmlns:a16="http://schemas.microsoft.com/office/drawing/2014/main" id="{0B423AC2-5FF1-482F-94C7-193248CFEF26}"/>
                    </a:ext>
                  </a:extLst>
                </p:cNvPr>
                <p:cNvPicPr/>
                <p:nvPr/>
              </p:nvPicPr>
              <p:blipFill>
                <a:blip r:embed="rId259"/>
                <a:stretch>
                  <a:fillRect/>
                </a:stretch>
              </p:blipFill>
              <p:spPr>
                <a:xfrm>
                  <a:off x="883210" y="684642"/>
                  <a:ext cx="18000" cy="160200"/>
                </a:xfrm>
                <a:prstGeom prst="rect">
                  <a:avLst/>
                </a:prstGeom>
              </p:spPr>
            </p:pic>
          </mc:Fallback>
        </mc:AlternateContent>
        <mc:AlternateContent xmlns:mc="http://schemas.openxmlformats.org/markup-compatibility/2006">
          <mc:Choice xmlns:p14="http://schemas.microsoft.com/office/powerpoint/2010/main" Requires="p14">
            <p:contentPart p14:bwMode="auto" r:id="rId260">
              <p14:nvContentPartPr>
                <p14:cNvPr id="78" name="잉크 77">
                  <a:extLst>
                    <a:ext uri="{FF2B5EF4-FFF2-40B4-BE49-F238E27FC236}">
                      <a16:creationId xmlns:a16="http://schemas.microsoft.com/office/drawing/2014/main" id="{D42178C7-46D3-485B-B844-8210E705522D}"/>
                    </a:ext>
                  </a:extLst>
                </p14:cNvPr>
                <p14:cNvContentPartPr/>
                <p14:nvPr/>
              </p14:nvContentPartPr>
              <p14:xfrm>
                <a:off x="881050" y="815682"/>
                <a:ext cx="65160" cy="10440"/>
              </p14:xfrm>
            </p:contentPart>
          </mc:Choice>
          <mc:Fallback>
            <p:pic>
              <p:nvPicPr>
                <p:cNvPr id="78" name="잉크 77">
                  <a:extLst>
                    <a:ext uri="{FF2B5EF4-FFF2-40B4-BE49-F238E27FC236}">
                      <a16:creationId xmlns:a16="http://schemas.microsoft.com/office/drawing/2014/main" id="{D42178C7-46D3-485B-B844-8210E705522D}"/>
                    </a:ext>
                  </a:extLst>
                </p:cNvPr>
                <p:cNvPicPr/>
                <p:nvPr/>
              </p:nvPicPr>
              <p:blipFill>
                <a:blip r:embed="rId261"/>
                <a:stretch>
                  <a:fillRect/>
                </a:stretch>
              </p:blipFill>
              <p:spPr>
                <a:xfrm>
                  <a:off x="872410" y="807042"/>
                  <a:ext cx="82800" cy="28080"/>
                </a:xfrm>
                <a:prstGeom prst="rect">
                  <a:avLst/>
                </a:prstGeom>
              </p:spPr>
            </p:pic>
          </mc:Fallback>
        </mc:AlternateContent>
        <mc:AlternateContent xmlns:mc="http://schemas.openxmlformats.org/markup-compatibility/2006">
          <mc:Choice xmlns:p14="http://schemas.microsoft.com/office/powerpoint/2010/main" Requires="p14">
            <p:contentPart p14:bwMode="auto" r:id="rId262">
              <p14:nvContentPartPr>
                <p14:cNvPr id="80" name="잉크 79">
                  <a:extLst>
                    <a:ext uri="{FF2B5EF4-FFF2-40B4-BE49-F238E27FC236}">
                      <a16:creationId xmlns:a16="http://schemas.microsoft.com/office/drawing/2014/main" id="{213B5C0C-F4E5-4680-BF85-A5826E022AA7}"/>
                    </a:ext>
                  </a:extLst>
                </p14:cNvPr>
                <p14:cNvContentPartPr/>
                <p14:nvPr/>
              </p14:nvContentPartPr>
              <p14:xfrm>
                <a:off x="594850" y="737562"/>
                <a:ext cx="45000" cy="150840"/>
              </p14:xfrm>
            </p:contentPart>
          </mc:Choice>
          <mc:Fallback>
            <p:pic>
              <p:nvPicPr>
                <p:cNvPr id="80" name="잉크 79">
                  <a:extLst>
                    <a:ext uri="{FF2B5EF4-FFF2-40B4-BE49-F238E27FC236}">
                      <a16:creationId xmlns:a16="http://schemas.microsoft.com/office/drawing/2014/main" id="{213B5C0C-F4E5-4680-BF85-A5826E022AA7}"/>
                    </a:ext>
                  </a:extLst>
                </p:cNvPr>
                <p:cNvPicPr/>
                <p:nvPr/>
              </p:nvPicPr>
              <p:blipFill>
                <a:blip r:embed="rId263"/>
                <a:stretch>
                  <a:fillRect/>
                </a:stretch>
              </p:blipFill>
              <p:spPr>
                <a:xfrm>
                  <a:off x="585850" y="728922"/>
                  <a:ext cx="62640" cy="168480"/>
                </a:xfrm>
                <a:prstGeom prst="rect">
                  <a:avLst/>
                </a:prstGeom>
              </p:spPr>
            </p:pic>
          </mc:Fallback>
        </mc:AlternateContent>
        <mc:AlternateContent xmlns:mc="http://schemas.openxmlformats.org/markup-compatibility/2006">
          <mc:Choice xmlns:p14="http://schemas.microsoft.com/office/powerpoint/2010/main" Requires="p14">
            <p:contentPart p14:bwMode="auto" r:id="rId264">
              <p14:nvContentPartPr>
                <p14:cNvPr id="81" name="잉크 80">
                  <a:extLst>
                    <a:ext uri="{FF2B5EF4-FFF2-40B4-BE49-F238E27FC236}">
                      <a16:creationId xmlns:a16="http://schemas.microsoft.com/office/drawing/2014/main" id="{6A132009-77A3-44BA-B590-9012A61DBD6E}"/>
                    </a:ext>
                  </a:extLst>
                </p14:cNvPr>
                <p14:cNvContentPartPr/>
                <p14:nvPr/>
              </p14:nvContentPartPr>
              <p14:xfrm>
                <a:off x="638770" y="781842"/>
                <a:ext cx="82080" cy="38520"/>
              </p14:xfrm>
            </p:contentPart>
          </mc:Choice>
          <mc:Fallback>
            <p:pic>
              <p:nvPicPr>
                <p:cNvPr id="81" name="잉크 80">
                  <a:extLst>
                    <a:ext uri="{FF2B5EF4-FFF2-40B4-BE49-F238E27FC236}">
                      <a16:creationId xmlns:a16="http://schemas.microsoft.com/office/drawing/2014/main" id="{6A132009-77A3-44BA-B590-9012A61DBD6E}"/>
                    </a:ext>
                  </a:extLst>
                </p:cNvPr>
                <p:cNvPicPr/>
                <p:nvPr/>
              </p:nvPicPr>
              <p:blipFill>
                <a:blip r:embed="rId265"/>
                <a:stretch>
                  <a:fillRect/>
                </a:stretch>
              </p:blipFill>
              <p:spPr>
                <a:xfrm>
                  <a:off x="629770" y="772842"/>
                  <a:ext cx="99720" cy="56160"/>
                </a:xfrm>
                <a:prstGeom prst="rect">
                  <a:avLst/>
                </a:prstGeom>
              </p:spPr>
            </p:pic>
          </mc:Fallback>
        </mc:AlternateContent>
        <mc:AlternateContent xmlns:mc="http://schemas.openxmlformats.org/markup-compatibility/2006">
          <mc:Choice xmlns:p14="http://schemas.microsoft.com/office/powerpoint/2010/main" Requires="p14">
            <p:contentPart p14:bwMode="auto" r:id="rId266">
              <p14:nvContentPartPr>
                <p14:cNvPr id="83" name="잉크 82">
                  <a:extLst>
                    <a:ext uri="{FF2B5EF4-FFF2-40B4-BE49-F238E27FC236}">
                      <a16:creationId xmlns:a16="http://schemas.microsoft.com/office/drawing/2014/main" id="{0D1007DD-1DD9-47B9-B45F-4FBAC4867A8F}"/>
                    </a:ext>
                  </a:extLst>
                </p14:cNvPr>
                <p14:cNvContentPartPr/>
                <p14:nvPr/>
              </p14:nvContentPartPr>
              <p14:xfrm>
                <a:off x="1101370" y="726042"/>
                <a:ext cx="66960" cy="82440"/>
              </p14:xfrm>
            </p:contentPart>
          </mc:Choice>
          <mc:Fallback>
            <p:pic>
              <p:nvPicPr>
                <p:cNvPr id="83" name="잉크 82">
                  <a:extLst>
                    <a:ext uri="{FF2B5EF4-FFF2-40B4-BE49-F238E27FC236}">
                      <a16:creationId xmlns:a16="http://schemas.microsoft.com/office/drawing/2014/main" id="{0D1007DD-1DD9-47B9-B45F-4FBAC4867A8F}"/>
                    </a:ext>
                  </a:extLst>
                </p:cNvPr>
                <p:cNvPicPr/>
                <p:nvPr/>
              </p:nvPicPr>
              <p:blipFill>
                <a:blip r:embed="rId267"/>
                <a:stretch>
                  <a:fillRect/>
                </a:stretch>
              </p:blipFill>
              <p:spPr>
                <a:xfrm>
                  <a:off x="1092370" y="717402"/>
                  <a:ext cx="84600" cy="100080"/>
                </a:xfrm>
                <a:prstGeom prst="rect">
                  <a:avLst/>
                </a:prstGeom>
              </p:spPr>
            </p:pic>
          </mc:Fallback>
        </mc:AlternateContent>
        <mc:AlternateContent xmlns:mc="http://schemas.openxmlformats.org/markup-compatibility/2006">
          <mc:Choice xmlns:p14="http://schemas.microsoft.com/office/powerpoint/2010/main" Requires="p14">
            <p:contentPart p14:bwMode="auto" r:id="rId268">
              <p14:nvContentPartPr>
                <p14:cNvPr id="84" name="잉크 83">
                  <a:extLst>
                    <a:ext uri="{FF2B5EF4-FFF2-40B4-BE49-F238E27FC236}">
                      <a16:creationId xmlns:a16="http://schemas.microsoft.com/office/drawing/2014/main" id="{80F3F89E-2312-4DE6-BCB1-CE7FF1BA8ADB}"/>
                    </a:ext>
                  </a:extLst>
                </p14:cNvPr>
                <p14:cNvContentPartPr/>
                <p14:nvPr/>
              </p14:nvContentPartPr>
              <p14:xfrm>
                <a:off x="1189570" y="682842"/>
                <a:ext cx="360" cy="131400"/>
              </p14:xfrm>
            </p:contentPart>
          </mc:Choice>
          <mc:Fallback>
            <p:pic>
              <p:nvPicPr>
                <p:cNvPr id="84" name="잉크 83">
                  <a:extLst>
                    <a:ext uri="{FF2B5EF4-FFF2-40B4-BE49-F238E27FC236}">
                      <a16:creationId xmlns:a16="http://schemas.microsoft.com/office/drawing/2014/main" id="{80F3F89E-2312-4DE6-BCB1-CE7FF1BA8ADB}"/>
                    </a:ext>
                  </a:extLst>
                </p:cNvPr>
                <p:cNvPicPr/>
                <p:nvPr/>
              </p:nvPicPr>
              <p:blipFill>
                <a:blip r:embed="rId269"/>
                <a:stretch>
                  <a:fillRect/>
                </a:stretch>
              </p:blipFill>
              <p:spPr>
                <a:xfrm>
                  <a:off x="1180930" y="673842"/>
                  <a:ext cx="18000" cy="149040"/>
                </a:xfrm>
                <a:prstGeom prst="rect">
                  <a:avLst/>
                </a:prstGeom>
              </p:spPr>
            </p:pic>
          </mc:Fallback>
        </mc:AlternateContent>
        <mc:AlternateContent xmlns:mc="http://schemas.openxmlformats.org/markup-compatibility/2006">
          <mc:Choice xmlns:p14="http://schemas.microsoft.com/office/powerpoint/2010/main" Requires="p14">
            <p:contentPart p14:bwMode="auto" r:id="rId270">
              <p14:nvContentPartPr>
                <p14:cNvPr id="85" name="잉크 84">
                  <a:extLst>
                    <a:ext uri="{FF2B5EF4-FFF2-40B4-BE49-F238E27FC236}">
                      <a16:creationId xmlns:a16="http://schemas.microsoft.com/office/drawing/2014/main" id="{EF6E3BE3-DE07-4F20-AC34-1BF8881573ED}"/>
                    </a:ext>
                  </a:extLst>
                </p14:cNvPr>
                <p14:cNvContentPartPr/>
                <p14:nvPr/>
              </p14:nvContentPartPr>
              <p14:xfrm>
                <a:off x="1189570" y="794802"/>
                <a:ext cx="77760" cy="20160"/>
              </p14:xfrm>
            </p:contentPart>
          </mc:Choice>
          <mc:Fallback>
            <p:pic>
              <p:nvPicPr>
                <p:cNvPr id="85" name="잉크 84">
                  <a:extLst>
                    <a:ext uri="{FF2B5EF4-FFF2-40B4-BE49-F238E27FC236}">
                      <a16:creationId xmlns:a16="http://schemas.microsoft.com/office/drawing/2014/main" id="{EF6E3BE3-DE07-4F20-AC34-1BF8881573ED}"/>
                    </a:ext>
                  </a:extLst>
                </p:cNvPr>
                <p:cNvPicPr/>
                <p:nvPr/>
              </p:nvPicPr>
              <p:blipFill>
                <a:blip r:embed="rId271"/>
                <a:stretch>
                  <a:fillRect/>
                </a:stretch>
              </p:blipFill>
              <p:spPr>
                <a:xfrm>
                  <a:off x="1180930" y="785802"/>
                  <a:ext cx="95400" cy="37800"/>
                </a:xfrm>
                <a:prstGeom prst="rect">
                  <a:avLst/>
                </a:prstGeom>
              </p:spPr>
            </p:pic>
          </mc:Fallback>
        </mc:AlternateContent>
        <mc:AlternateContent xmlns:mc="http://schemas.openxmlformats.org/markup-compatibility/2006">
          <mc:Choice xmlns:p14="http://schemas.microsoft.com/office/powerpoint/2010/main" Requires="p14">
            <p:contentPart p14:bwMode="auto" r:id="rId272">
              <p14:nvContentPartPr>
                <p14:cNvPr id="86" name="잉크 85">
                  <a:extLst>
                    <a:ext uri="{FF2B5EF4-FFF2-40B4-BE49-F238E27FC236}">
                      <a16:creationId xmlns:a16="http://schemas.microsoft.com/office/drawing/2014/main" id="{E2615058-18DA-44F9-A5BD-F15AA4037358}"/>
                    </a:ext>
                  </a:extLst>
                </p14:cNvPr>
                <p14:cNvContentPartPr/>
                <p14:nvPr/>
              </p14:nvContentPartPr>
              <p14:xfrm>
                <a:off x="1148170" y="813882"/>
                <a:ext cx="89640" cy="140760"/>
              </p14:xfrm>
            </p:contentPart>
          </mc:Choice>
          <mc:Fallback>
            <p:pic>
              <p:nvPicPr>
                <p:cNvPr id="86" name="잉크 85">
                  <a:extLst>
                    <a:ext uri="{FF2B5EF4-FFF2-40B4-BE49-F238E27FC236}">
                      <a16:creationId xmlns:a16="http://schemas.microsoft.com/office/drawing/2014/main" id="{E2615058-18DA-44F9-A5BD-F15AA4037358}"/>
                    </a:ext>
                  </a:extLst>
                </p:cNvPr>
                <p:cNvPicPr/>
                <p:nvPr/>
              </p:nvPicPr>
              <p:blipFill>
                <a:blip r:embed="rId273"/>
                <a:stretch>
                  <a:fillRect/>
                </a:stretch>
              </p:blipFill>
              <p:spPr>
                <a:xfrm>
                  <a:off x="1139170" y="805242"/>
                  <a:ext cx="107280" cy="158400"/>
                </a:xfrm>
                <a:prstGeom prst="rect">
                  <a:avLst/>
                </a:prstGeom>
              </p:spPr>
            </p:pic>
          </mc:Fallback>
        </mc:AlternateContent>
        <mc:AlternateContent xmlns:mc="http://schemas.openxmlformats.org/markup-compatibility/2006">
          <mc:Choice xmlns:p14="http://schemas.microsoft.com/office/powerpoint/2010/main" Requires="p14">
            <p:contentPart p14:bwMode="auto" r:id="rId274">
              <p14:nvContentPartPr>
                <p14:cNvPr id="87" name="잉크 86">
                  <a:extLst>
                    <a:ext uri="{FF2B5EF4-FFF2-40B4-BE49-F238E27FC236}">
                      <a16:creationId xmlns:a16="http://schemas.microsoft.com/office/drawing/2014/main" id="{7694AE5E-97DB-4B8B-9635-37CF142C077C}"/>
                    </a:ext>
                  </a:extLst>
                </p14:cNvPr>
                <p14:cNvContentPartPr/>
                <p14:nvPr/>
              </p14:nvContentPartPr>
              <p14:xfrm>
                <a:off x="1200370" y="892002"/>
                <a:ext cx="11520" cy="360"/>
              </p14:xfrm>
            </p:contentPart>
          </mc:Choice>
          <mc:Fallback>
            <p:pic>
              <p:nvPicPr>
                <p:cNvPr id="87" name="잉크 86">
                  <a:extLst>
                    <a:ext uri="{FF2B5EF4-FFF2-40B4-BE49-F238E27FC236}">
                      <a16:creationId xmlns:a16="http://schemas.microsoft.com/office/drawing/2014/main" id="{7694AE5E-97DB-4B8B-9635-37CF142C077C}"/>
                    </a:ext>
                  </a:extLst>
                </p:cNvPr>
                <p:cNvPicPr/>
                <p:nvPr/>
              </p:nvPicPr>
              <p:blipFill>
                <a:blip r:embed="rId275"/>
                <a:stretch>
                  <a:fillRect/>
                </a:stretch>
              </p:blipFill>
              <p:spPr>
                <a:xfrm>
                  <a:off x="1191730" y="883362"/>
                  <a:ext cx="291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76">
              <p14:nvContentPartPr>
                <p14:cNvPr id="88" name="잉크 87">
                  <a:extLst>
                    <a:ext uri="{FF2B5EF4-FFF2-40B4-BE49-F238E27FC236}">
                      <a16:creationId xmlns:a16="http://schemas.microsoft.com/office/drawing/2014/main" id="{1CC5AEE3-7DFB-4486-9E25-BBC3BD5D420B}"/>
                    </a:ext>
                  </a:extLst>
                </p14:cNvPr>
                <p14:cNvContentPartPr/>
                <p14:nvPr/>
              </p14:nvContentPartPr>
              <p14:xfrm>
                <a:off x="1321690" y="671322"/>
                <a:ext cx="76680" cy="137160"/>
              </p14:xfrm>
            </p:contentPart>
          </mc:Choice>
          <mc:Fallback>
            <p:pic>
              <p:nvPicPr>
                <p:cNvPr id="88" name="잉크 87">
                  <a:extLst>
                    <a:ext uri="{FF2B5EF4-FFF2-40B4-BE49-F238E27FC236}">
                      <a16:creationId xmlns:a16="http://schemas.microsoft.com/office/drawing/2014/main" id="{1CC5AEE3-7DFB-4486-9E25-BBC3BD5D420B}"/>
                    </a:ext>
                  </a:extLst>
                </p:cNvPr>
                <p:cNvPicPr/>
                <p:nvPr/>
              </p:nvPicPr>
              <p:blipFill>
                <a:blip r:embed="rId277"/>
                <a:stretch>
                  <a:fillRect/>
                </a:stretch>
              </p:blipFill>
              <p:spPr>
                <a:xfrm>
                  <a:off x="1312690" y="662682"/>
                  <a:ext cx="94320" cy="154800"/>
                </a:xfrm>
                <a:prstGeom prst="rect">
                  <a:avLst/>
                </a:prstGeom>
              </p:spPr>
            </p:pic>
          </mc:Fallback>
        </mc:AlternateContent>
        <mc:AlternateContent xmlns:mc="http://schemas.openxmlformats.org/markup-compatibility/2006">
          <mc:Choice xmlns:p14="http://schemas.microsoft.com/office/powerpoint/2010/main" Requires="p14">
            <p:contentPart p14:bwMode="auto" r:id="rId278">
              <p14:nvContentPartPr>
                <p14:cNvPr id="89" name="잉크 88">
                  <a:extLst>
                    <a:ext uri="{FF2B5EF4-FFF2-40B4-BE49-F238E27FC236}">
                      <a16:creationId xmlns:a16="http://schemas.microsoft.com/office/drawing/2014/main" id="{351E455E-5E45-41CE-8EAB-9D4C29BE4509}"/>
                    </a:ext>
                  </a:extLst>
                </p14:cNvPr>
                <p14:cNvContentPartPr/>
                <p14:nvPr/>
              </p14:nvContentPartPr>
              <p14:xfrm>
                <a:off x="1413850" y="638562"/>
                <a:ext cx="19440" cy="190440"/>
              </p14:xfrm>
            </p:contentPart>
          </mc:Choice>
          <mc:Fallback>
            <p:pic>
              <p:nvPicPr>
                <p:cNvPr id="89" name="잉크 88">
                  <a:extLst>
                    <a:ext uri="{FF2B5EF4-FFF2-40B4-BE49-F238E27FC236}">
                      <a16:creationId xmlns:a16="http://schemas.microsoft.com/office/drawing/2014/main" id="{351E455E-5E45-41CE-8EAB-9D4C29BE4509}"/>
                    </a:ext>
                  </a:extLst>
                </p:cNvPr>
                <p:cNvPicPr/>
                <p:nvPr/>
              </p:nvPicPr>
              <p:blipFill>
                <a:blip r:embed="rId279"/>
                <a:stretch>
                  <a:fillRect/>
                </a:stretch>
              </p:blipFill>
              <p:spPr>
                <a:xfrm>
                  <a:off x="1404850" y="629922"/>
                  <a:ext cx="37080" cy="208080"/>
                </a:xfrm>
                <a:prstGeom prst="rect">
                  <a:avLst/>
                </a:prstGeom>
              </p:spPr>
            </p:pic>
          </mc:Fallback>
        </mc:AlternateContent>
        <mc:AlternateContent xmlns:mc="http://schemas.openxmlformats.org/markup-compatibility/2006">
          <mc:Choice xmlns:p14="http://schemas.microsoft.com/office/powerpoint/2010/main" Requires="p14">
            <p:contentPart p14:bwMode="auto" r:id="rId280">
              <p14:nvContentPartPr>
                <p14:cNvPr id="90" name="잉크 89">
                  <a:extLst>
                    <a:ext uri="{FF2B5EF4-FFF2-40B4-BE49-F238E27FC236}">
                      <a16:creationId xmlns:a16="http://schemas.microsoft.com/office/drawing/2014/main" id="{24DA2B48-1D4E-45EC-88C7-C5563384F2FB}"/>
                    </a:ext>
                  </a:extLst>
                </p14:cNvPr>
                <p14:cNvContentPartPr/>
                <p14:nvPr/>
              </p14:nvContentPartPr>
              <p14:xfrm>
                <a:off x="1409890" y="753402"/>
                <a:ext cx="114120" cy="72720"/>
              </p14:xfrm>
            </p:contentPart>
          </mc:Choice>
          <mc:Fallback>
            <p:pic>
              <p:nvPicPr>
                <p:cNvPr id="90" name="잉크 89">
                  <a:extLst>
                    <a:ext uri="{FF2B5EF4-FFF2-40B4-BE49-F238E27FC236}">
                      <a16:creationId xmlns:a16="http://schemas.microsoft.com/office/drawing/2014/main" id="{24DA2B48-1D4E-45EC-88C7-C5563384F2FB}"/>
                    </a:ext>
                  </a:extLst>
                </p:cNvPr>
                <p:cNvPicPr/>
                <p:nvPr/>
              </p:nvPicPr>
              <p:blipFill>
                <a:blip r:embed="rId281"/>
                <a:stretch>
                  <a:fillRect/>
                </a:stretch>
              </p:blipFill>
              <p:spPr>
                <a:xfrm>
                  <a:off x="1401250" y="744762"/>
                  <a:ext cx="131760" cy="90360"/>
                </a:xfrm>
                <a:prstGeom prst="rect">
                  <a:avLst/>
                </a:prstGeom>
              </p:spPr>
            </p:pic>
          </mc:Fallback>
        </mc:AlternateContent>
        <mc:AlternateContent xmlns:mc="http://schemas.openxmlformats.org/markup-compatibility/2006">
          <mc:Choice xmlns:p14="http://schemas.microsoft.com/office/powerpoint/2010/main" Requires="p14">
            <p:contentPart p14:bwMode="auto" r:id="rId282">
              <p14:nvContentPartPr>
                <p14:cNvPr id="91" name="잉크 90">
                  <a:extLst>
                    <a:ext uri="{FF2B5EF4-FFF2-40B4-BE49-F238E27FC236}">
                      <a16:creationId xmlns:a16="http://schemas.microsoft.com/office/drawing/2014/main" id="{7E3FD85E-F81F-414D-A33D-F3D77D430DB9}"/>
                    </a:ext>
                  </a:extLst>
                </p14:cNvPr>
                <p14:cNvContentPartPr/>
                <p14:nvPr/>
              </p14:nvContentPartPr>
              <p14:xfrm>
                <a:off x="1321330" y="781842"/>
                <a:ext cx="44640" cy="153720"/>
              </p14:xfrm>
            </p:contentPart>
          </mc:Choice>
          <mc:Fallback>
            <p:pic>
              <p:nvPicPr>
                <p:cNvPr id="91" name="잉크 90">
                  <a:extLst>
                    <a:ext uri="{FF2B5EF4-FFF2-40B4-BE49-F238E27FC236}">
                      <a16:creationId xmlns:a16="http://schemas.microsoft.com/office/drawing/2014/main" id="{7E3FD85E-F81F-414D-A33D-F3D77D430DB9}"/>
                    </a:ext>
                  </a:extLst>
                </p:cNvPr>
                <p:cNvPicPr/>
                <p:nvPr/>
              </p:nvPicPr>
              <p:blipFill>
                <a:blip r:embed="rId283"/>
                <a:stretch>
                  <a:fillRect/>
                </a:stretch>
              </p:blipFill>
              <p:spPr>
                <a:xfrm>
                  <a:off x="1312690" y="772842"/>
                  <a:ext cx="62280" cy="171360"/>
                </a:xfrm>
                <a:prstGeom prst="rect">
                  <a:avLst/>
                </a:prstGeom>
              </p:spPr>
            </p:pic>
          </mc:Fallback>
        </mc:AlternateContent>
        <mc:AlternateContent xmlns:mc="http://schemas.openxmlformats.org/markup-compatibility/2006">
          <mc:Choice xmlns:p14="http://schemas.microsoft.com/office/powerpoint/2010/main" Requires="p14">
            <p:contentPart p14:bwMode="auto" r:id="rId284">
              <p14:nvContentPartPr>
                <p14:cNvPr id="93" name="잉크 92">
                  <a:extLst>
                    <a:ext uri="{FF2B5EF4-FFF2-40B4-BE49-F238E27FC236}">
                      <a16:creationId xmlns:a16="http://schemas.microsoft.com/office/drawing/2014/main" id="{02DE315F-1443-43B8-91BC-C084D35C0B9C}"/>
                    </a:ext>
                  </a:extLst>
                </p14:cNvPr>
                <p14:cNvContentPartPr/>
                <p14:nvPr/>
              </p14:nvContentPartPr>
              <p14:xfrm>
                <a:off x="1313050" y="880842"/>
                <a:ext cx="72720" cy="46080"/>
              </p14:xfrm>
            </p:contentPart>
          </mc:Choice>
          <mc:Fallback>
            <p:pic>
              <p:nvPicPr>
                <p:cNvPr id="93" name="잉크 92">
                  <a:extLst>
                    <a:ext uri="{FF2B5EF4-FFF2-40B4-BE49-F238E27FC236}">
                      <a16:creationId xmlns:a16="http://schemas.microsoft.com/office/drawing/2014/main" id="{02DE315F-1443-43B8-91BC-C084D35C0B9C}"/>
                    </a:ext>
                  </a:extLst>
                </p:cNvPr>
                <p:cNvPicPr/>
                <p:nvPr/>
              </p:nvPicPr>
              <p:blipFill>
                <a:blip r:embed="rId285"/>
                <a:stretch>
                  <a:fillRect/>
                </a:stretch>
              </p:blipFill>
              <p:spPr>
                <a:xfrm>
                  <a:off x="1304050" y="872202"/>
                  <a:ext cx="90360" cy="63720"/>
                </a:xfrm>
                <a:prstGeom prst="rect">
                  <a:avLst/>
                </a:prstGeom>
              </p:spPr>
            </p:pic>
          </mc:Fallback>
        </mc:AlternateContent>
        <mc:AlternateContent xmlns:mc="http://schemas.openxmlformats.org/markup-compatibility/2006">
          <mc:Choice xmlns:p14="http://schemas.microsoft.com/office/powerpoint/2010/main" Requires="p14">
            <p:contentPart p14:bwMode="auto" r:id="rId286">
              <p14:nvContentPartPr>
                <p14:cNvPr id="94" name="잉크 93">
                  <a:extLst>
                    <a:ext uri="{FF2B5EF4-FFF2-40B4-BE49-F238E27FC236}">
                      <a16:creationId xmlns:a16="http://schemas.microsoft.com/office/drawing/2014/main" id="{C8758E38-7F15-416E-A38E-986CC538D93C}"/>
                    </a:ext>
                  </a:extLst>
                </p14:cNvPr>
                <p14:cNvContentPartPr/>
                <p14:nvPr/>
              </p14:nvContentPartPr>
              <p14:xfrm>
                <a:off x="1321690" y="880842"/>
                <a:ext cx="34200" cy="7200"/>
              </p14:xfrm>
            </p:contentPart>
          </mc:Choice>
          <mc:Fallback>
            <p:pic>
              <p:nvPicPr>
                <p:cNvPr id="94" name="잉크 93">
                  <a:extLst>
                    <a:ext uri="{FF2B5EF4-FFF2-40B4-BE49-F238E27FC236}">
                      <a16:creationId xmlns:a16="http://schemas.microsoft.com/office/drawing/2014/main" id="{C8758E38-7F15-416E-A38E-986CC538D93C}"/>
                    </a:ext>
                  </a:extLst>
                </p:cNvPr>
                <p:cNvPicPr/>
                <p:nvPr/>
              </p:nvPicPr>
              <p:blipFill>
                <a:blip r:embed="rId287"/>
                <a:stretch>
                  <a:fillRect/>
                </a:stretch>
              </p:blipFill>
              <p:spPr>
                <a:xfrm>
                  <a:off x="1312690" y="872202"/>
                  <a:ext cx="51840" cy="24840"/>
                </a:xfrm>
                <a:prstGeom prst="rect">
                  <a:avLst/>
                </a:prstGeom>
              </p:spPr>
            </p:pic>
          </mc:Fallback>
        </mc:AlternateContent>
        <mc:AlternateContent xmlns:mc="http://schemas.openxmlformats.org/markup-compatibility/2006">
          <mc:Choice xmlns:p14="http://schemas.microsoft.com/office/powerpoint/2010/main" Requires="p14">
            <p:contentPart p14:bwMode="auto" r:id="rId288">
              <p14:nvContentPartPr>
                <p14:cNvPr id="95" name="잉크 94">
                  <a:extLst>
                    <a:ext uri="{FF2B5EF4-FFF2-40B4-BE49-F238E27FC236}">
                      <a16:creationId xmlns:a16="http://schemas.microsoft.com/office/drawing/2014/main" id="{872C10E6-96A7-4C17-81B2-388BB9F2218E}"/>
                    </a:ext>
                  </a:extLst>
                </p14:cNvPr>
                <p14:cNvContentPartPr/>
                <p14:nvPr/>
              </p14:nvContentPartPr>
              <p14:xfrm>
                <a:off x="1358770" y="880842"/>
                <a:ext cx="68400" cy="50400"/>
              </p14:xfrm>
            </p:contentPart>
          </mc:Choice>
          <mc:Fallback>
            <p:pic>
              <p:nvPicPr>
                <p:cNvPr id="95" name="잉크 94">
                  <a:extLst>
                    <a:ext uri="{FF2B5EF4-FFF2-40B4-BE49-F238E27FC236}">
                      <a16:creationId xmlns:a16="http://schemas.microsoft.com/office/drawing/2014/main" id="{872C10E6-96A7-4C17-81B2-388BB9F2218E}"/>
                    </a:ext>
                  </a:extLst>
                </p:cNvPr>
                <p:cNvPicPr/>
                <p:nvPr/>
              </p:nvPicPr>
              <p:blipFill>
                <a:blip r:embed="rId289"/>
                <a:stretch>
                  <a:fillRect/>
                </a:stretch>
              </p:blipFill>
              <p:spPr>
                <a:xfrm>
                  <a:off x="1349770" y="872202"/>
                  <a:ext cx="86040" cy="68040"/>
                </a:xfrm>
                <a:prstGeom prst="rect">
                  <a:avLst/>
                </a:prstGeom>
              </p:spPr>
            </p:pic>
          </mc:Fallback>
        </mc:AlternateContent>
        <mc:AlternateContent xmlns:mc="http://schemas.openxmlformats.org/markup-compatibility/2006">
          <mc:Choice xmlns:p14="http://schemas.microsoft.com/office/powerpoint/2010/main" Requires="p14">
            <p:contentPart p14:bwMode="auto" r:id="rId290">
              <p14:nvContentPartPr>
                <p14:cNvPr id="96" name="잉크 95">
                  <a:extLst>
                    <a:ext uri="{FF2B5EF4-FFF2-40B4-BE49-F238E27FC236}">
                      <a16:creationId xmlns:a16="http://schemas.microsoft.com/office/drawing/2014/main" id="{BAE5A10F-F17C-4B11-A60D-920F8A844256}"/>
                    </a:ext>
                  </a:extLst>
                </p14:cNvPr>
                <p14:cNvContentPartPr/>
                <p14:nvPr/>
              </p14:nvContentPartPr>
              <p14:xfrm>
                <a:off x="1376410" y="914322"/>
                <a:ext cx="92880" cy="72000"/>
              </p14:xfrm>
            </p:contentPart>
          </mc:Choice>
          <mc:Fallback>
            <p:pic>
              <p:nvPicPr>
                <p:cNvPr id="96" name="잉크 95">
                  <a:extLst>
                    <a:ext uri="{FF2B5EF4-FFF2-40B4-BE49-F238E27FC236}">
                      <a16:creationId xmlns:a16="http://schemas.microsoft.com/office/drawing/2014/main" id="{BAE5A10F-F17C-4B11-A60D-920F8A844256}"/>
                    </a:ext>
                  </a:extLst>
                </p:cNvPr>
                <p:cNvPicPr/>
                <p:nvPr/>
              </p:nvPicPr>
              <p:blipFill>
                <a:blip r:embed="rId291"/>
                <a:stretch>
                  <a:fillRect/>
                </a:stretch>
              </p:blipFill>
              <p:spPr>
                <a:xfrm>
                  <a:off x="1367770" y="905322"/>
                  <a:ext cx="110520" cy="89640"/>
                </a:xfrm>
                <a:prstGeom prst="rect">
                  <a:avLst/>
                </a:prstGeom>
              </p:spPr>
            </p:pic>
          </mc:Fallback>
        </mc:AlternateContent>
        <mc:AlternateContent xmlns:mc="http://schemas.openxmlformats.org/markup-compatibility/2006">
          <mc:Choice xmlns:p14="http://schemas.microsoft.com/office/powerpoint/2010/main" Requires="p14">
            <p:contentPart p14:bwMode="auto" r:id="rId292">
              <p14:nvContentPartPr>
                <p14:cNvPr id="97" name="잉크 96">
                  <a:extLst>
                    <a:ext uri="{FF2B5EF4-FFF2-40B4-BE49-F238E27FC236}">
                      <a16:creationId xmlns:a16="http://schemas.microsoft.com/office/drawing/2014/main" id="{08678AF4-B86D-45B1-9C83-389C08BBFA82}"/>
                    </a:ext>
                  </a:extLst>
                </p14:cNvPr>
                <p14:cNvContentPartPr/>
                <p14:nvPr/>
              </p14:nvContentPartPr>
              <p14:xfrm>
                <a:off x="1567930" y="770682"/>
                <a:ext cx="73440" cy="97560"/>
              </p14:xfrm>
            </p:contentPart>
          </mc:Choice>
          <mc:Fallback>
            <p:pic>
              <p:nvPicPr>
                <p:cNvPr id="97" name="잉크 96">
                  <a:extLst>
                    <a:ext uri="{FF2B5EF4-FFF2-40B4-BE49-F238E27FC236}">
                      <a16:creationId xmlns:a16="http://schemas.microsoft.com/office/drawing/2014/main" id="{08678AF4-B86D-45B1-9C83-389C08BBFA82}"/>
                    </a:ext>
                  </a:extLst>
                </p:cNvPr>
                <p:cNvPicPr/>
                <p:nvPr/>
              </p:nvPicPr>
              <p:blipFill>
                <a:blip r:embed="rId293"/>
                <a:stretch>
                  <a:fillRect/>
                </a:stretch>
              </p:blipFill>
              <p:spPr>
                <a:xfrm>
                  <a:off x="1559290" y="761682"/>
                  <a:ext cx="91080" cy="115200"/>
                </a:xfrm>
                <a:prstGeom prst="rect">
                  <a:avLst/>
                </a:prstGeom>
              </p:spPr>
            </p:pic>
          </mc:Fallback>
        </mc:AlternateContent>
        <mc:AlternateContent xmlns:mc="http://schemas.openxmlformats.org/markup-compatibility/2006">
          <mc:Choice xmlns:p14="http://schemas.microsoft.com/office/powerpoint/2010/main" Requires="p14">
            <p:contentPart p14:bwMode="auto" r:id="rId294">
              <p14:nvContentPartPr>
                <p14:cNvPr id="98" name="잉크 97">
                  <a:extLst>
                    <a:ext uri="{FF2B5EF4-FFF2-40B4-BE49-F238E27FC236}">
                      <a16:creationId xmlns:a16="http://schemas.microsoft.com/office/drawing/2014/main" id="{05E6D3AC-FF04-4DC7-9918-533074F74E8B}"/>
                    </a:ext>
                  </a:extLst>
                </p14:cNvPr>
                <p14:cNvContentPartPr/>
                <p14:nvPr/>
              </p14:nvContentPartPr>
              <p14:xfrm>
                <a:off x="1641010" y="726762"/>
                <a:ext cx="360" cy="153360"/>
              </p14:xfrm>
            </p:contentPart>
          </mc:Choice>
          <mc:Fallback>
            <p:pic>
              <p:nvPicPr>
                <p:cNvPr id="98" name="잉크 97">
                  <a:extLst>
                    <a:ext uri="{FF2B5EF4-FFF2-40B4-BE49-F238E27FC236}">
                      <a16:creationId xmlns:a16="http://schemas.microsoft.com/office/drawing/2014/main" id="{05E6D3AC-FF04-4DC7-9918-533074F74E8B}"/>
                    </a:ext>
                  </a:extLst>
                </p:cNvPr>
                <p:cNvPicPr/>
                <p:nvPr/>
              </p:nvPicPr>
              <p:blipFill>
                <a:blip r:embed="rId295"/>
                <a:stretch>
                  <a:fillRect/>
                </a:stretch>
              </p:blipFill>
              <p:spPr>
                <a:xfrm>
                  <a:off x="1632010" y="718122"/>
                  <a:ext cx="18000" cy="171000"/>
                </a:xfrm>
                <a:prstGeom prst="rect">
                  <a:avLst/>
                </a:prstGeom>
              </p:spPr>
            </p:pic>
          </mc:Fallback>
        </mc:AlternateContent>
        <mc:AlternateContent xmlns:mc="http://schemas.openxmlformats.org/markup-compatibility/2006">
          <mc:Choice xmlns:p14="http://schemas.microsoft.com/office/powerpoint/2010/main" Requires="p14">
            <p:contentPart p14:bwMode="auto" r:id="rId296">
              <p14:nvContentPartPr>
                <p14:cNvPr id="99" name="잉크 98">
                  <a:extLst>
                    <a:ext uri="{FF2B5EF4-FFF2-40B4-BE49-F238E27FC236}">
                      <a16:creationId xmlns:a16="http://schemas.microsoft.com/office/drawing/2014/main" id="{4CD28597-3780-45F5-A152-1D62E0F6D20E}"/>
                    </a:ext>
                  </a:extLst>
                </p14:cNvPr>
                <p14:cNvContentPartPr/>
                <p14:nvPr/>
              </p14:nvContentPartPr>
              <p14:xfrm>
                <a:off x="1641010" y="814602"/>
                <a:ext cx="30240" cy="360"/>
              </p14:xfrm>
            </p:contentPart>
          </mc:Choice>
          <mc:Fallback>
            <p:pic>
              <p:nvPicPr>
                <p:cNvPr id="99" name="잉크 98">
                  <a:extLst>
                    <a:ext uri="{FF2B5EF4-FFF2-40B4-BE49-F238E27FC236}">
                      <a16:creationId xmlns:a16="http://schemas.microsoft.com/office/drawing/2014/main" id="{4CD28597-3780-45F5-A152-1D62E0F6D20E}"/>
                    </a:ext>
                  </a:extLst>
                </p:cNvPr>
                <p:cNvPicPr/>
                <p:nvPr/>
              </p:nvPicPr>
              <p:blipFill>
                <a:blip r:embed="rId297"/>
                <a:stretch>
                  <a:fillRect/>
                </a:stretch>
              </p:blipFill>
              <p:spPr>
                <a:xfrm>
                  <a:off x="1632010" y="805962"/>
                  <a:ext cx="478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98">
              <p14:nvContentPartPr>
                <p14:cNvPr id="100" name="잉크 99">
                  <a:extLst>
                    <a:ext uri="{FF2B5EF4-FFF2-40B4-BE49-F238E27FC236}">
                      <a16:creationId xmlns:a16="http://schemas.microsoft.com/office/drawing/2014/main" id="{24496A64-31DE-46D6-A349-9F3F4A583C7C}"/>
                    </a:ext>
                  </a:extLst>
                </p14:cNvPr>
                <p14:cNvContentPartPr/>
                <p14:nvPr/>
              </p14:nvContentPartPr>
              <p14:xfrm>
                <a:off x="1735690" y="781482"/>
                <a:ext cx="49320" cy="86400"/>
              </p14:xfrm>
            </p:contentPart>
          </mc:Choice>
          <mc:Fallback>
            <p:pic>
              <p:nvPicPr>
                <p:cNvPr id="100" name="잉크 99">
                  <a:extLst>
                    <a:ext uri="{FF2B5EF4-FFF2-40B4-BE49-F238E27FC236}">
                      <a16:creationId xmlns:a16="http://schemas.microsoft.com/office/drawing/2014/main" id="{24496A64-31DE-46D6-A349-9F3F4A583C7C}"/>
                    </a:ext>
                  </a:extLst>
                </p:cNvPr>
                <p:cNvPicPr/>
                <p:nvPr/>
              </p:nvPicPr>
              <p:blipFill>
                <a:blip r:embed="rId299"/>
                <a:stretch>
                  <a:fillRect/>
                </a:stretch>
              </p:blipFill>
              <p:spPr>
                <a:xfrm>
                  <a:off x="1726690" y="772482"/>
                  <a:ext cx="66960" cy="104040"/>
                </a:xfrm>
                <a:prstGeom prst="rect">
                  <a:avLst/>
                </a:prstGeom>
              </p:spPr>
            </p:pic>
          </mc:Fallback>
        </mc:AlternateContent>
        <mc:AlternateContent xmlns:mc="http://schemas.openxmlformats.org/markup-compatibility/2006">
          <mc:Choice xmlns:p14="http://schemas.microsoft.com/office/powerpoint/2010/main" Requires="p14">
            <p:contentPart p14:bwMode="auto" r:id="rId300">
              <p14:nvContentPartPr>
                <p14:cNvPr id="101" name="잉크 100">
                  <a:extLst>
                    <a:ext uri="{FF2B5EF4-FFF2-40B4-BE49-F238E27FC236}">
                      <a16:creationId xmlns:a16="http://schemas.microsoft.com/office/drawing/2014/main" id="{975C081A-91FE-4173-A566-ADBEA601B4C5}"/>
                    </a:ext>
                  </a:extLst>
                </p14:cNvPr>
                <p14:cNvContentPartPr/>
                <p14:nvPr/>
              </p14:nvContentPartPr>
              <p14:xfrm>
                <a:off x="1819930" y="749082"/>
                <a:ext cx="9000" cy="166680"/>
              </p14:xfrm>
            </p:contentPart>
          </mc:Choice>
          <mc:Fallback>
            <p:pic>
              <p:nvPicPr>
                <p:cNvPr id="101" name="잉크 100">
                  <a:extLst>
                    <a:ext uri="{FF2B5EF4-FFF2-40B4-BE49-F238E27FC236}">
                      <a16:creationId xmlns:a16="http://schemas.microsoft.com/office/drawing/2014/main" id="{975C081A-91FE-4173-A566-ADBEA601B4C5}"/>
                    </a:ext>
                  </a:extLst>
                </p:cNvPr>
                <p:cNvPicPr/>
                <p:nvPr/>
              </p:nvPicPr>
              <p:blipFill>
                <a:blip r:embed="rId301"/>
                <a:stretch>
                  <a:fillRect/>
                </a:stretch>
              </p:blipFill>
              <p:spPr>
                <a:xfrm>
                  <a:off x="1810930" y="740082"/>
                  <a:ext cx="26640" cy="184320"/>
                </a:xfrm>
                <a:prstGeom prst="rect">
                  <a:avLst/>
                </a:prstGeom>
              </p:spPr>
            </p:pic>
          </mc:Fallback>
        </mc:AlternateContent>
        <mc:AlternateContent xmlns:mc="http://schemas.openxmlformats.org/markup-compatibility/2006">
          <mc:Choice xmlns:p14="http://schemas.microsoft.com/office/powerpoint/2010/main" Requires="p14">
            <p:contentPart p14:bwMode="auto" r:id="rId302">
              <p14:nvContentPartPr>
                <p14:cNvPr id="102" name="잉크 101">
                  <a:extLst>
                    <a:ext uri="{FF2B5EF4-FFF2-40B4-BE49-F238E27FC236}">
                      <a16:creationId xmlns:a16="http://schemas.microsoft.com/office/drawing/2014/main" id="{DCA5B31C-BA6A-4624-8C8E-5C7E530D715F}"/>
                    </a:ext>
                  </a:extLst>
                </p14:cNvPr>
                <p14:cNvContentPartPr/>
                <p14:nvPr/>
              </p14:nvContentPartPr>
              <p14:xfrm>
                <a:off x="1706890" y="826482"/>
                <a:ext cx="123480" cy="189000"/>
              </p14:xfrm>
            </p:contentPart>
          </mc:Choice>
          <mc:Fallback>
            <p:pic>
              <p:nvPicPr>
                <p:cNvPr id="102" name="잉크 101">
                  <a:extLst>
                    <a:ext uri="{FF2B5EF4-FFF2-40B4-BE49-F238E27FC236}">
                      <a16:creationId xmlns:a16="http://schemas.microsoft.com/office/drawing/2014/main" id="{DCA5B31C-BA6A-4624-8C8E-5C7E530D715F}"/>
                    </a:ext>
                  </a:extLst>
                </p:cNvPr>
                <p:cNvPicPr/>
                <p:nvPr/>
              </p:nvPicPr>
              <p:blipFill>
                <a:blip r:embed="rId303"/>
                <a:stretch>
                  <a:fillRect/>
                </a:stretch>
              </p:blipFill>
              <p:spPr>
                <a:xfrm>
                  <a:off x="1698250" y="817482"/>
                  <a:ext cx="141120" cy="206640"/>
                </a:xfrm>
                <a:prstGeom prst="rect">
                  <a:avLst/>
                </a:prstGeom>
              </p:spPr>
            </p:pic>
          </mc:Fallback>
        </mc:AlternateContent>
        <mc:AlternateContent xmlns:mc="http://schemas.openxmlformats.org/markup-compatibility/2006">
          <mc:Choice xmlns:p14="http://schemas.microsoft.com/office/powerpoint/2010/main" Requires="p14">
            <p:contentPart p14:bwMode="auto" r:id="rId304">
              <p14:nvContentPartPr>
                <p14:cNvPr id="104" name="잉크 103">
                  <a:extLst>
                    <a:ext uri="{FF2B5EF4-FFF2-40B4-BE49-F238E27FC236}">
                      <a16:creationId xmlns:a16="http://schemas.microsoft.com/office/drawing/2014/main" id="{FBE710FC-DA85-450A-8273-61B21F283BA7}"/>
                    </a:ext>
                  </a:extLst>
                </p14:cNvPr>
                <p14:cNvContentPartPr/>
                <p14:nvPr/>
              </p14:nvContentPartPr>
              <p14:xfrm>
                <a:off x="1676650" y="737562"/>
                <a:ext cx="81360" cy="112320"/>
              </p14:xfrm>
            </p:contentPart>
          </mc:Choice>
          <mc:Fallback>
            <p:pic>
              <p:nvPicPr>
                <p:cNvPr id="104" name="잉크 103">
                  <a:extLst>
                    <a:ext uri="{FF2B5EF4-FFF2-40B4-BE49-F238E27FC236}">
                      <a16:creationId xmlns:a16="http://schemas.microsoft.com/office/drawing/2014/main" id="{FBE710FC-DA85-450A-8273-61B21F283BA7}"/>
                    </a:ext>
                  </a:extLst>
                </p:cNvPr>
                <p:cNvPicPr/>
                <p:nvPr/>
              </p:nvPicPr>
              <p:blipFill>
                <a:blip r:embed="rId305"/>
                <a:stretch>
                  <a:fillRect/>
                </a:stretch>
              </p:blipFill>
              <p:spPr>
                <a:xfrm>
                  <a:off x="1667650" y="728922"/>
                  <a:ext cx="99000" cy="129960"/>
                </a:xfrm>
                <a:prstGeom prst="rect">
                  <a:avLst/>
                </a:prstGeom>
              </p:spPr>
            </p:pic>
          </mc:Fallback>
        </mc:AlternateContent>
        <mc:AlternateContent xmlns:mc="http://schemas.openxmlformats.org/markup-compatibility/2006">
          <mc:Choice xmlns:p14="http://schemas.microsoft.com/office/powerpoint/2010/main" Requires="p14">
            <p:contentPart p14:bwMode="auto" r:id="rId306">
              <p14:nvContentPartPr>
                <p14:cNvPr id="105" name="잉크 104">
                  <a:extLst>
                    <a:ext uri="{FF2B5EF4-FFF2-40B4-BE49-F238E27FC236}">
                      <a16:creationId xmlns:a16="http://schemas.microsoft.com/office/drawing/2014/main" id="{4ECBF771-F546-430A-95D4-6C547D717849}"/>
                    </a:ext>
                  </a:extLst>
                </p14:cNvPr>
                <p14:cNvContentPartPr/>
                <p14:nvPr/>
              </p14:nvContentPartPr>
              <p14:xfrm>
                <a:off x="1685290" y="792642"/>
                <a:ext cx="71640" cy="60120"/>
              </p14:xfrm>
            </p:contentPart>
          </mc:Choice>
          <mc:Fallback>
            <p:pic>
              <p:nvPicPr>
                <p:cNvPr id="105" name="잉크 104">
                  <a:extLst>
                    <a:ext uri="{FF2B5EF4-FFF2-40B4-BE49-F238E27FC236}">
                      <a16:creationId xmlns:a16="http://schemas.microsoft.com/office/drawing/2014/main" id="{4ECBF771-F546-430A-95D4-6C547D717849}"/>
                    </a:ext>
                  </a:extLst>
                </p:cNvPr>
                <p:cNvPicPr/>
                <p:nvPr/>
              </p:nvPicPr>
              <p:blipFill>
                <a:blip r:embed="rId307"/>
                <a:stretch>
                  <a:fillRect/>
                </a:stretch>
              </p:blipFill>
              <p:spPr>
                <a:xfrm>
                  <a:off x="1676290" y="783642"/>
                  <a:ext cx="89280" cy="77760"/>
                </a:xfrm>
                <a:prstGeom prst="rect">
                  <a:avLst/>
                </a:prstGeom>
              </p:spPr>
            </p:pic>
          </mc:Fallback>
        </mc:AlternateContent>
        <mc:AlternateContent xmlns:mc="http://schemas.openxmlformats.org/markup-compatibility/2006">
          <mc:Choice xmlns:p14="http://schemas.microsoft.com/office/powerpoint/2010/main" Requires="p14">
            <p:contentPart p14:bwMode="auto" r:id="rId308">
              <p14:nvContentPartPr>
                <p14:cNvPr id="174" name="잉크 173">
                  <a:extLst>
                    <a:ext uri="{FF2B5EF4-FFF2-40B4-BE49-F238E27FC236}">
                      <a16:creationId xmlns:a16="http://schemas.microsoft.com/office/drawing/2014/main" id="{649A3399-455F-417E-9238-DCBB0403DE30}"/>
                    </a:ext>
                  </a:extLst>
                </p14:cNvPr>
                <p14:cNvContentPartPr/>
                <p14:nvPr/>
              </p14:nvContentPartPr>
              <p14:xfrm>
                <a:off x="1209390" y="670698"/>
                <a:ext cx="104040" cy="81720"/>
              </p14:xfrm>
            </p:contentPart>
          </mc:Choice>
          <mc:Fallback>
            <p:pic>
              <p:nvPicPr>
                <p:cNvPr id="174" name="잉크 173">
                  <a:extLst>
                    <a:ext uri="{FF2B5EF4-FFF2-40B4-BE49-F238E27FC236}">
                      <a16:creationId xmlns:a16="http://schemas.microsoft.com/office/drawing/2014/main" id="{649A3399-455F-417E-9238-DCBB0403DE30}"/>
                    </a:ext>
                  </a:extLst>
                </p:cNvPr>
                <p:cNvPicPr/>
                <p:nvPr/>
              </p:nvPicPr>
              <p:blipFill>
                <a:blip r:embed="rId309"/>
                <a:stretch>
                  <a:fillRect/>
                </a:stretch>
              </p:blipFill>
              <p:spPr>
                <a:xfrm>
                  <a:off x="1200750" y="662058"/>
                  <a:ext cx="121680" cy="99360"/>
                </a:xfrm>
                <a:prstGeom prst="rect">
                  <a:avLst/>
                </a:prstGeom>
              </p:spPr>
            </p:pic>
          </mc:Fallback>
        </mc:AlternateContent>
        <mc:AlternateContent xmlns:mc="http://schemas.openxmlformats.org/markup-compatibility/2006">
          <mc:Choice xmlns:p14="http://schemas.microsoft.com/office/powerpoint/2010/main" Requires="p14">
            <p:contentPart p14:bwMode="auto" r:id="rId310">
              <p14:nvContentPartPr>
                <p14:cNvPr id="175" name="잉크 174">
                  <a:extLst>
                    <a:ext uri="{FF2B5EF4-FFF2-40B4-BE49-F238E27FC236}">
                      <a16:creationId xmlns:a16="http://schemas.microsoft.com/office/drawing/2014/main" id="{7749F9FB-79A0-4631-9F73-91D4BC1AE598}"/>
                    </a:ext>
                  </a:extLst>
                </p14:cNvPr>
                <p14:cNvContentPartPr/>
                <p14:nvPr/>
              </p14:nvContentPartPr>
              <p14:xfrm>
                <a:off x="1238190" y="752058"/>
                <a:ext cx="66960" cy="12600"/>
              </p14:xfrm>
            </p:contentPart>
          </mc:Choice>
          <mc:Fallback>
            <p:pic>
              <p:nvPicPr>
                <p:cNvPr id="175" name="잉크 174">
                  <a:extLst>
                    <a:ext uri="{FF2B5EF4-FFF2-40B4-BE49-F238E27FC236}">
                      <a16:creationId xmlns:a16="http://schemas.microsoft.com/office/drawing/2014/main" id="{7749F9FB-79A0-4631-9F73-91D4BC1AE598}"/>
                    </a:ext>
                  </a:extLst>
                </p:cNvPr>
                <p:cNvPicPr/>
                <p:nvPr/>
              </p:nvPicPr>
              <p:blipFill>
                <a:blip r:embed="rId311"/>
                <a:stretch>
                  <a:fillRect/>
                </a:stretch>
              </p:blipFill>
              <p:spPr>
                <a:xfrm>
                  <a:off x="1229190" y="743058"/>
                  <a:ext cx="84600" cy="30240"/>
                </a:xfrm>
                <a:prstGeom prst="rect">
                  <a:avLst/>
                </a:prstGeom>
              </p:spPr>
            </p:pic>
          </mc:Fallback>
        </mc:AlternateContent>
        <mc:AlternateContent xmlns:mc="http://schemas.openxmlformats.org/markup-compatibility/2006">
          <mc:Choice xmlns:p14="http://schemas.microsoft.com/office/powerpoint/2010/main" Requires="p14">
            <p:contentPart p14:bwMode="auto" r:id="rId312">
              <p14:nvContentPartPr>
                <p14:cNvPr id="176" name="잉크 175">
                  <a:extLst>
                    <a:ext uri="{FF2B5EF4-FFF2-40B4-BE49-F238E27FC236}">
                      <a16:creationId xmlns:a16="http://schemas.microsoft.com/office/drawing/2014/main" id="{24025F28-D994-4B67-9848-119C4D9C6144}"/>
                    </a:ext>
                  </a:extLst>
                </p14:cNvPr>
                <p14:cNvContentPartPr/>
                <p14:nvPr/>
              </p14:nvContentPartPr>
              <p14:xfrm>
                <a:off x="1261230" y="763578"/>
                <a:ext cx="55080" cy="94680"/>
              </p14:xfrm>
            </p:contentPart>
          </mc:Choice>
          <mc:Fallback>
            <p:pic>
              <p:nvPicPr>
                <p:cNvPr id="176" name="잉크 175">
                  <a:extLst>
                    <a:ext uri="{FF2B5EF4-FFF2-40B4-BE49-F238E27FC236}">
                      <a16:creationId xmlns:a16="http://schemas.microsoft.com/office/drawing/2014/main" id="{24025F28-D994-4B67-9848-119C4D9C6144}"/>
                    </a:ext>
                  </a:extLst>
                </p:cNvPr>
                <p:cNvPicPr/>
                <p:nvPr/>
              </p:nvPicPr>
              <p:blipFill>
                <a:blip r:embed="rId313"/>
                <a:stretch>
                  <a:fillRect/>
                </a:stretch>
              </p:blipFill>
              <p:spPr>
                <a:xfrm>
                  <a:off x="1252590" y="754938"/>
                  <a:ext cx="72720" cy="11232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314">
            <p14:nvContentPartPr>
              <p14:cNvPr id="178" name="잉크 177">
                <a:extLst>
                  <a:ext uri="{FF2B5EF4-FFF2-40B4-BE49-F238E27FC236}">
                    <a16:creationId xmlns:a16="http://schemas.microsoft.com/office/drawing/2014/main" id="{6749A7AD-4EDD-46B3-A459-E888DAAD14B0}"/>
                  </a:ext>
                </a:extLst>
              </p14:cNvPr>
              <p14:cNvContentPartPr/>
              <p14:nvPr/>
            </p14:nvContentPartPr>
            <p14:xfrm>
              <a:off x="2164110" y="4617738"/>
              <a:ext cx="646920" cy="360"/>
            </p14:xfrm>
          </p:contentPart>
        </mc:Choice>
        <mc:Fallback>
          <p:pic>
            <p:nvPicPr>
              <p:cNvPr id="178" name="잉크 177">
                <a:extLst>
                  <a:ext uri="{FF2B5EF4-FFF2-40B4-BE49-F238E27FC236}">
                    <a16:creationId xmlns:a16="http://schemas.microsoft.com/office/drawing/2014/main" id="{6749A7AD-4EDD-46B3-A459-E888DAAD14B0}"/>
                  </a:ext>
                </a:extLst>
              </p:cNvPr>
              <p:cNvPicPr/>
              <p:nvPr/>
            </p:nvPicPr>
            <p:blipFill>
              <a:blip r:embed="rId315"/>
              <a:stretch>
                <a:fillRect/>
              </a:stretch>
            </p:blipFill>
            <p:spPr>
              <a:xfrm>
                <a:off x="2155470" y="4609098"/>
                <a:ext cx="6645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316">
            <p14:nvContentPartPr>
              <p14:cNvPr id="179" name="잉크 178">
                <a:extLst>
                  <a:ext uri="{FF2B5EF4-FFF2-40B4-BE49-F238E27FC236}">
                    <a16:creationId xmlns:a16="http://schemas.microsoft.com/office/drawing/2014/main" id="{A5B6E302-E92B-4A3B-9F69-82B27F71CA44}"/>
                  </a:ext>
                </a:extLst>
              </p14:cNvPr>
              <p14:cNvContentPartPr/>
              <p14:nvPr/>
            </p14:nvContentPartPr>
            <p14:xfrm>
              <a:off x="2222070" y="5126418"/>
              <a:ext cx="693360" cy="47520"/>
            </p14:xfrm>
          </p:contentPart>
        </mc:Choice>
        <mc:Fallback>
          <p:pic>
            <p:nvPicPr>
              <p:cNvPr id="179" name="잉크 178">
                <a:extLst>
                  <a:ext uri="{FF2B5EF4-FFF2-40B4-BE49-F238E27FC236}">
                    <a16:creationId xmlns:a16="http://schemas.microsoft.com/office/drawing/2014/main" id="{A5B6E302-E92B-4A3B-9F69-82B27F71CA44}"/>
                  </a:ext>
                </a:extLst>
              </p:cNvPr>
              <p:cNvPicPr/>
              <p:nvPr/>
            </p:nvPicPr>
            <p:blipFill>
              <a:blip r:embed="rId317"/>
              <a:stretch>
                <a:fillRect/>
              </a:stretch>
            </p:blipFill>
            <p:spPr>
              <a:xfrm>
                <a:off x="2213070" y="5117418"/>
                <a:ext cx="711000" cy="65160"/>
              </a:xfrm>
              <a:prstGeom prst="rect">
                <a:avLst/>
              </a:prstGeom>
            </p:spPr>
          </p:pic>
        </mc:Fallback>
      </mc:AlternateContent>
      <mc:AlternateContent xmlns:mc="http://schemas.openxmlformats.org/markup-compatibility/2006">
        <mc:Choice xmlns:p14="http://schemas.microsoft.com/office/powerpoint/2010/main" Requires="p14">
          <p:contentPart p14:bwMode="auto" r:id="rId318">
            <p14:nvContentPartPr>
              <p14:cNvPr id="181" name="잉크 180">
                <a:extLst>
                  <a:ext uri="{FF2B5EF4-FFF2-40B4-BE49-F238E27FC236}">
                    <a16:creationId xmlns:a16="http://schemas.microsoft.com/office/drawing/2014/main" id="{032807C6-982C-4CB3-BF37-53F394591D29}"/>
                  </a:ext>
                </a:extLst>
              </p14:cNvPr>
              <p14:cNvContentPartPr/>
              <p14:nvPr/>
            </p14:nvContentPartPr>
            <p14:xfrm>
              <a:off x="1643190" y="6458418"/>
              <a:ext cx="151920" cy="21600"/>
            </p14:xfrm>
          </p:contentPart>
        </mc:Choice>
        <mc:Fallback>
          <p:pic>
            <p:nvPicPr>
              <p:cNvPr id="181" name="잉크 180">
                <a:extLst>
                  <a:ext uri="{FF2B5EF4-FFF2-40B4-BE49-F238E27FC236}">
                    <a16:creationId xmlns:a16="http://schemas.microsoft.com/office/drawing/2014/main" id="{032807C6-982C-4CB3-BF37-53F394591D29}"/>
                  </a:ext>
                </a:extLst>
              </p:cNvPr>
              <p:cNvPicPr/>
              <p:nvPr/>
            </p:nvPicPr>
            <p:blipFill>
              <a:blip r:embed="rId319"/>
              <a:stretch>
                <a:fillRect/>
              </a:stretch>
            </p:blipFill>
            <p:spPr>
              <a:xfrm>
                <a:off x="1634550" y="6449418"/>
                <a:ext cx="169560" cy="39240"/>
              </a:xfrm>
              <a:prstGeom prst="rect">
                <a:avLst/>
              </a:prstGeom>
            </p:spPr>
          </p:pic>
        </mc:Fallback>
      </mc:AlternateContent>
      <p:grpSp>
        <p:nvGrpSpPr>
          <p:cNvPr id="218" name="그룹 217">
            <a:extLst>
              <a:ext uri="{FF2B5EF4-FFF2-40B4-BE49-F238E27FC236}">
                <a16:creationId xmlns:a16="http://schemas.microsoft.com/office/drawing/2014/main" id="{E9069563-6AC6-4EA1-98E1-BEC32515A2CF}"/>
              </a:ext>
            </a:extLst>
          </p:cNvPr>
          <p:cNvGrpSpPr/>
          <p:nvPr/>
        </p:nvGrpSpPr>
        <p:grpSpPr>
          <a:xfrm>
            <a:off x="2592510" y="6747106"/>
            <a:ext cx="2094120" cy="1241672"/>
            <a:chOff x="2592510" y="6747106"/>
            <a:chExt cx="2094120" cy="1241672"/>
          </a:xfrm>
        </p:grpSpPr>
        <mc:AlternateContent xmlns:mc="http://schemas.openxmlformats.org/markup-compatibility/2006">
          <mc:Choice xmlns:p14="http://schemas.microsoft.com/office/powerpoint/2010/main" Requires="p14">
            <p:contentPart p14:bwMode="auto" r:id="rId320">
              <p14:nvContentPartPr>
                <p14:cNvPr id="185" name="잉크 184">
                  <a:extLst>
                    <a:ext uri="{FF2B5EF4-FFF2-40B4-BE49-F238E27FC236}">
                      <a16:creationId xmlns:a16="http://schemas.microsoft.com/office/drawing/2014/main" id="{742A9929-159A-4473-920E-DA6D011F7772}"/>
                    </a:ext>
                  </a:extLst>
                </p14:cNvPr>
                <p14:cNvContentPartPr/>
                <p14:nvPr/>
              </p14:nvContentPartPr>
              <p14:xfrm>
                <a:off x="2592510" y="7081938"/>
                <a:ext cx="975240" cy="906840"/>
              </p14:xfrm>
            </p:contentPart>
          </mc:Choice>
          <mc:Fallback>
            <p:pic>
              <p:nvPicPr>
                <p:cNvPr id="185" name="잉크 184">
                  <a:extLst>
                    <a:ext uri="{FF2B5EF4-FFF2-40B4-BE49-F238E27FC236}">
                      <a16:creationId xmlns:a16="http://schemas.microsoft.com/office/drawing/2014/main" id="{742A9929-159A-4473-920E-DA6D011F7772}"/>
                    </a:ext>
                  </a:extLst>
                </p:cNvPr>
                <p:cNvPicPr/>
                <p:nvPr/>
              </p:nvPicPr>
              <p:blipFill>
                <a:blip r:embed="rId321"/>
                <a:stretch>
                  <a:fillRect/>
                </a:stretch>
              </p:blipFill>
              <p:spPr>
                <a:xfrm>
                  <a:off x="2583870" y="7073298"/>
                  <a:ext cx="992880" cy="924480"/>
                </a:xfrm>
                <a:prstGeom prst="rect">
                  <a:avLst/>
                </a:prstGeom>
              </p:spPr>
            </p:pic>
          </mc:Fallback>
        </mc:AlternateContent>
        <mc:AlternateContent xmlns:mc="http://schemas.openxmlformats.org/markup-compatibility/2006">
          <mc:Choice xmlns:p14="http://schemas.microsoft.com/office/powerpoint/2010/main" Requires="p14">
            <p:contentPart p14:bwMode="auto" r:id="rId322">
              <p14:nvContentPartPr>
                <p14:cNvPr id="186" name="잉크 185">
                  <a:extLst>
                    <a:ext uri="{FF2B5EF4-FFF2-40B4-BE49-F238E27FC236}">
                      <a16:creationId xmlns:a16="http://schemas.microsoft.com/office/drawing/2014/main" id="{9E9B430A-F03D-4383-A216-319E62C944E5}"/>
                    </a:ext>
                  </a:extLst>
                </p14:cNvPr>
                <p14:cNvContentPartPr/>
                <p14:nvPr/>
              </p14:nvContentPartPr>
              <p14:xfrm>
                <a:off x="3527430" y="7129786"/>
                <a:ext cx="26280" cy="551880"/>
              </p14:xfrm>
            </p:contentPart>
          </mc:Choice>
          <mc:Fallback>
            <p:pic>
              <p:nvPicPr>
                <p:cNvPr id="186" name="잉크 185">
                  <a:extLst>
                    <a:ext uri="{FF2B5EF4-FFF2-40B4-BE49-F238E27FC236}">
                      <a16:creationId xmlns:a16="http://schemas.microsoft.com/office/drawing/2014/main" id="{9E9B430A-F03D-4383-A216-319E62C944E5}"/>
                    </a:ext>
                  </a:extLst>
                </p:cNvPr>
                <p:cNvPicPr/>
                <p:nvPr/>
              </p:nvPicPr>
              <p:blipFill>
                <a:blip r:embed="rId323"/>
                <a:stretch>
                  <a:fillRect/>
                </a:stretch>
              </p:blipFill>
              <p:spPr>
                <a:xfrm>
                  <a:off x="3518430" y="7120786"/>
                  <a:ext cx="43920" cy="569520"/>
                </a:xfrm>
                <a:prstGeom prst="rect">
                  <a:avLst/>
                </a:prstGeom>
              </p:spPr>
            </p:pic>
          </mc:Fallback>
        </mc:AlternateContent>
        <mc:AlternateContent xmlns:mc="http://schemas.openxmlformats.org/markup-compatibility/2006">
          <mc:Choice xmlns:p14="http://schemas.microsoft.com/office/powerpoint/2010/main" Requires="p14">
            <p:contentPart p14:bwMode="auto" r:id="rId324">
              <p14:nvContentPartPr>
                <p14:cNvPr id="187" name="잉크 186">
                  <a:extLst>
                    <a:ext uri="{FF2B5EF4-FFF2-40B4-BE49-F238E27FC236}">
                      <a16:creationId xmlns:a16="http://schemas.microsoft.com/office/drawing/2014/main" id="{DA3B6C3F-93BD-49E0-9B81-046F2C2282E7}"/>
                    </a:ext>
                  </a:extLst>
                </p14:cNvPr>
                <p14:cNvContentPartPr/>
                <p14:nvPr/>
              </p14:nvContentPartPr>
              <p14:xfrm>
                <a:off x="3321510" y="7622266"/>
                <a:ext cx="226080" cy="260280"/>
              </p14:xfrm>
            </p:contentPart>
          </mc:Choice>
          <mc:Fallback>
            <p:pic>
              <p:nvPicPr>
                <p:cNvPr id="187" name="잉크 186">
                  <a:extLst>
                    <a:ext uri="{FF2B5EF4-FFF2-40B4-BE49-F238E27FC236}">
                      <a16:creationId xmlns:a16="http://schemas.microsoft.com/office/drawing/2014/main" id="{DA3B6C3F-93BD-49E0-9B81-046F2C2282E7}"/>
                    </a:ext>
                  </a:extLst>
                </p:cNvPr>
                <p:cNvPicPr/>
                <p:nvPr/>
              </p:nvPicPr>
              <p:blipFill>
                <a:blip r:embed="rId325"/>
                <a:stretch>
                  <a:fillRect/>
                </a:stretch>
              </p:blipFill>
              <p:spPr>
                <a:xfrm>
                  <a:off x="3312510" y="7613626"/>
                  <a:ext cx="243720" cy="277920"/>
                </a:xfrm>
                <a:prstGeom prst="rect">
                  <a:avLst/>
                </a:prstGeom>
              </p:spPr>
            </p:pic>
          </mc:Fallback>
        </mc:AlternateContent>
        <mc:AlternateContent xmlns:mc="http://schemas.openxmlformats.org/markup-compatibility/2006">
          <mc:Choice xmlns:p14="http://schemas.microsoft.com/office/powerpoint/2010/main" Requires="p14">
            <p:contentPart p14:bwMode="auto" r:id="rId326">
              <p14:nvContentPartPr>
                <p14:cNvPr id="189" name="잉크 188">
                  <a:extLst>
                    <a:ext uri="{FF2B5EF4-FFF2-40B4-BE49-F238E27FC236}">
                      <a16:creationId xmlns:a16="http://schemas.microsoft.com/office/drawing/2014/main" id="{B89ED36D-C5BC-431F-A958-07F73CD85669}"/>
                    </a:ext>
                  </a:extLst>
                </p14:cNvPr>
                <p14:cNvContentPartPr/>
                <p14:nvPr/>
              </p14:nvContentPartPr>
              <p14:xfrm>
                <a:off x="2962590" y="7199266"/>
                <a:ext cx="360" cy="20880"/>
              </p14:xfrm>
            </p:contentPart>
          </mc:Choice>
          <mc:Fallback>
            <p:pic>
              <p:nvPicPr>
                <p:cNvPr id="189" name="잉크 188">
                  <a:extLst>
                    <a:ext uri="{FF2B5EF4-FFF2-40B4-BE49-F238E27FC236}">
                      <a16:creationId xmlns:a16="http://schemas.microsoft.com/office/drawing/2014/main" id="{B89ED36D-C5BC-431F-A958-07F73CD85669}"/>
                    </a:ext>
                  </a:extLst>
                </p:cNvPr>
                <p:cNvPicPr/>
                <p:nvPr/>
              </p:nvPicPr>
              <p:blipFill>
                <a:blip r:embed="rId327"/>
                <a:stretch>
                  <a:fillRect/>
                </a:stretch>
              </p:blipFill>
              <p:spPr>
                <a:xfrm>
                  <a:off x="2953950" y="7190266"/>
                  <a:ext cx="18000" cy="38520"/>
                </a:xfrm>
                <a:prstGeom prst="rect">
                  <a:avLst/>
                </a:prstGeom>
              </p:spPr>
            </p:pic>
          </mc:Fallback>
        </mc:AlternateContent>
        <mc:AlternateContent xmlns:mc="http://schemas.openxmlformats.org/markup-compatibility/2006">
          <mc:Choice xmlns:p14="http://schemas.microsoft.com/office/powerpoint/2010/main" Requires="p14">
            <p:contentPart p14:bwMode="auto" r:id="rId328">
              <p14:nvContentPartPr>
                <p14:cNvPr id="190" name="잉크 189">
                  <a:extLst>
                    <a:ext uri="{FF2B5EF4-FFF2-40B4-BE49-F238E27FC236}">
                      <a16:creationId xmlns:a16="http://schemas.microsoft.com/office/drawing/2014/main" id="{0897012F-96F8-45A8-A28E-AB19AA1E1CDC}"/>
                    </a:ext>
                  </a:extLst>
                </p14:cNvPr>
                <p14:cNvContentPartPr/>
                <p14:nvPr/>
              </p14:nvContentPartPr>
              <p14:xfrm>
                <a:off x="2951070" y="7314826"/>
                <a:ext cx="360" cy="55080"/>
              </p14:xfrm>
            </p:contentPart>
          </mc:Choice>
          <mc:Fallback>
            <p:pic>
              <p:nvPicPr>
                <p:cNvPr id="190" name="잉크 189">
                  <a:extLst>
                    <a:ext uri="{FF2B5EF4-FFF2-40B4-BE49-F238E27FC236}">
                      <a16:creationId xmlns:a16="http://schemas.microsoft.com/office/drawing/2014/main" id="{0897012F-96F8-45A8-A28E-AB19AA1E1CDC}"/>
                    </a:ext>
                  </a:extLst>
                </p:cNvPr>
                <p:cNvPicPr/>
                <p:nvPr/>
              </p:nvPicPr>
              <p:blipFill>
                <a:blip r:embed="rId329"/>
                <a:stretch>
                  <a:fillRect/>
                </a:stretch>
              </p:blipFill>
              <p:spPr>
                <a:xfrm>
                  <a:off x="2942430" y="7305826"/>
                  <a:ext cx="18000" cy="72720"/>
                </a:xfrm>
                <a:prstGeom prst="rect">
                  <a:avLst/>
                </a:prstGeom>
              </p:spPr>
            </p:pic>
          </mc:Fallback>
        </mc:AlternateContent>
        <mc:AlternateContent xmlns:mc="http://schemas.openxmlformats.org/markup-compatibility/2006">
          <mc:Choice xmlns:p14="http://schemas.microsoft.com/office/powerpoint/2010/main" Requires="p14">
            <p:contentPart p14:bwMode="auto" r:id="rId330">
              <p14:nvContentPartPr>
                <p14:cNvPr id="191" name="잉크 190">
                  <a:extLst>
                    <a:ext uri="{FF2B5EF4-FFF2-40B4-BE49-F238E27FC236}">
                      <a16:creationId xmlns:a16="http://schemas.microsoft.com/office/drawing/2014/main" id="{CB4C345C-6AEB-4E42-AB6D-89ADE9CA9DED}"/>
                    </a:ext>
                  </a:extLst>
                </p14:cNvPr>
                <p14:cNvContentPartPr/>
                <p14:nvPr/>
              </p14:nvContentPartPr>
              <p14:xfrm>
                <a:off x="2951070" y="7441906"/>
                <a:ext cx="360" cy="205920"/>
              </p14:xfrm>
            </p:contentPart>
          </mc:Choice>
          <mc:Fallback>
            <p:pic>
              <p:nvPicPr>
                <p:cNvPr id="191" name="잉크 190">
                  <a:extLst>
                    <a:ext uri="{FF2B5EF4-FFF2-40B4-BE49-F238E27FC236}">
                      <a16:creationId xmlns:a16="http://schemas.microsoft.com/office/drawing/2014/main" id="{CB4C345C-6AEB-4E42-AB6D-89ADE9CA9DED}"/>
                    </a:ext>
                  </a:extLst>
                </p:cNvPr>
                <p:cNvPicPr/>
                <p:nvPr/>
              </p:nvPicPr>
              <p:blipFill>
                <a:blip r:embed="rId331"/>
                <a:stretch>
                  <a:fillRect/>
                </a:stretch>
              </p:blipFill>
              <p:spPr>
                <a:xfrm>
                  <a:off x="2942430" y="7433266"/>
                  <a:ext cx="18000" cy="223560"/>
                </a:xfrm>
                <a:prstGeom prst="rect">
                  <a:avLst/>
                </a:prstGeom>
              </p:spPr>
            </p:pic>
          </mc:Fallback>
        </mc:AlternateContent>
        <mc:AlternateContent xmlns:mc="http://schemas.openxmlformats.org/markup-compatibility/2006">
          <mc:Choice xmlns:p14="http://schemas.microsoft.com/office/powerpoint/2010/main" Requires="p14">
            <p:contentPart p14:bwMode="auto" r:id="rId332">
              <p14:nvContentPartPr>
                <p14:cNvPr id="192" name="잉크 191">
                  <a:extLst>
                    <a:ext uri="{FF2B5EF4-FFF2-40B4-BE49-F238E27FC236}">
                      <a16:creationId xmlns:a16="http://schemas.microsoft.com/office/drawing/2014/main" id="{1B1240A3-7784-4675-A367-7934B10A30B4}"/>
                    </a:ext>
                  </a:extLst>
                </p14:cNvPr>
                <p14:cNvContentPartPr/>
                <p14:nvPr/>
              </p14:nvContentPartPr>
              <p14:xfrm>
                <a:off x="2951070" y="7673386"/>
                <a:ext cx="89280" cy="12240"/>
              </p14:xfrm>
            </p:contentPart>
          </mc:Choice>
          <mc:Fallback>
            <p:pic>
              <p:nvPicPr>
                <p:cNvPr id="192" name="잉크 191">
                  <a:extLst>
                    <a:ext uri="{FF2B5EF4-FFF2-40B4-BE49-F238E27FC236}">
                      <a16:creationId xmlns:a16="http://schemas.microsoft.com/office/drawing/2014/main" id="{1B1240A3-7784-4675-A367-7934B10A30B4}"/>
                    </a:ext>
                  </a:extLst>
                </p:cNvPr>
                <p:cNvPicPr/>
                <p:nvPr/>
              </p:nvPicPr>
              <p:blipFill>
                <a:blip r:embed="rId333"/>
                <a:stretch>
                  <a:fillRect/>
                </a:stretch>
              </p:blipFill>
              <p:spPr>
                <a:xfrm>
                  <a:off x="2942430" y="7664746"/>
                  <a:ext cx="106920" cy="29880"/>
                </a:xfrm>
                <a:prstGeom prst="rect">
                  <a:avLst/>
                </a:prstGeom>
              </p:spPr>
            </p:pic>
          </mc:Fallback>
        </mc:AlternateContent>
        <mc:AlternateContent xmlns:mc="http://schemas.openxmlformats.org/markup-compatibility/2006">
          <mc:Choice xmlns:p14="http://schemas.microsoft.com/office/powerpoint/2010/main" Requires="p14">
            <p:contentPart p14:bwMode="auto" r:id="rId334">
              <p14:nvContentPartPr>
                <p14:cNvPr id="193" name="잉크 192">
                  <a:extLst>
                    <a:ext uri="{FF2B5EF4-FFF2-40B4-BE49-F238E27FC236}">
                      <a16:creationId xmlns:a16="http://schemas.microsoft.com/office/drawing/2014/main" id="{CB9DFBF1-AFE8-47D8-BAEA-C1A9E6E7D930}"/>
                    </a:ext>
                  </a:extLst>
                </p14:cNvPr>
                <p14:cNvContentPartPr/>
                <p14:nvPr/>
              </p14:nvContentPartPr>
              <p14:xfrm>
                <a:off x="3090030" y="7673386"/>
                <a:ext cx="229320" cy="360"/>
              </p14:xfrm>
            </p:contentPart>
          </mc:Choice>
          <mc:Fallback>
            <p:pic>
              <p:nvPicPr>
                <p:cNvPr id="193" name="잉크 192">
                  <a:extLst>
                    <a:ext uri="{FF2B5EF4-FFF2-40B4-BE49-F238E27FC236}">
                      <a16:creationId xmlns:a16="http://schemas.microsoft.com/office/drawing/2014/main" id="{CB9DFBF1-AFE8-47D8-BAEA-C1A9E6E7D930}"/>
                    </a:ext>
                  </a:extLst>
                </p:cNvPr>
                <p:cNvPicPr/>
                <p:nvPr/>
              </p:nvPicPr>
              <p:blipFill>
                <a:blip r:embed="rId335"/>
                <a:stretch>
                  <a:fillRect/>
                </a:stretch>
              </p:blipFill>
              <p:spPr>
                <a:xfrm>
                  <a:off x="3081030" y="7664746"/>
                  <a:ext cx="2469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336">
              <p14:nvContentPartPr>
                <p14:cNvPr id="194" name="잉크 193">
                  <a:extLst>
                    <a:ext uri="{FF2B5EF4-FFF2-40B4-BE49-F238E27FC236}">
                      <a16:creationId xmlns:a16="http://schemas.microsoft.com/office/drawing/2014/main" id="{4053A4FB-C2A1-4E01-8665-393D54E7C0CE}"/>
                    </a:ext>
                  </a:extLst>
                </p14:cNvPr>
                <p14:cNvContentPartPr/>
                <p14:nvPr/>
              </p14:nvContentPartPr>
              <p14:xfrm>
                <a:off x="3425910" y="7650706"/>
                <a:ext cx="69480" cy="23040"/>
              </p14:xfrm>
            </p:contentPart>
          </mc:Choice>
          <mc:Fallback>
            <p:pic>
              <p:nvPicPr>
                <p:cNvPr id="194" name="잉크 193">
                  <a:extLst>
                    <a:ext uri="{FF2B5EF4-FFF2-40B4-BE49-F238E27FC236}">
                      <a16:creationId xmlns:a16="http://schemas.microsoft.com/office/drawing/2014/main" id="{4053A4FB-C2A1-4E01-8665-393D54E7C0CE}"/>
                    </a:ext>
                  </a:extLst>
                </p:cNvPr>
                <p:cNvPicPr/>
                <p:nvPr/>
              </p:nvPicPr>
              <p:blipFill>
                <a:blip r:embed="rId337"/>
                <a:stretch>
                  <a:fillRect/>
                </a:stretch>
              </p:blipFill>
              <p:spPr>
                <a:xfrm>
                  <a:off x="3416910" y="7641706"/>
                  <a:ext cx="87120" cy="40680"/>
                </a:xfrm>
                <a:prstGeom prst="rect">
                  <a:avLst/>
                </a:prstGeom>
              </p:spPr>
            </p:pic>
          </mc:Fallback>
        </mc:AlternateContent>
        <mc:AlternateContent xmlns:mc="http://schemas.openxmlformats.org/markup-compatibility/2006">
          <mc:Choice xmlns:p14="http://schemas.microsoft.com/office/powerpoint/2010/main" Requires="p14">
            <p:contentPart p14:bwMode="auto" r:id="rId338">
              <p14:nvContentPartPr>
                <p14:cNvPr id="195" name="잉크 194">
                  <a:extLst>
                    <a:ext uri="{FF2B5EF4-FFF2-40B4-BE49-F238E27FC236}">
                      <a16:creationId xmlns:a16="http://schemas.microsoft.com/office/drawing/2014/main" id="{7476B72C-1732-454B-8C1E-8D4A52711284}"/>
                    </a:ext>
                  </a:extLst>
                </p14:cNvPr>
                <p14:cNvContentPartPr/>
                <p14:nvPr/>
              </p14:nvContentPartPr>
              <p14:xfrm>
                <a:off x="2841990" y="7719826"/>
                <a:ext cx="74520" cy="52200"/>
              </p14:xfrm>
            </p:contentPart>
          </mc:Choice>
          <mc:Fallback>
            <p:pic>
              <p:nvPicPr>
                <p:cNvPr id="195" name="잉크 194">
                  <a:extLst>
                    <a:ext uri="{FF2B5EF4-FFF2-40B4-BE49-F238E27FC236}">
                      <a16:creationId xmlns:a16="http://schemas.microsoft.com/office/drawing/2014/main" id="{7476B72C-1732-454B-8C1E-8D4A52711284}"/>
                    </a:ext>
                  </a:extLst>
                </p:cNvPr>
                <p:cNvPicPr/>
                <p:nvPr/>
              </p:nvPicPr>
              <p:blipFill>
                <a:blip r:embed="rId339"/>
                <a:stretch>
                  <a:fillRect/>
                </a:stretch>
              </p:blipFill>
              <p:spPr>
                <a:xfrm>
                  <a:off x="2833350" y="7710826"/>
                  <a:ext cx="92160" cy="69840"/>
                </a:xfrm>
                <a:prstGeom prst="rect">
                  <a:avLst/>
                </a:prstGeom>
              </p:spPr>
            </p:pic>
          </mc:Fallback>
        </mc:AlternateContent>
        <mc:AlternateContent xmlns:mc="http://schemas.openxmlformats.org/markup-compatibility/2006">
          <mc:Choice xmlns:p14="http://schemas.microsoft.com/office/powerpoint/2010/main" Requires="p14">
            <p:contentPart p14:bwMode="auto" r:id="rId340">
              <p14:nvContentPartPr>
                <p14:cNvPr id="196" name="잉크 195">
                  <a:extLst>
                    <a:ext uri="{FF2B5EF4-FFF2-40B4-BE49-F238E27FC236}">
                      <a16:creationId xmlns:a16="http://schemas.microsoft.com/office/drawing/2014/main" id="{D5C92036-7D93-4558-8F43-790EA45AA119}"/>
                    </a:ext>
                  </a:extLst>
                </p14:cNvPr>
                <p14:cNvContentPartPr/>
                <p14:nvPr/>
              </p14:nvContentPartPr>
              <p14:xfrm>
                <a:off x="2761350" y="7801186"/>
                <a:ext cx="27720" cy="27000"/>
              </p14:xfrm>
            </p:contentPart>
          </mc:Choice>
          <mc:Fallback>
            <p:pic>
              <p:nvPicPr>
                <p:cNvPr id="196" name="잉크 195">
                  <a:extLst>
                    <a:ext uri="{FF2B5EF4-FFF2-40B4-BE49-F238E27FC236}">
                      <a16:creationId xmlns:a16="http://schemas.microsoft.com/office/drawing/2014/main" id="{D5C92036-7D93-4558-8F43-790EA45AA119}"/>
                    </a:ext>
                  </a:extLst>
                </p:cNvPr>
                <p:cNvPicPr/>
                <p:nvPr/>
              </p:nvPicPr>
              <p:blipFill>
                <a:blip r:embed="rId341"/>
                <a:stretch>
                  <a:fillRect/>
                </a:stretch>
              </p:blipFill>
              <p:spPr>
                <a:xfrm>
                  <a:off x="2752710" y="7792186"/>
                  <a:ext cx="45360" cy="44640"/>
                </a:xfrm>
                <a:prstGeom prst="rect">
                  <a:avLst/>
                </a:prstGeom>
              </p:spPr>
            </p:pic>
          </mc:Fallback>
        </mc:AlternateContent>
        <mc:AlternateContent xmlns:mc="http://schemas.openxmlformats.org/markup-compatibility/2006">
          <mc:Choice xmlns:p14="http://schemas.microsoft.com/office/powerpoint/2010/main" Requires="p14">
            <p:contentPart p14:bwMode="auto" r:id="rId342">
              <p14:nvContentPartPr>
                <p14:cNvPr id="197" name="잉크 196">
                  <a:extLst>
                    <a:ext uri="{FF2B5EF4-FFF2-40B4-BE49-F238E27FC236}">
                      <a16:creationId xmlns:a16="http://schemas.microsoft.com/office/drawing/2014/main" id="{31B7D258-1A14-4F78-957F-913FFD810CF9}"/>
                    </a:ext>
                  </a:extLst>
                </p14:cNvPr>
                <p14:cNvContentPartPr/>
                <p14:nvPr/>
              </p14:nvContentPartPr>
              <p14:xfrm>
                <a:off x="2740830" y="7858786"/>
                <a:ext cx="2520" cy="5040"/>
              </p14:xfrm>
            </p:contentPart>
          </mc:Choice>
          <mc:Fallback>
            <p:pic>
              <p:nvPicPr>
                <p:cNvPr id="197" name="잉크 196">
                  <a:extLst>
                    <a:ext uri="{FF2B5EF4-FFF2-40B4-BE49-F238E27FC236}">
                      <a16:creationId xmlns:a16="http://schemas.microsoft.com/office/drawing/2014/main" id="{31B7D258-1A14-4F78-957F-913FFD810CF9}"/>
                    </a:ext>
                  </a:extLst>
                </p:cNvPr>
                <p:cNvPicPr/>
                <p:nvPr/>
              </p:nvPicPr>
              <p:blipFill>
                <a:blip r:embed="rId343"/>
                <a:stretch>
                  <a:fillRect/>
                </a:stretch>
              </p:blipFill>
              <p:spPr>
                <a:xfrm>
                  <a:off x="2732190" y="7850146"/>
                  <a:ext cx="2016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344">
              <p14:nvContentPartPr>
                <p14:cNvPr id="198" name="잉크 197">
                  <a:extLst>
                    <a:ext uri="{FF2B5EF4-FFF2-40B4-BE49-F238E27FC236}">
                      <a16:creationId xmlns:a16="http://schemas.microsoft.com/office/drawing/2014/main" id="{8CB10A6E-1751-4F71-AD10-CF99A38A2D34}"/>
                    </a:ext>
                  </a:extLst>
                </p14:cNvPr>
                <p14:cNvContentPartPr/>
                <p14:nvPr/>
              </p14:nvContentPartPr>
              <p14:xfrm>
                <a:off x="2705910" y="7905226"/>
                <a:ext cx="2160" cy="360"/>
              </p14:xfrm>
            </p:contentPart>
          </mc:Choice>
          <mc:Fallback>
            <p:pic>
              <p:nvPicPr>
                <p:cNvPr id="198" name="잉크 197">
                  <a:extLst>
                    <a:ext uri="{FF2B5EF4-FFF2-40B4-BE49-F238E27FC236}">
                      <a16:creationId xmlns:a16="http://schemas.microsoft.com/office/drawing/2014/main" id="{8CB10A6E-1751-4F71-AD10-CF99A38A2D34}"/>
                    </a:ext>
                  </a:extLst>
                </p:cNvPr>
                <p:cNvPicPr/>
                <p:nvPr/>
              </p:nvPicPr>
              <p:blipFill>
                <a:blip r:embed="rId26"/>
                <a:stretch>
                  <a:fillRect/>
                </a:stretch>
              </p:blipFill>
              <p:spPr>
                <a:xfrm>
                  <a:off x="2697270" y="7896586"/>
                  <a:ext cx="198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345">
              <p14:nvContentPartPr>
                <p14:cNvPr id="199" name="잉크 198">
                  <a:extLst>
                    <a:ext uri="{FF2B5EF4-FFF2-40B4-BE49-F238E27FC236}">
                      <a16:creationId xmlns:a16="http://schemas.microsoft.com/office/drawing/2014/main" id="{44DC934C-E1A4-4D47-837F-DCD790E667B6}"/>
                    </a:ext>
                  </a:extLst>
                </p14:cNvPr>
                <p14:cNvContentPartPr/>
                <p14:nvPr/>
              </p14:nvContentPartPr>
              <p14:xfrm>
                <a:off x="3078510" y="7539466"/>
                <a:ext cx="68040" cy="70920"/>
              </p14:xfrm>
            </p:contentPart>
          </mc:Choice>
          <mc:Fallback>
            <p:pic>
              <p:nvPicPr>
                <p:cNvPr id="199" name="잉크 198">
                  <a:extLst>
                    <a:ext uri="{FF2B5EF4-FFF2-40B4-BE49-F238E27FC236}">
                      <a16:creationId xmlns:a16="http://schemas.microsoft.com/office/drawing/2014/main" id="{44DC934C-E1A4-4D47-837F-DCD790E667B6}"/>
                    </a:ext>
                  </a:extLst>
                </p:cNvPr>
                <p:cNvPicPr/>
                <p:nvPr/>
              </p:nvPicPr>
              <p:blipFill>
                <a:blip r:embed="rId346"/>
                <a:stretch>
                  <a:fillRect/>
                </a:stretch>
              </p:blipFill>
              <p:spPr>
                <a:xfrm>
                  <a:off x="3069870" y="7530826"/>
                  <a:ext cx="85680" cy="88560"/>
                </a:xfrm>
                <a:prstGeom prst="rect">
                  <a:avLst/>
                </a:prstGeom>
              </p:spPr>
            </p:pic>
          </mc:Fallback>
        </mc:AlternateContent>
        <mc:AlternateContent xmlns:mc="http://schemas.openxmlformats.org/markup-compatibility/2006">
          <mc:Choice xmlns:p14="http://schemas.microsoft.com/office/powerpoint/2010/main" Requires="p14">
            <p:contentPart p14:bwMode="auto" r:id="rId347">
              <p14:nvContentPartPr>
                <p14:cNvPr id="200" name="잉크 199">
                  <a:extLst>
                    <a:ext uri="{FF2B5EF4-FFF2-40B4-BE49-F238E27FC236}">
                      <a16:creationId xmlns:a16="http://schemas.microsoft.com/office/drawing/2014/main" id="{9B82611A-6C91-43D8-B09D-4B8748F6753C}"/>
                    </a:ext>
                  </a:extLst>
                </p14:cNvPr>
                <p14:cNvContentPartPr/>
                <p14:nvPr/>
              </p14:nvContentPartPr>
              <p14:xfrm>
                <a:off x="3458310" y="7026106"/>
                <a:ext cx="209880" cy="156600"/>
              </p14:xfrm>
            </p:contentPart>
          </mc:Choice>
          <mc:Fallback>
            <p:pic>
              <p:nvPicPr>
                <p:cNvPr id="200" name="잉크 199">
                  <a:extLst>
                    <a:ext uri="{FF2B5EF4-FFF2-40B4-BE49-F238E27FC236}">
                      <a16:creationId xmlns:a16="http://schemas.microsoft.com/office/drawing/2014/main" id="{9B82611A-6C91-43D8-B09D-4B8748F6753C}"/>
                    </a:ext>
                  </a:extLst>
                </p:cNvPr>
                <p:cNvPicPr/>
                <p:nvPr/>
              </p:nvPicPr>
              <p:blipFill>
                <a:blip r:embed="rId348"/>
                <a:stretch>
                  <a:fillRect/>
                </a:stretch>
              </p:blipFill>
              <p:spPr>
                <a:xfrm>
                  <a:off x="3449670" y="7017466"/>
                  <a:ext cx="227520" cy="174240"/>
                </a:xfrm>
                <a:prstGeom prst="rect">
                  <a:avLst/>
                </a:prstGeom>
              </p:spPr>
            </p:pic>
          </mc:Fallback>
        </mc:AlternateContent>
        <mc:AlternateContent xmlns:mc="http://schemas.openxmlformats.org/markup-compatibility/2006">
          <mc:Choice xmlns:p14="http://schemas.microsoft.com/office/powerpoint/2010/main" Requires="p14">
            <p:contentPart p14:bwMode="auto" r:id="rId349">
              <p14:nvContentPartPr>
                <p14:cNvPr id="203" name="잉크 202">
                  <a:extLst>
                    <a:ext uri="{FF2B5EF4-FFF2-40B4-BE49-F238E27FC236}">
                      <a16:creationId xmlns:a16="http://schemas.microsoft.com/office/drawing/2014/main" id="{F03ECB3A-2A36-4B1E-8915-341550B846F9}"/>
                    </a:ext>
                  </a:extLst>
                </p14:cNvPr>
                <p14:cNvContentPartPr/>
                <p14:nvPr/>
              </p14:nvContentPartPr>
              <p14:xfrm>
                <a:off x="3459030" y="7033666"/>
                <a:ext cx="177120" cy="86400"/>
              </p14:xfrm>
            </p:contentPart>
          </mc:Choice>
          <mc:Fallback>
            <p:pic>
              <p:nvPicPr>
                <p:cNvPr id="203" name="잉크 202">
                  <a:extLst>
                    <a:ext uri="{FF2B5EF4-FFF2-40B4-BE49-F238E27FC236}">
                      <a16:creationId xmlns:a16="http://schemas.microsoft.com/office/drawing/2014/main" id="{F03ECB3A-2A36-4B1E-8915-341550B846F9}"/>
                    </a:ext>
                  </a:extLst>
                </p:cNvPr>
                <p:cNvPicPr/>
                <p:nvPr/>
              </p:nvPicPr>
              <p:blipFill>
                <a:blip r:embed="rId350"/>
                <a:stretch>
                  <a:fillRect/>
                </a:stretch>
              </p:blipFill>
              <p:spPr>
                <a:xfrm>
                  <a:off x="3450390" y="7024666"/>
                  <a:ext cx="194760" cy="104040"/>
                </a:xfrm>
                <a:prstGeom prst="rect">
                  <a:avLst/>
                </a:prstGeom>
              </p:spPr>
            </p:pic>
          </mc:Fallback>
        </mc:AlternateContent>
        <mc:AlternateContent xmlns:mc="http://schemas.openxmlformats.org/markup-compatibility/2006">
          <mc:Choice xmlns:p14="http://schemas.microsoft.com/office/powerpoint/2010/main" Requires="p14">
            <p:contentPart p14:bwMode="auto" r:id="rId351">
              <p14:nvContentPartPr>
                <p14:cNvPr id="204" name="잉크 203">
                  <a:extLst>
                    <a:ext uri="{FF2B5EF4-FFF2-40B4-BE49-F238E27FC236}">
                      <a16:creationId xmlns:a16="http://schemas.microsoft.com/office/drawing/2014/main" id="{F88916E9-7A2C-4496-9807-7F555CD4CB4B}"/>
                    </a:ext>
                  </a:extLst>
                </p14:cNvPr>
                <p14:cNvContentPartPr/>
                <p14:nvPr/>
              </p14:nvContentPartPr>
              <p14:xfrm>
                <a:off x="3702750" y="6886426"/>
                <a:ext cx="163080" cy="228960"/>
              </p14:xfrm>
            </p:contentPart>
          </mc:Choice>
          <mc:Fallback>
            <p:pic>
              <p:nvPicPr>
                <p:cNvPr id="204" name="잉크 203">
                  <a:extLst>
                    <a:ext uri="{FF2B5EF4-FFF2-40B4-BE49-F238E27FC236}">
                      <a16:creationId xmlns:a16="http://schemas.microsoft.com/office/drawing/2014/main" id="{F88916E9-7A2C-4496-9807-7F555CD4CB4B}"/>
                    </a:ext>
                  </a:extLst>
                </p:cNvPr>
                <p:cNvPicPr/>
                <p:nvPr/>
              </p:nvPicPr>
              <p:blipFill>
                <a:blip r:embed="rId352"/>
                <a:stretch>
                  <a:fillRect/>
                </a:stretch>
              </p:blipFill>
              <p:spPr>
                <a:xfrm>
                  <a:off x="3694110" y="6877426"/>
                  <a:ext cx="180720" cy="246600"/>
                </a:xfrm>
                <a:prstGeom prst="rect">
                  <a:avLst/>
                </a:prstGeom>
              </p:spPr>
            </p:pic>
          </mc:Fallback>
        </mc:AlternateContent>
        <mc:AlternateContent xmlns:mc="http://schemas.openxmlformats.org/markup-compatibility/2006">
          <mc:Choice xmlns:p14="http://schemas.microsoft.com/office/powerpoint/2010/main" Requires="p14">
            <p:contentPart p14:bwMode="auto" r:id="rId353">
              <p14:nvContentPartPr>
                <p14:cNvPr id="205" name="잉크 204">
                  <a:extLst>
                    <a:ext uri="{FF2B5EF4-FFF2-40B4-BE49-F238E27FC236}">
                      <a16:creationId xmlns:a16="http://schemas.microsoft.com/office/drawing/2014/main" id="{1204560B-539D-45AD-A1C4-DAF48A4EC496}"/>
                    </a:ext>
                  </a:extLst>
                </p14:cNvPr>
                <p14:cNvContentPartPr/>
                <p14:nvPr/>
              </p14:nvContentPartPr>
              <p14:xfrm>
                <a:off x="3919830" y="6967786"/>
                <a:ext cx="86760" cy="108000"/>
              </p14:xfrm>
            </p:contentPart>
          </mc:Choice>
          <mc:Fallback>
            <p:pic>
              <p:nvPicPr>
                <p:cNvPr id="205" name="잉크 204">
                  <a:extLst>
                    <a:ext uri="{FF2B5EF4-FFF2-40B4-BE49-F238E27FC236}">
                      <a16:creationId xmlns:a16="http://schemas.microsoft.com/office/drawing/2014/main" id="{1204560B-539D-45AD-A1C4-DAF48A4EC496}"/>
                    </a:ext>
                  </a:extLst>
                </p:cNvPr>
                <p:cNvPicPr/>
                <p:nvPr/>
              </p:nvPicPr>
              <p:blipFill>
                <a:blip r:embed="rId354"/>
                <a:stretch>
                  <a:fillRect/>
                </a:stretch>
              </p:blipFill>
              <p:spPr>
                <a:xfrm>
                  <a:off x="3910830" y="6958786"/>
                  <a:ext cx="104400" cy="125640"/>
                </a:xfrm>
                <a:prstGeom prst="rect">
                  <a:avLst/>
                </a:prstGeom>
              </p:spPr>
            </p:pic>
          </mc:Fallback>
        </mc:AlternateContent>
        <mc:AlternateContent xmlns:mc="http://schemas.openxmlformats.org/markup-compatibility/2006">
          <mc:Choice xmlns:p14="http://schemas.microsoft.com/office/powerpoint/2010/main" Requires="p14">
            <p:contentPart p14:bwMode="auto" r:id="rId355">
              <p14:nvContentPartPr>
                <p14:cNvPr id="206" name="잉크 205">
                  <a:extLst>
                    <a:ext uri="{FF2B5EF4-FFF2-40B4-BE49-F238E27FC236}">
                      <a16:creationId xmlns:a16="http://schemas.microsoft.com/office/drawing/2014/main" id="{C3FC73E1-5BF5-41E1-9F0A-0A789E9DFC1C}"/>
                    </a:ext>
                  </a:extLst>
                </p14:cNvPr>
                <p14:cNvContentPartPr/>
                <p14:nvPr/>
              </p14:nvContentPartPr>
              <p14:xfrm>
                <a:off x="4062030" y="6979306"/>
                <a:ext cx="93960" cy="151200"/>
              </p14:xfrm>
            </p:contentPart>
          </mc:Choice>
          <mc:Fallback>
            <p:pic>
              <p:nvPicPr>
                <p:cNvPr id="206" name="잉크 205">
                  <a:extLst>
                    <a:ext uri="{FF2B5EF4-FFF2-40B4-BE49-F238E27FC236}">
                      <a16:creationId xmlns:a16="http://schemas.microsoft.com/office/drawing/2014/main" id="{C3FC73E1-5BF5-41E1-9F0A-0A789E9DFC1C}"/>
                    </a:ext>
                  </a:extLst>
                </p:cNvPr>
                <p:cNvPicPr/>
                <p:nvPr/>
              </p:nvPicPr>
              <p:blipFill>
                <a:blip r:embed="rId356"/>
                <a:stretch>
                  <a:fillRect/>
                </a:stretch>
              </p:blipFill>
              <p:spPr>
                <a:xfrm>
                  <a:off x="4053390" y="6970306"/>
                  <a:ext cx="111600" cy="168840"/>
                </a:xfrm>
                <a:prstGeom prst="rect">
                  <a:avLst/>
                </a:prstGeom>
              </p:spPr>
            </p:pic>
          </mc:Fallback>
        </mc:AlternateContent>
        <mc:AlternateContent xmlns:mc="http://schemas.openxmlformats.org/markup-compatibility/2006">
          <mc:Choice xmlns:p14="http://schemas.microsoft.com/office/powerpoint/2010/main" Requires="p14">
            <p:contentPart p14:bwMode="auto" r:id="rId357">
              <p14:nvContentPartPr>
                <p14:cNvPr id="207" name="잉크 206">
                  <a:extLst>
                    <a:ext uri="{FF2B5EF4-FFF2-40B4-BE49-F238E27FC236}">
                      <a16:creationId xmlns:a16="http://schemas.microsoft.com/office/drawing/2014/main" id="{AE8B7F82-74DF-4C61-A392-2E0BAF7EA915}"/>
                    </a:ext>
                  </a:extLst>
                </p14:cNvPr>
                <p14:cNvContentPartPr/>
                <p14:nvPr/>
              </p14:nvContentPartPr>
              <p14:xfrm>
                <a:off x="4224390" y="6989386"/>
                <a:ext cx="191520" cy="140760"/>
              </p14:xfrm>
            </p:contentPart>
          </mc:Choice>
          <mc:Fallback>
            <p:pic>
              <p:nvPicPr>
                <p:cNvPr id="207" name="잉크 206">
                  <a:extLst>
                    <a:ext uri="{FF2B5EF4-FFF2-40B4-BE49-F238E27FC236}">
                      <a16:creationId xmlns:a16="http://schemas.microsoft.com/office/drawing/2014/main" id="{AE8B7F82-74DF-4C61-A392-2E0BAF7EA915}"/>
                    </a:ext>
                  </a:extLst>
                </p:cNvPr>
                <p:cNvPicPr/>
                <p:nvPr/>
              </p:nvPicPr>
              <p:blipFill>
                <a:blip r:embed="rId358"/>
                <a:stretch>
                  <a:fillRect/>
                </a:stretch>
              </p:blipFill>
              <p:spPr>
                <a:xfrm>
                  <a:off x="4215390" y="6980386"/>
                  <a:ext cx="209160" cy="158400"/>
                </a:xfrm>
                <a:prstGeom prst="rect">
                  <a:avLst/>
                </a:prstGeom>
              </p:spPr>
            </p:pic>
          </mc:Fallback>
        </mc:AlternateContent>
        <mc:AlternateContent xmlns:mc="http://schemas.openxmlformats.org/markup-compatibility/2006">
          <mc:Choice xmlns:p14="http://schemas.microsoft.com/office/powerpoint/2010/main" Requires="p14">
            <p:contentPart p14:bwMode="auto" r:id="rId359">
              <p14:nvContentPartPr>
                <p14:cNvPr id="208" name="잉크 207">
                  <a:extLst>
                    <a:ext uri="{FF2B5EF4-FFF2-40B4-BE49-F238E27FC236}">
                      <a16:creationId xmlns:a16="http://schemas.microsoft.com/office/drawing/2014/main" id="{1E1B18AB-F2BF-4181-ACFE-F215873F78D7}"/>
                    </a:ext>
                  </a:extLst>
                </p14:cNvPr>
                <p14:cNvContentPartPr/>
                <p14:nvPr/>
              </p14:nvContentPartPr>
              <p14:xfrm>
                <a:off x="4467030" y="6909466"/>
                <a:ext cx="128160" cy="265320"/>
              </p14:xfrm>
            </p:contentPart>
          </mc:Choice>
          <mc:Fallback>
            <p:pic>
              <p:nvPicPr>
                <p:cNvPr id="208" name="잉크 207">
                  <a:extLst>
                    <a:ext uri="{FF2B5EF4-FFF2-40B4-BE49-F238E27FC236}">
                      <a16:creationId xmlns:a16="http://schemas.microsoft.com/office/drawing/2014/main" id="{1E1B18AB-F2BF-4181-ACFE-F215873F78D7}"/>
                    </a:ext>
                  </a:extLst>
                </p:cNvPr>
                <p:cNvPicPr/>
                <p:nvPr/>
              </p:nvPicPr>
              <p:blipFill>
                <a:blip r:embed="rId360"/>
                <a:stretch>
                  <a:fillRect/>
                </a:stretch>
              </p:blipFill>
              <p:spPr>
                <a:xfrm>
                  <a:off x="4458390" y="6900826"/>
                  <a:ext cx="145800" cy="282960"/>
                </a:xfrm>
                <a:prstGeom prst="rect">
                  <a:avLst/>
                </a:prstGeom>
              </p:spPr>
            </p:pic>
          </mc:Fallback>
        </mc:AlternateContent>
        <mc:AlternateContent xmlns:mc="http://schemas.openxmlformats.org/markup-compatibility/2006">
          <mc:Choice xmlns:p14="http://schemas.microsoft.com/office/powerpoint/2010/main" Requires="p14">
            <p:contentPart p14:bwMode="auto" r:id="rId361">
              <p14:nvContentPartPr>
                <p14:cNvPr id="210" name="잉크 209">
                  <a:extLst>
                    <a:ext uri="{FF2B5EF4-FFF2-40B4-BE49-F238E27FC236}">
                      <a16:creationId xmlns:a16="http://schemas.microsoft.com/office/drawing/2014/main" id="{FE5BE1D7-D7FE-48E2-AD05-5DC785622446}"/>
                    </a:ext>
                  </a:extLst>
                </p14:cNvPr>
                <p14:cNvContentPartPr/>
                <p14:nvPr/>
              </p14:nvContentPartPr>
              <p14:xfrm>
                <a:off x="3743430" y="6839986"/>
                <a:ext cx="52920" cy="212760"/>
              </p14:xfrm>
            </p:contentPart>
          </mc:Choice>
          <mc:Fallback>
            <p:pic>
              <p:nvPicPr>
                <p:cNvPr id="210" name="잉크 209">
                  <a:extLst>
                    <a:ext uri="{FF2B5EF4-FFF2-40B4-BE49-F238E27FC236}">
                      <a16:creationId xmlns:a16="http://schemas.microsoft.com/office/drawing/2014/main" id="{FE5BE1D7-D7FE-48E2-AD05-5DC785622446}"/>
                    </a:ext>
                  </a:extLst>
                </p:cNvPr>
                <p:cNvPicPr/>
                <p:nvPr/>
              </p:nvPicPr>
              <p:blipFill>
                <a:blip r:embed="rId362"/>
                <a:stretch>
                  <a:fillRect/>
                </a:stretch>
              </p:blipFill>
              <p:spPr>
                <a:xfrm>
                  <a:off x="3734790" y="6831346"/>
                  <a:ext cx="70560" cy="230400"/>
                </a:xfrm>
                <a:prstGeom prst="rect">
                  <a:avLst/>
                </a:prstGeom>
              </p:spPr>
            </p:pic>
          </mc:Fallback>
        </mc:AlternateContent>
        <mc:AlternateContent xmlns:mc="http://schemas.openxmlformats.org/markup-compatibility/2006">
          <mc:Choice xmlns:p14="http://schemas.microsoft.com/office/powerpoint/2010/main" Requires="p14">
            <p:contentPart p14:bwMode="auto" r:id="rId363">
              <p14:nvContentPartPr>
                <p14:cNvPr id="211" name="잉크 210">
                  <a:extLst>
                    <a:ext uri="{FF2B5EF4-FFF2-40B4-BE49-F238E27FC236}">
                      <a16:creationId xmlns:a16="http://schemas.microsoft.com/office/drawing/2014/main" id="{666BCA62-AE59-4143-9E61-05FFA86F30AC}"/>
                    </a:ext>
                  </a:extLst>
                </p14:cNvPr>
                <p14:cNvContentPartPr/>
                <p14:nvPr/>
              </p14:nvContentPartPr>
              <p14:xfrm>
                <a:off x="3691950" y="7199266"/>
                <a:ext cx="994680" cy="51840"/>
              </p14:xfrm>
            </p:contentPart>
          </mc:Choice>
          <mc:Fallback>
            <p:pic>
              <p:nvPicPr>
                <p:cNvPr id="211" name="잉크 210">
                  <a:extLst>
                    <a:ext uri="{FF2B5EF4-FFF2-40B4-BE49-F238E27FC236}">
                      <a16:creationId xmlns:a16="http://schemas.microsoft.com/office/drawing/2014/main" id="{666BCA62-AE59-4143-9E61-05FFA86F30AC}"/>
                    </a:ext>
                  </a:extLst>
                </p:cNvPr>
                <p:cNvPicPr/>
                <p:nvPr/>
              </p:nvPicPr>
              <p:blipFill>
                <a:blip r:embed="rId364"/>
                <a:stretch>
                  <a:fillRect/>
                </a:stretch>
              </p:blipFill>
              <p:spPr>
                <a:xfrm>
                  <a:off x="3682950" y="7190266"/>
                  <a:ext cx="1012320" cy="69480"/>
                </a:xfrm>
                <a:prstGeom prst="rect">
                  <a:avLst/>
                </a:prstGeom>
              </p:spPr>
            </p:pic>
          </mc:Fallback>
        </mc:AlternateContent>
        <mc:AlternateContent xmlns:mc="http://schemas.openxmlformats.org/markup-compatibility/2006">
          <mc:Choice xmlns:p14="http://schemas.microsoft.com/office/powerpoint/2010/main" Requires="p14">
            <p:contentPart p14:bwMode="auto" r:id="rId365">
              <p14:nvContentPartPr>
                <p14:cNvPr id="215" name="잉크 214">
                  <a:extLst>
                    <a:ext uri="{FF2B5EF4-FFF2-40B4-BE49-F238E27FC236}">
                      <a16:creationId xmlns:a16="http://schemas.microsoft.com/office/drawing/2014/main" id="{8CC406A5-DBFB-46CF-88BA-A093B52FEBE6}"/>
                    </a:ext>
                  </a:extLst>
                </p14:cNvPr>
                <p14:cNvContentPartPr/>
                <p14:nvPr/>
              </p14:nvContentPartPr>
              <p14:xfrm>
                <a:off x="3460830" y="6747106"/>
                <a:ext cx="274320" cy="313200"/>
              </p14:xfrm>
            </p:contentPart>
          </mc:Choice>
          <mc:Fallback>
            <p:pic>
              <p:nvPicPr>
                <p:cNvPr id="215" name="잉크 214">
                  <a:extLst>
                    <a:ext uri="{FF2B5EF4-FFF2-40B4-BE49-F238E27FC236}">
                      <a16:creationId xmlns:a16="http://schemas.microsoft.com/office/drawing/2014/main" id="{8CC406A5-DBFB-46CF-88BA-A093B52FEBE6}"/>
                    </a:ext>
                  </a:extLst>
                </p:cNvPr>
                <p:cNvPicPr/>
                <p:nvPr/>
              </p:nvPicPr>
              <p:blipFill>
                <a:blip r:embed="rId366"/>
                <a:stretch>
                  <a:fillRect/>
                </a:stretch>
              </p:blipFill>
              <p:spPr>
                <a:xfrm>
                  <a:off x="3452190" y="6738466"/>
                  <a:ext cx="291960" cy="330840"/>
                </a:xfrm>
                <a:prstGeom prst="rect">
                  <a:avLst/>
                </a:prstGeom>
              </p:spPr>
            </p:pic>
          </mc:Fallback>
        </mc:AlternateContent>
        <mc:AlternateContent xmlns:mc="http://schemas.openxmlformats.org/markup-compatibility/2006">
          <mc:Choice xmlns:p14="http://schemas.microsoft.com/office/powerpoint/2010/main" Requires="p14">
            <p:contentPart p14:bwMode="auto" r:id="rId367">
              <p14:nvContentPartPr>
                <p14:cNvPr id="217" name="잉크 216">
                  <a:extLst>
                    <a:ext uri="{FF2B5EF4-FFF2-40B4-BE49-F238E27FC236}">
                      <a16:creationId xmlns:a16="http://schemas.microsoft.com/office/drawing/2014/main" id="{235967B7-A211-4A4B-A689-0358C2797327}"/>
                    </a:ext>
                  </a:extLst>
                </p14:cNvPr>
                <p14:cNvContentPartPr/>
                <p14:nvPr/>
              </p14:nvContentPartPr>
              <p14:xfrm>
                <a:off x="3069870" y="7499146"/>
                <a:ext cx="77040" cy="48960"/>
              </p14:xfrm>
            </p:contentPart>
          </mc:Choice>
          <mc:Fallback>
            <p:pic>
              <p:nvPicPr>
                <p:cNvPr id="217" name="잉크 216">
                  <a:extLst>
                    <a:ext uri="{FF2B5EF4-FFF2-40B4-BE49-F238E27FC236}">
                      <a16:creationId xmlns:a16="http://schemas.microsoft.com/office/drawing/2014/main" id="{235967B7-A211-4A4B-A689-0358C2797327}"/>
                    </a:ext>
                  </a:extLst>
                </p:cNvPr>
                <p:cNvPicPr/>
                <p:nvPr/>
              </p:nvPicPr>
              <p:blipFill>
                <a:blip r:embed="rId368"/>
                <a:stretch>
                  <a:fillRect/>
                </a:stretch>
              </p:blipFill>
              <p:spPr>
                <a:xfrm>
                  <a:off x="3060870" y="7490146"/>
                  <a:ext cx="94680" cy="66600"/>
                </a:xfrm>
                <a:prstGeom prst="rect">
                  <a:avLst/>
                </a:prstGeom>
              </p:spPr>
            </p:pic>
          </mc:Fallback>
        </mc:AlternateContent>
      </p:grpSp>
    </p:spTree>
    <p:extLst>
      <p:ext uri="{BB962C8B-B14F-4D97-AF65-F5344CB8AC3E}">
        <p14:creationId xmlns:p14="http://schemas.microsoft.com/office/powerpoint/2010/main" val="16151680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grpSp>
        <p:nvGrpSpPr>
          <p:cNvPr id="7" name="그룹 6">
            <a:extLst>
              <a:ext uri="{FF2B5EF4-FFF2-40B4-BE49-F238E27FC236}">
                <a16:creationId xmlns:a16="http://schemas.microsoft.com/office/drawing/2014/main" id="{E870B803-1FD6-4919-9EED-96EECE79D2D0}"/>
              </a:ext>
            </a:extLst>
          </p:cNvPr>
          <p:cNvGrpSpPr/>
          <p:nvPr/>
        </p:nvGrpSpPr>
        <p:grpSpPr>
          <a:xfrm>
            <a:off x="1654710" y="1411578"/>
            <a:ext cx="1295640" cy="23760"/>
            <a:chOff x="1654710" y="1411578"/>
            <a:chExt cx="1295640" cy="23760"/>
          </a:xfrm>
        </p:grpSpPr>
        <mc:AlternateContent xmlns:mc="http://schemas.openxmlformats.org/markup-compatibility/2006">
          <mc:Choice xmlns:p14="http://schemas.microsoft.com/office/powerpoint/2010/main" Requires="p14">
            <p:contentPart p14:bwMode="auto" r:id="rId3">
              <p14:nvContentPartPr>
                <p14:cNvPr id="5" name="잉크 4">
                  <a:extLst>
                    <a:ext uri="{FF2B5EF4-FFF2-40B4-BE49-F238E27FC236}">
                      <a16:creationId xmlns:a16="http://schemas.microsoft.com/office/drawing/2014/main" id="{09ACAA1C-9473-4EE9-8847-1701B0182D96}"/>
                    </a:ext>
                  </a:extLst>
                </p14:cNvPr>
                <p14:cNvContentPartPr/>
                <p14:nvPr/>
              </p14:nvContentPartPr>
              <p14:xfrm>
                <a:off x="1654710" y="1421298"/>
                <a:ext cx="531720" cy="14040"/>
              </p14:xfrm>
            </p:contentPart>
          </mc:Choice>
          <mc:Fallback>
            <p:pic>
              <p:nvPicPr>
                <p:cNvPr id="5" name="잉크 4">
                  <a:extLst>
                    <a:ext uri="{FF2B5EF4-FFF2-40B4-BE49-F238E27FC236}">
                      <a16:creationId xmlns:a16="http://schemas.microsoft.com/office/drawing/2014/main" id="{09ACAA1C-9473-4EE9-8847-1701B0182D96}"/>
                    </a:ext>
                  </a:extLst>
                </p:cNvPr>
                <p:cNvPicPr/>
                <p:nvPr/>
              </p:nvPicPr>
              <p:blipFill>
                <a:blip r:embed="rId4"/>
                <a:stretch>
                  <a:fillRect/>
                </a:stretch>
              </p:blipFill>
              <p:spPr>
                <a:xfrm>
                  <a:off x="1645710" y="1412658"/>
                  <a:ext cx="549360" cy="3168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잉크 5">
                  <a:extLst>
                    <a:ext uri="{FF2B5EF4-FFF2-40B4-BE49-F238E27FC236}">
                      <a16:creationId xmlns:a16="http://schemas.microsoft.com/office/drawing/2014/main" id="{89CD2406-1C2E-4B47-9696-543648D6E2F3}"/>
                    </a:ext>
                  </a:extLst>
                </p14:cNvPr>
                <p14:cNvContentPartPr/>
                <p14:nvPr/>
              </p14:nvContentPartPr>
              <p14:xfrm>
                <a:off x="2326110" y="1411578"/>
                <a:ext cx="624240" cy="360"/>
              </p14:xfrm>
            </p:contentPart>
          </mc:Choice>
          <mc:Fallback>
            <p:pic>
              <p:nvPicPr>
                <p:cNvPr id="6" name="잉크 5">
                  <a:extLst>
                    <a:ext uri="{FF2B5EF4-FFF2-40B4-BE49-F238E27FC236}">
                      <a16:creationId xmlns:a16="http://schemas.microsoft.com/office/drawing/2014/main" id="{89CD2406-1C2E-4B47-9696-543648D6E2F3}"/>
                    </a:ext>
                  </a:extLst>
                </p:cNvPr>
                <p:cNvPicPr/>
                <p:nvPr/>
              </p:nvPicPr>
              <p:blipFill>
                <a:blip r:embed="rId6"/>
                <a:stretch>
                  <a:fillRect/>
                </a:stretch>
              </p:blipFill>
              <p:spPr>
                <a:xfrm>
                  <a:off x="2317110" y="1402938"/>
                  <a:ext cx="641880" cy="180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7">
            <p14:nvContentPartPr>
              <p14:cNvPr id="8" name="잉크 7">
                <a:extLst>
                  <a:ext uri="{FF2B5EF4-FFF2-40B4-BE49-F238E27FC236}">
                    <a16:creationId xmlns:a16="http://schemas.microsoft.com/office/drawing/2014/main" id="{D6E9E6F9-8DFD-41AC-A45C-6C836133EE42}"/>
                  </a:ext>
                </a:extLst>
              </p14:cNvPr>
              <p14:cNvContentPartPr/>
              <p14:nvPr/>
            </p14:nvContentPartPr>
            <p14:xfrm>
              <a:off x="5186310" y="1423458"/>
              <a:ext cx="173880" cy="360"/>
            </p14:xfrm>
          </p:contentPart>
        </mc:Choice>
        <mc:Fallback>
          <p:pic>
            <p:nvPicPr>
              <p:cNvPr id="8" name="잉크 7">
                <a:extLst>
                  <a:ext uri="{FF2B5EF4-FFF2-40B4-BE49-F238E27FC236}">
                    <a16:creationId xmlns:a16="http://schemas.microsoft.com/office/drawing/2014/main" id="{D6E9E6F9-8DFD-41AC-A45C-6C836133EE42}"/>
                  </a:ext>
                </a:extLst>
              </p:cNvPr>
              <p:cNvPicPr/>
              <p:nvPr/>
            </p:nvPicPr>
            <p:blipFill>
              <a:blip r:embed="rId8"/>
              <a:stretch>
                <a:fillRect/>
              </a:stretch>
            </p:blipFill>
            <p:spPr>
              <a:xfrm>
                <a:off x="5177670" y="1414458"/>
                <a:ext cx="19152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9" name="잉크 8">
                <a:extLst>
                  <a:ext uri="{FF2B5EF4-FFF2-40B4-BE49-F238E27FC236}">
                    <a16:creationId xmlns:a16="http://schemas.microsoft.com/office/drawing/2014/main" id="{47E06183-0794-4ACE-9E0D-1E8228C08AB7}"/>
                  </a:ext>
                </a:extLst>
              </p14:cNvPr>
              <p14:cNvContentPartPr/>
              <p14:nvPr/>
            </p14:nvContentPartPr>
            <p14:xfrm>
              <a:off x="5277750" y="1146258"/>
              <a:ext cx="164160" cy="115200"/>
            </p14:xfrm>
          </p:contentPart>
        </mc:Choice>
        <mc:Fallback>
          <p:pic>
            <p:nvPicPr>
              <p:cNvPr id="9" name="잉크 8">
                <a:extLst>
                  <a:ext uri="{FF2B5EF4-FFF2-40B4-BE49-F238E27FC236}">
                    <a16:creationId xmlns:a16="http://schemas.microsoft.com/office/drawing/2014/main" id="{47E06183-0794-4ACE-9E0D-1E8228C08AB7}"/>
                  </a:ext>
                </a:extLst>
              </p:cNvPr>
              <p:cNvPicPr/>
              <p:nvPr/>
            </p:nvPicPr>
            <p:blipFill>
              <a:blip r:embed="rId10"/>
              <a:stretch>
                <a:fillRect/>
              </a:stretch>
            </p:blipFill>
            <p:spPr>
              <a:xfrm>
                <a:off x="5268750" y="1137258"/>
                <a:ext cx="181800" cy="1328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0" name="잉크 9">
                <a:extLst>
                  <a:ext uri="{FF2B5EF4-FFF2-40B4-BE49-F238E27FC236}">
                    <a16:creationId xmlns:a16="http://schemas.microsoft.com/office/drawing/2014/main" id="{6A17F800-2240-4B16-8D34-B44438DF60CE}"/>
                  </a:ext>
                </a:extLst>
              </p14:cNvPr>
              <p14:cNvContentPartPr/>
              <p14:nvPr/>
            </p14:nvContentPartPr>
            <p14:xfrm>
              <a:off x="5456670" y="1064538"/>
              <a:ext cx="104760" cy="71280"/>
            </p14:xfrm>
          </p:contentPart>
        </mc:Choice>
        <mc:Fallback>
          <p:pic>
            <p:nvPicPr>
              <p:cNvPr id="10" name="잉크 9">
                <a:extLst>
                  <a:ext uri="{FF2B5EF4-FFF2-40B4-BE49-F238E27FC236}">
                    <a16:creationId xmlns:a16="http://schemas.microsoft.com/office/drawing/2014/main" id="{6A17F800-2240-4B16-8D34-B44438DF60CE}"/>
                  </a:ext>
                </a:extLst>
              </p:cNvPr>
              <p:cNvPicPr/>
              <p:nvPr/>
            </p:nvPicPr>
            <p:blipFill>
              <a:blip r:embed="rId12"/>
              <a:stretch>
                <a:fillRect/>
              </a:stretch>
            </p:blipFill>
            <p:spPr>
              <a:xfrm>
                <a:off x="5448030" y="1055898"/>
                <a:ext cx="122400" cy="8892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1" name="잉크 10">
                <a:extLst>
                  <a:ext uri="{FF2B5EF4-FFF2-40B4-BE49-F238E27FC236}">
                    <a16:creationId xmlns:a16="http://schemas.microsoft.com/office/drawing/2014/main" id="{6F72B630-9521-49D0-8C3A-AEE21E6B4BA2}"/>
                  </a:ext>
                </a:extLst>
              </p14:cNvPr>
              <p14:cNvContentPartPr/>
              <p14:nvPr/>
            </p14:nvContentPartPr>
            <p14:xfrm>
              <a:off x="5520750" y="1064538"/>
              <a:ext cx="12240" cy="126360"/>
            </p14:xfrm>
          </p:contentPart>
        </mc:Choice>
        <mc:Fallback>
          <p:pic>
            <p:nvPicPr>
              <p:cNvPr id="11" name="잉크 10">
                <a:extLst>
                  <a:ext uri="{FF2B5EF4-FFF2-40B4-BE49-F238E27FC236}">
                    <a16:creationId xmlns:a16="http://schemas.microsoft.com/office/drawing/2014/main" id="{6F72B630-9521-49D0-8C3A-AEE21E6B4BA2}"/>
                  </a:ext>
                </a:extLst>
              </p:cNvPr>
              <p:cNvPicPr/>
              <p:nvPr/>
            </p:nvPicPr>
            <p:blipFill>
              <a:blip r:embed="rId14"/>
              <a:stretch>
                <a:fillRect/>
              </a:stretch>
            </p:blipFill>
            <p:spPr>
              <a:xfrm>
                <a:off x="5512110" y="1055898"/>
                <a:ext cx="2988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3" name="잉크 12">
                <a:extLst>
                  <a:ext uri="{FF2B5EF4-FFF2-40B4-BE49-F238E27FC236}">
                    <a16:creationId xmlns:a16="http://schemas.microsoft.com/office/drawing/2014/main" id="{6B132357-C6C9-4D53-9BA3-0FACC5C33625}"/>
                  </a:ext>
                </a:extLst>
              </p14:cNvPr>
              <p14:cNvContentPartPr/>
              <p14:nvPr/>
            </p14:nvContentPartPr>
            <p14:xfrm>
              <a:off x="5648550" y="1018458"/>
              <a:ext cx="79920" cy="69480"/>
            </p14:xfrm>
          </p:contentPart>
        </mc:Choice>
        <mc:Fallback>
          <p:pic>
            <p:nvPicPr>
              <p:cNvPr id="13" name="잉크 12">
                <a:extLst>
                  <a:ext uri="{FF2B5EF4-FFF2-40B4-BE49-F238E27FC236}">
                    <a16:creationId xmlns:a16="http://schemas.microsoft.com/office/drawing/2014/main" id="{6B132357-C6C9-4D53-9BA3-0FACC5C33625}"/>
                  </a:ext>
                </a:extLst>
              </p:cNvPr>
              <p:cNvPicPr/>
              <p:nvPr/>
            </p:nvPicPr>
            <p:blipFill>
              <a:blip r:embed="rId16"/>
              <a:stretch>
                <a:fillRect/>
              </a:stretch>
            </p:blipFill>
            <p:spPr>
              <a:xfrm>
                <a:off x="5639910" y="1009818"/>
                <a:ext cx="97560" cy="8712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6" name="잉크 15">
                <a:extLst>
                  <a:ext uri="{FF2B5EF4-FFF2-40B4-BE49-F238E27FC236}">
                    <a16:creationId xmlns:a16="http://schemas.microsoft.com/office/drawing/2014/main" id="{20503307-8D04-4B05-B23E-38074CDF6AC0}"/>
                  </a:ext>
                </a:extLst>
              </p14:cNvPr>
              <p14:cNvContentPartPr/>
              <p14:nvPr/>
            </p14:nvContentPartPr>
            <p14:xfrm>
              <a:off x="5729190" y="1009098"/>
              <a:ext cx="22320" cy="9720"/>
            </p14:xfrm>
          </p:contentPart>
        </mc:Choice>
        <mc:Fallback>
          <p:pic>
            <p:nvPicPr>
              <p:cNvPr id="16" name="잉크 15">
                <a:extLst>
                  <a:ext uri="{FF2B5EF4-FFF2-40B4-BE49-F238E27FC236}">
                    <a16:creationId xmlns:a16="http://schemas.microsoft.com/office/drawing/2014/main" id="{20503307-8D04-4B05-B23E-38074CDF6AC0}"/>
                  </a:ext>
                </a:extLst>
              </p:cNvPr>
              <p:cNvPicPr/>
              <p:nvPr/>
            </p:nvPicPr>
            <p:blipFill>
              <a:blip r:embed="rId18"/>
              <a:stretch>
                <a:fillRect/>
              </a:stretch>
            </p:blipFill>
            <p:spPr>
              <a:xfrm>
                <a:off x="5720190" y="1000098"/>
                <a:ext cx="39960" cy="2736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7" name="잉크 16">
                <a:extLst>
                  <a:ext uri="{FF2B5EF4-FFF2-40B4-BE49-F238E27FC236}">
                    <a16:creationId xmlns:a16="http://schemas.microsoft.com/office/drawing/2014/main" id="{CD79EF71-0374-47D3-9405-D39910D5F9F7}"/>
                  </a:ext>
                </a:extLst>
              </p14:cNvPr>
              <p14:cNvContentPartPr/>
              <p14:nvPr/>
            </p14:nvContentPartPr>
            <p14:xfrm>
              <a:off x="5717310" y="946458"/>
              <a:ext cx="112320" cy="141480"/>
            </p14:xfrm>
          </p:contentPart>
        </mc:Choice>
        <mc:Fallback>
          <p:pic>
            <p:nvPicPr>
              <p:cNvPr id="17" name="잉크 16">
                <a:extLst>
                  <a:ext uri="{FF2B5EF4-FFF2-40B4-BE49-F238E27FC236}">
                    <a16:creationId xmlns:a16="http://schemas.microsoft.com/office/drawing/2014/main" id="{CD79EF71-0374-47D3-9405-D39910D5F9F7}"/>
                  </a:ext>
                </a:extLst>
              </p:cNvPr>
              <p:cNvPicPr/>
              <p:nvPr/>
            </p:nvPicPr>
            <p:blipFill>
              <a:blip r:embed="rId20"/>
              <a:stretch>
                <a:fillRect/>
              </a:stretch>
            </p:blipFill>
            <p:spPr>
              <a:xfrm>
                <a:off x="5708670" y="937458"/>
                <a:ext cx="129960" cy="15912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8" name="잉크 17">
                <a:extLst>
                  <a:ext uri="{FF2B5EF4-FFF2-40B4-BE49-F238E27FC236}">
                    <a16:creationId xmlns:a16="http://schemas.microsoft.com/office/drawing/2014/main" id="{8654AB5A-D812-4172-B1C5-601B826C71D3}"/>
                  </a:ext>
                </a:extLst>
              </p14:cNvPr>
              <p14:cNvContentPartPr/>
              <p14:nvPr/>
            </p14:nvContentPartPr>
            <p14:xfrm>
              <a:off x="5805510" y="995058"/>
              <a:ext cx="5040" cy="86400"/>
            </p14:xfrm>
          </p:contentPart>
        </mc:Choice>
        <mc:Fallback>
          <p:pic>
            <p:nvPicPr>
              <p:cNvPr id="18" name="잉크 17">
                <a:extLst>
                  <a:ext uri="{FF2B5EF4-FFF2-40B4-BE49-F238E27FC236}">
                    <a16:creationId xmlns:a16="http://schemas.microsoft.com/office/drawing/2014/main" id="{8654AB5A-D812-4172-B1C5-601B826C71D3}"/>
                  </a:ext>
                </a:extLst>
              </p:cNvPr>
              <p:cNvPicPr/>
              <p:nvPr/>
            </p:nvPicPr>
            <p:blipFill>
              <a:blip r:embed="rId22"/>
              <a:stretch>
                <a:fillRect/>
              </a:stretch>
            </p:blipFill>
            <p:spPr>
              <a:xfrm>
                <a:off x="5796870" y="986418"/>
                <a:ext cx="22680" cy="10404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9" name="잉크 18">
                <a:extLst>
                  <a:ext uri="{FF2B5EF4-FFF2-40B4-BE49-F238E27FC236}">
                    <a16:creationId xmlns:a16="http://schemas.microsoft.com/office/drawing/2014/main" id="{E86641D3-13E8-41C8-9015-8D8DE94DFD49}"/>
                  </a:ext>
                </a:extLst>
              </p14:cNvPr>
              <p14:cNvContentPartPr/>
              <p14:nvPr/>
            </p14:nvContentPartPr>
            <p14:xfrm>
              <a:off x="5798670" y="1110618"/>
              <a:ext cx="109800" cy="95400"/>
            </p14:xfrm>
          </p:contentPart>
        </mc:Choice>
        <mc:Fallback>
          <p:pic>
            <p:nvPicPr>
              <p:cNvPr id="19" name="잉크 18">
                <a:extLst>
                  <a:ext uri="{FF2B5EF4-FFF2-40B4-BE49-F238E27FC236}">
                    <a16:creationId xmlns:a16="http://schemas.microsoft.com/office/drawing/2014/main" id="{E86641D3-13E8-41C8-9015-8D8DE94DFD49}"/>
                  </a:ext>
                </a:extLst>
              </p:cNvPr>
              <p:cNvPicPr/>
              <p:nvPr/>
            </p:nvPicPr>
            <p:blipFill>
              <a:blip r:embed="rId24"/>
              <a:stretch>
                <a:fillRect/>
              </a:stretch>
            </p:blipFill>
            <p:spPr>
              <a:xfrm>
                <a:off x="5790030" y="1101618"/>
                <a:ext cx="127440" cy="11304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20" name="잉크 19">
                <a:extLst>
                  <a:ext uri="{FF2B5EF4-FFF2-40B4-BE49-F238E27FC236}">
                    <a16:creationId xmlns:a16="http://schemas.microsoft.com/office/drawing/2014/main" id="{693C0AD4-D671-4818-9E3A-82772859146B}"/>
                  </a:ext>
                </a:extLst>
              </p14:cNvPr>
              <p14:cNvContentPartPr/>
              <p14:nvPr/>
            </p14:nvContentPartPr>
            <p14:xfrm>
              <a:off x="5937270" y="995778"/>
              <a:ext cx="68760" cy="70560"/>
            </p14:xfrm>
          </p:contentPart>
        </mc:Choice>
        <mc:Fallback>
          <p:pic>
            <p:nvPicPr>
              <p:cNvPr id="20" name="잉크 19">
                <a:extLst>
                  <a:ext uri="{FF2B5EF4-FFF2-40B4-BE49-F238E27FC236}">
                    <a16:creationId xmlns:a16="http://schemas.microsoft.com/office/drawing/2014/main" id="{693C0AD4-D671-4818-9E3A-82772859146B}"/>
                  </a:ext>
                </a:extLst>
              </p:cNvPr>
              <p:cNvPicPr/>
              <p:nvPr/>
            </p:nvPicPr>
            <p:blipFill>
              <a:blip r:embed="rId26"/>
              <a:stretch>
                <a:fillRect/>
              </a:stretch>
            </p:blipFill>
            <p:spPr>
              <a:xfrm>
                <a:off x="5928630" y="987138"/>
                <a:ext cx="86400" cy="8820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21" name="잉크 20">
                <a:extLst>
                  <a:ext uri="{FF2B5EF4-FFF2-40B4-BE49-F238E27FC236}">
                    <a16:creationId xmlns:a16="http://schemas.microsoft.com/office/drawing/2014/main" id="{6C32161F-782F-4464-BFE6-DFE90DCC4040}"/>
                  </a:ext>
                </a:extLst>
              </p14:cNvPr>
              <p14:cNvContentPartPr/>
              <p14:nvPr/>
            </p14:nvContentPartPr>
            <p14:xfrm>
              <a:off x="6018270" y="960138"/>
              <a:ext cx="12600" cy="149760"/>
            </p14:xfrm>
          </p:contentPart>
        </mc:Choice>
        <mc:Fallback>
          <p:pic>
            <p:nvPicPr>
              <p:cNvPr id="21" name="잉크 20">
                <a:extLst>
                  <a:ext uri="{FF2B5EF4-FFF2-40B4-BE49-F238E27FC236}">
                    <a16:creationId xmlns:a16="http://schemas.microsoft.com/office/drawing/2014/main" id="{6C32161F-782F-4464-BFE6-DFE90DCC4040}"/>
                  </a:ext>
                </a:extLst>
              </p:cNvPr>
              <p:cNvPicPr/>
              <p:nvPr/>
            </p:nvPicPr>
            <p:blipFill>
              <a:blip r:embed="rId28"/>
              <a:stretch>
                <a:fillRect/>
              </a:stretch>
            </p:blipFill>
            <p:spPr>
              <a:xfrm>
                <a:off x="6009630" y="951138"/>
                <a:ext cx="30240" cy="16740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22" name="잉크 21">
                <a:extLst>
                  <a:ext uri="{FF2B5EF4-FFF2-40B4-BE49-F238E27FC236}">
                    <a16:creationId xmlns:a16="http://schemas.microsoft.com/office/drawing/2014/main" id="{B289C6E0-32F5-4D25-A1D6-5438A42C8618}"/>
                  </a:ext>
                </a:extLst>
              </p14:cNvPr>
              <p14:cNvContentPartPr/>
              <p14:nvPr/>
            </p14:nvContentPartPr>
            <p14:xfrm>
              <a:off x="5888670" y="983178"/>
              <a:ext cx="107640" cy="83160"/>
            </p14:xfrm>
          </p:contentPart>
        </mc:Choice>
        <mc:Fallback>
          <p:pic>
            <p:nvPicPr>
              <p:cNvPr id="22" name="잉크 21">
                <a:extLst>
                  <a:ext uri="{FF2B5EF4-FFF2-40B4-BE49-F238E27FC236}">
                    <a16:creationId xmlns:a16="http://schemas.microsoft.com/office/drawing/2014/main" id="{B289C6E0-32F5-4D25-A1D6-5438A42C8618}"/>
                  </a:ext>
                </a:extLst>
              </p:cNvPr>
              <p:cNvPicPr/>
              <p:nvPr/>
            </p:nvPicPr>
            <p:blipFill>
              <a:blip r:embed="rId30"/>
              <a:stretch>
                <a:fillRect/>
              </a:stretch>
            </p:blipFill>
            <p:spPr>
              <a:xfrm>
                <a:off x="5879670" y="974178"/>
                <a:ext cx="125280" cy="100800"/>
              </a:xfrm>
              <a:prstGeom prst="rect">
                <a:avLst/>
              </a:prstGeom>
            </p:spPr>
          </p:pic>
        </mc:Fallback>
      </mc:AlternateContent>
      <p:grpSp>
        <p:nvGrpSpPr>
          <p:cNvPr id="47" name="그룹 46">
            <a:extLst>
              <a:ext uri="{FF2B5EF4-FFF2-40B4-BE49-F238E27FC236}">
                <a16:creationId xmlns:a16="http://schemas.microsoft.com/office/drawing/2014/main" id="{4FB42150-30C1-41FB-91C5-96FB1D26E8EF}"/>
              </a:ext>
            </a:extLst>
          </p:cNvPr>
          <p:cNvGrpSpPr/>
          <p:nvPr/>
        </p:nvGrpSpPr>
        <p:grpSpPr>
          <a:xfrm>
            <a:off x="6189630" y="844578"/>
            <a:ext cx="1087560" cy="380880"/>
            <a:chOff x="6189630" y="844578"/>
            <a:chExt cx="1087560" cy="380880"/>
          </a:xfrm>
        </p:grpSpPr>
        <mc:AlternateContent xmlns:mc="http://schemas.openxmlformats.org/markup-compatibility/2006">
          <mc:Choice xmlns:p14="http://schemas.microsoft.com/office/powerpoint/2010/main" Requires="p14">
            <p:contentPart p14:bwMode="auto" r:id="rId31">
              <p14:nvContentPartPr>
                <p14:cNvPr id="23" name="잉크 22">
                  <a:extLst>
                    <a:ext uri="{FF2B5EF4-FFF2-40B4-BE49-F238E27FC236}">
                      <a16:creationId xmlns:a16="http://schemas.microsoft.com/office/drawing/2014/main" id="{87535D4A-C2E3-4814-9705-BE127D528E84}"/>
                    </a:ext>
                  </a:extLst>
                </p14:cNvPr>
                <p14:cNvContentPartPr/>
                <p14:nvPr/>
              </p14:nvContentPartPr>
              <p14:xfrm>
                <a:off x="6227070" y="856098"/>
                <a:ext cx="31320" cy="360"/>
              </p14:xfrm>
            </p:contentPart>
          </mc:Choice>
          <mc:Fallback>
            <p:pic>
              <p:nvPicPr>
                <p:cNvPr id="23" name="잉크 22">
                  <a:extLst>
                    <a:ext uri="{FF2B5EF4-FFF2-40B4-BE49-F238E27FC236}">
                      <a16:creationId xmlns:a16="http://schemas.microsoft.com/office/drawing/2014/main" id="{87535D4A-C2E3-4814-9705-BE127D528E84}"/>
                    </a:ext>
                  </a:extLst>
                </p:cNvPr>
                <p:cNvPicPr/>
                <p:nvPr/>
              </p:nvPicPr>
              <p:blipFill>
                <a:blip r:embed="rId32"/>
                <a:stretch>
                  <a:fillRect/>
                </a:stretch>
              </p:blipFill>
              <p:spPr>
                <a:xfrm>
                  <a:off x="6218070" y="847098"/>
                  <a:ext cx="489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24" name="잉크 23">
                  <a:extLst>
                    <a:ext uri="{FF2B5EF4-FFF2-40B4-BE49-F238E27FC236}">
                      <a16:creationId xmlns:a16="http://schemas.microsoft.com/office/drawing/2014/main" id="{B5DA3CFB-D10A-441E-9D54-9CF7C05708CC}"/>
                    </a:ext>
                  </a:extLst>
                </p14:cNvPr>
                <p14:cNvContentPartPr/>
                <p14:nvPr/>
              </p14:nvContentPartPr>
              <p14:xfrm>
                <a:off x="6189630" y="844578"/>
                <a:ext cx="81360" cy="315000"/>
              </p14:xfrm>
            </p:contentPart>
          </mc:Choice>
          <mc:Fallback>
            <p:pic>
              <p:nvPicPr>
                <p:cNvPr id="24" name="잉크 23">
                  <a:extLst>
                    <a:ext uri="{FF2B5EF4-FFF2-40B4-BE49-F238E27FC236}">
                      <a16:creationId xmlns:a16="http://schemas.microsoft.com/office/drawing/2014/main" id="{B5DA3CFB-D10A-441E-9D54-9CF7C05708CC}"/>
                    </a:ext>
                  </a:extLst>
                </p:cNvPr>
                <p:cNvPicPr/>
                <p:nvPr/>
              </p:nvPicPr>
              <p:blipFill>
                <a:blip r:embed="rId34"/>
                <a:stretch>
                  <a:fillRect/>
                </a:stretch>
              </p:blipFill>
              <p:spPr>
                <a:xfrm>
                  <a:off x="6180630" y="835938"/>
                  <a:ext cx="99000" cy="33264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25" name="잉크 24">
                  <a:extLst>
                    <a:ext uri="{FF2B5EF4-FFF2-40B4-BE49-F238E27FC236}">
                      <a16:creationId xmlns:a16="http://schemas.microsoft.com/office/drawing/2014/main" id="{DA45DD81-2DBD-43D0-A965-219561F47E11}"/>
                    </a:ext>
                  </a:extLst>
                </p14:cNvPr>
                <p14:cNvContentPartPr/>
                <p14:nvPr/>
              </p14:nvContentPartPr>
              <p14:xfrm>
                <a:off x="6370350" y="852498"/>
                <a:ext cx="52920" cy="73440"/>
              </p14:xfrm>
            </p:contentPart>
          </mc:Choice>
          <mc:Fallback>
            <p:pic>
              <p:nvPicPr>
                <p:cNvPr id="25" name="잉크 24">
                  <a:extLst>
                    <a:ext uri="{FF2B5EF4-FFF2-40B4-BE49-F238E27FC236}">
                      <a16:creationId xmlns:a16="http://schemas.microsoft.com/office/drawing/2014/main" id="{DA45DD81-2DBD-43D0-A965-219561F47E11}"/>
                    </a:ext>
                  </a:extLst>
                </p:cNvPr>
                <p:cNvPicPr/>
                <p:nvPr/>
              </p:nvPicPr>
              <p:blipFill>
                <a:blip r:embed="rId36"/>
                <a:stretch>
                  <a:fillRect/>
                </a:stretch>
              </p:blipFill>
              <p:spPr>
                <a:xfrm>
                  <a:off x="6361710" y="843858"/>
                  <a:ext cx="70560" cy="9108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26" name="잉크 25">
                  <a:extLst>
                    <a:ext uri="{FF2B5EF4-FFF2-40B4-BE49-F238E27FC236}">
                      <a16:creationId xmlns:a16="http://schemas.microsoft.com/office/drawing/2014/main" id="{4897A212-C857-420B-A8D3-7B436E84A503}"/>
                    </a:ext>
                  </a:extLst>
                </p14:cNvPr>
                <p14:cNvContentPartPr/>
                <p14:nvPr/>
              </p14:nvContentPartPr>
              <p14:xfrm>
                <a:off x="6388710" y="960138"/>
                <a:ext cx="47160" cy="68400"/>
              </p14:xfrm>
            </p:contentPart>
          </mc:Choice>
          <mc:Fallback>
            <p:pic>
              <p:nvPicPr>
                <p:cNvPr id="26" name="잉크 25">
                  <a:extLst>
                    <a:ext uri="{FF2B5EF4-FFF2-40B4-BE49-F238E27FC236}">
                      <a16:creationId xmlns:a16="http://schemas.microsoft.com/office/drawing/2014/main" id="{4897A212-C857-420B-A8D3-7B436E84A503}"/>
                    </a:ext>
                  </a:extLst>
                </p:cNvPr>
                <p:cNvPicPr/>
                <p:nvPr/>
              </p:nvPicPr>
              <p:blipFill>
                <a:blip r:embed="rId38"/>
                <a:stretch>
                  <a:fillRect/>
                </a:stretch>
              </p:blipFill>
              <p:spPr>
                <a:xfrm>
                  <a:off x="6379710" y="951138"/>
                  <a:ext cx="64800" cy="8604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27" name="잉크 26">
                  <a:extLst>
                    <a:ext uri="{FF2B5EF4-FFF2-40B4-BE49-F238E27FC236}">
                      <a16:creationId xmlns:a16="http://schemas.microsoft.com/office/drawing/2014/main" id="{6FF244CE-9A60-4267-A09F-E17BE9C3FDCB}"/>
                    </a:ext>
                  </a:extLst>
                </p14:cNvPr>
                <p14:cNvContentPartPr/>
                <p14:nvPr/>
              </p14:nvContentPartPr>
              <p14:xfrm>
                <a:off x="6342990" y="1087218"/>
                <a:ext cx="81000" cy="48240"/>
              </p14:xfrm>
            </p:contentPart>
          </mc:Choice>
          <mc:Fallback>
            <p:pic>
              <p:nvPicPr>
                <p:cNvPr id="27" name="잉크 26">
                  <a:extLst>
                    <a:ext uri="{FF2B5EF4-FFF2-40B4-BE49-F238E27FC236}">
                      <a16:creationId xmlns:a16="http://schemas.microsoft.com/office/drawing/2014/main" id="{6FF244CE-9A60-4267-A09F-E17BE9C3FDCB}"/>
                    </a:ext>
                  </a:extLst>
                </p:cNvPr>
                <p:cNvPicPr/>
                <p:nvPr/>
              </p:nvPicPr>
              <p:blipFill>
                <a:blip r:embed="rId40"/>
                <a:stretch>
                  <a:fillRect/>
                </a:stretch>
              </p:blipFill>
              <p:spPr>
                <a:xfrm>
                  <a:off x="6334350" y="1078218"/>
                  <a:ext cx="98640" cy="6588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28" name="잉크 27">
                  <a:extLst>
                    <a:ext uri="{FF2B5EF4-FFF2-40B4-BE49-F238E27FC236}">
                      <a16:creationId xmlns:a16="http://schemas.microsoft.com/office/drawing/2014/main" id="{FA5373B9-FFC5-438D-8C49-3B48157156FE}"/>
                    </a:ext>
                  </a:extLst>
                </p14:cNvPr>
                <p14:cNvContentPartPr/>
                <p14:nvPr/>
              </p14:nvContentPartPr>
              <p14:xfrm>
                <a:off x="6342630" y="1157058"/>
                <a:ext cx="23040" cy="68400"/>
              </p14:xfrm>
            </p:contentPart>
          </mc:Choice>
          <mc:Fallback>
            <p:pic>
              <p:nvPicPr>
                <p:cNvPr id="28" name="잉크 27">
                  <a:extLst>
                    <a:ext uri="{FF2B5EF4-FFF2-40B4-BE49-F238E27FC236}">
                      <a16:creationId xmlns:a16="http://schemas.microsoft.com/office/drawing/2014/main" id="{FA5373B9-FFC5-438D-8C49-3B48157156FE}"/>
                    </a:ext>
                  </a:extLst>
                </p:cNvPr>
                <p:cNvPicPr/>
                <p:nvPr/>
              </p:nvPicPr>
              <p:blipFill>
                <a:blip r:embed="rId42"/>
                <a:stretch>
                  <a:fillRect/>
                </a:stretch>
              </p:blipFill>
              <p:spPr>
                <a:xfrm>
                  <a:off x="6333630" y="1148058"/>
                  <a:ext cx="40680" cy="8604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29" name="잉크 28">
                  <a:extLst>
                    <a:ext uri="{FF2B5EF4-FFF2-40B4-BE49-F238E27FC236}">
                      <a16:creationId xmlns:a16="http://schemas.microsoft.com/office/drawing/2014/main" id="{55F52D0C-064D-41CB-BB91-C9B6228FE4A7}"/>
                    </a:ext>
                  </a:extLst>
                </p14:cNvPr>
                <p14:cNvContentPartPr/>
                <p14:nvPr/>
              </p14:nvContentPartPr>
              <p14:xfrm>
                <a:off x="6494910" y="878778"/>
                <a:ext cx="105840" cy="339120"/>
              </p14:xfrm>
            </p:contentPart>
          </mc:Choice>
          <mc:Fallback>
            <p:pic>
              <p:nvPicPr>
                <p:cNvPr id="29" name="잉크 28">
                  <a:extLst>
                    <a:ext uri="{FF2B5EF4-FFF2-40B4-BE49-F238E27FC236}">
                      <a16:creationId xmlns:a16="http://schemas.microsoft.com/office/drawing/2014/main" id="{55F52D0C-064D-41CB-BB91-C9B6228FE4A7}"/>
                    </a:ext>
                  </a:extLst>
                </p:cNvPr>
                <p:cNvPicPr/>
                <p:nvPr/>
              </p:nvPicPr>
              <p:blipFill>
                <a:blip r:embed="rId44"/>
                <a:stretch>
                  <a:fillRect/>
                </a:stretch>
              </p:blipFill>
              <p:spPr>
                <a:xfrm>
                  <a:off x="6486270" y="870138"/>
                  <a:ext cx="123480" cy="35676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32" name="잉크 31">
                  <a:extLst>
                    <a:ext uri="{FF2B5EF4-FFF2-40B4-BE49-F238E27FC236}">
                      <a16:creationId xmlns:a16="http://schemas.microsoft.com/office/drawing/2014/main" id="{6A7E788C-00BF-42FF-90BE-FEDF10591B05}"/>
                    </a:ext>
                  </a:extLst>
                </p14:cNvPr>
                <p14:cNvContentPartPr/>
                <p14:nvPr/>
              </p14:nvContentPartPr>
              <p14:xfrm>
                <a:off x="6587070" y="948618"/>
                <a:ext cx="161280" cy="244080"/>
              </p14:xfrm>
            </p:contentPart>
          </mc:Choice>
          <mc:Fallback>
            <p:pic>
              <p:nvPicPr>
                <p:cNvPr id="32" name="잉크 31">
                  <a:extLst>
                    <a:ext uri="{FF2B5EF4-FFF2-40B4-BE49-F238E27FC236}">
                      <a16:creationId xmlns:a16="http://schemas.microsoft.com/office/drawing/2014/main" id="{6A7E788C-00BF-42FF-90BE-FEDF10591B05}"/>
                    </a:ext>
                  </a:extLst>
                </p:cNvPr>
                <p:cNvPicPr/>
                <p:nvPr/>
              </p:nvPicPr>
              <p:blipFill>
                <a:blip r:embed="rId46"/>
                <a:stretch>
                  <a:fillRect/>
                </a:stretch>
              </p:blipFill>
              <p:spPr>
                <a:xfrm>
                  <a:off x="6578430" y="939978"/>
                  <a:ext cx="178920" cy="26172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33" name="잉크 32">
                  <a:extLst>
                    <a:ext uri="{FF2B5EF4-FFF2-40B4-BE49-F238E27FC236}">
                      <a16:creationId xmlns:a16="http://schemas.microsoft.com/office/drawing/2014/main" id="{B59EDCA2-CBA5-4FF2-B347-8F95EE479E6E}"/>
                    </a:ext>
                  </a:extLst>
                </p14:cNvPr>
                <p14:cNvContentPartPr/>
                <p14:nvPr/>
              </p14:nvContentPartPr>
              <p14:xfrm>
                <a:off x="6828630" y="995058"/>
                <a:ext cx="43200" cy="360"/>
              </p14:xfrm>
            </p:contentPart>
          </mc:Choice>
          <mc:Fallback>
            <p:pic>
              <p:nvPicPr>
                <p:cNvPr id="33" name="잉크 32">
                  <a:extLst>
                    <a:ext uri="{FF2B5EF4-FFF2-40B4-BE49-F238E27FC236}">
                      <a16:creationId xmlns:a16="http://schemas.microsoft.com/office/drawing/2014/main" id="{B59EDCA2-CBA5-4FF2-B347-8F95EE479E6E}"/>
                    </a:ext>
                  </a:extLst>
                </p:cNvPr>
                <p:cNvPicPr/>
                <p:nvPr/>
              </p:nvPicPr>
              <p:blipFill>
                <a:blip r:embed="rId48"/>
                <a:stretch>
                  <a:fillRect/>
                </a:stretch>
              </p:blipFill>
              <p:spPr>
                <a:xfrm>
                  <a:off x="6819630" y="986418"/>
                  <a:ext cx="608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34" name="잉크 33">
                  <a:extLst>
                    <a:ext uri="{FF2B5EF4-FFF2-40B4-BE49-F238E27FC236}">
                      <a16:creationId xmlns:a16="http://schemas.microsoft.com/office/drawing/2014/main" id="{9BA0C9B6-1969-4EFE-AA04-2A7313598762}"/>
                    </a:ext>
                  </a:extLst>
                </p14:cNvPr>
                <p14:cNvContentPartPr/>
                <p14:nvPr/>
              </p14:nvContentPartPr>
              <p14:xfrm>
                <a:off x="6863550" y="1029618"/>
                <a:ext cx="14040" cy="7560"/>
              </p14:xfrm>
            </p:contentPart>
          </mc:Choice>
          <mc:Fallback>
            <p:pic>
              <p:nvPicPr>
                <p:cNvPr id="34" name="잉크 33">
                  <a:extLst>
                    <a:ext uri="{FF2B5EF4-FFF2-40B4-BE49-F238E27FC236}">
                      <a16:creationId xmlns:a16="http://schemas.microsoft.com/office/drawing/2014/main" id="{9BA0C9B6-1969-4EFE-AA04-2A7313598762}"/>
                    </a:ext>
                  </a:extLst>
                </p:cNvPr>
                <p:cNvPicPr/>
                <p:nvPr/>
              </p:nvPicPr>
              <p:blipFill>
                <a:blip r:embed="rId50"/>
                <a:stretch>
                  <a:fillRect/>
                </a:stretch>
              </p:blipFill>
              <p:spPr>
                <a:xfrm>
                  <a:off x="6854550" y="1020978"/>
                  <a:ext cx="31680" cy="2520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35" name="잉크 34">
                  <a:extLst>
                    <a:ext uri="{FF2B5EF4-FFF2-40B4-BE49-F238E27FC236}">
                      <a16:creationId xmlns:a16="http://schemas.microsoft.com/office/drawing/2014/main" id="{874A2DF5-73BC-4A3B-830E-72D6483CF464}"/>
                    </a:ext>
                  </a:extLst>
                </p14:cNvPr>
                <p14:cNvContentPartPr/>
                <p14:nvPr/>
              </p14:nvContentPartPr>
              <p14:xfrm>
                <a:off x="6820350" y="1087578"/>
                <a:ext cx="54720" cy="70560"/>
              </p14:xfrm>
            </p:contentPart>
          </mc:Choice>
          <mc:Fallback>
            <p:pic>
              <p:nvPicPr>
                <p:cNvPr id="35" name="잉크 34">
                  <a:extLst>
                    <a:ext uri="{FF2B5EF4-FFF2-40B4-BE49-F238E27FC236}">
                      <a16:creationId xmlns:a16="http://schemas.microsoft.com/office/drawing/2014/main" id="{874A2DF5-73BC-4A3B-830E-72D6483CF464}"/>
                    </a:ext>
                  </a:extLst>
                </p:cNvPr>
                <p:cNvPicPr/>
                <p:nvPr/>
              </p:nvPicPr>
              <p:blipFill>
                <a:blip r:embed="rId52"/>
                <a:stretch>
                  <a:fillRect/>
                </a:stretch>
              </p:blipFill>
              <p:spPr>
                <a:xfrm>
                  <a:off x="6811710" y="1078578"/>
                  <a:ext cx="72360" cy="8820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36" name="잉크 35">
                  <a:extLst>
                    <a:ext uri="{FF2B5EF4-FFF2-40B4-BE49-F238E27FC236}">
                      <a16:creationId xmlns:a16="http://schemas.microsoft.com/office/drawing/2014/main" id="{3C3DEFA8-58D6-4FA8-B6B9-9035C3483850}"/>
                    </a:ext>
                  </a:extLst>
                </p14:cNvPr>
                <p14:cNvContentPartPr/>
                <p14:nvPr/>
              </p14:nvContentPartPr>
              <p14:xfrm>
                <a:off x="6955710" y="1006578"/>
                <a:ext cx="19080" cy="165960"/>
              </p14:xfrm>
            </p:contentPart>
          </mc:Choice>
          <mc:Fallback>
            <p:pic>
              <p:nvPicPr>
                <p:cNvPr id="36" name="잉크 35">
                  <a:extLst>
                    <a:ext uri="{FF2B5EF4-FFF2-40B4-BE49-F238E27FC236}">
                      <a16:creationId xmlns:a16="http://schemas.microsoft.com/office/drawing/2014/main" id="{3C3DEFA8-58D6-4FA8-B6B9-9035C3483850}"/>
                    </a:ext>
                  </a:extLst>
                </p:cNvPr>
                <p:cNvPicPr/>
                <p:nvPr/>
              </p:nvPicPr>
              <p:blipFill>
                <a:blip r:embed="rId54"/>
                <a:stretch>
                  <a:fillRect/>
                </a:stretch>
              </p:blipFill>
              <p:spPr>
                <a:xfrm>
                  <a:off x="6947070" y="997578"/>
                  <a:ext cx="36720" cy="18360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37" name="잉크 36">
                  <a:extLst>
                    <a:ext uri="{FF2B5EF4-FFF2-40B4-BE49-F238E27FC236}">
                      <a16:creationId xmlns:a16="http://schemas.microsoft.com/office/drawing/2014/main" id="{08E76EAD-15CC-444B-A0C5-2F010D532A90}"/>
                    </a:ext>
                  </a:extLst>
                </p14:cNvPr>
                <p14:cNvContentPartPr/>
                <p14:nvPr/>
              </p14:nvContentPartPr>
              <p14:xfrm>
                <a:off x="6979110" y="1097298"/>
                <a:ext cx="43200" cy="48600"/>
              </p14:xfrm>
            </p:contentPart>
          </mc:Choice>
          <mc:Fallback>
            <p:pic>
              <p:nvPicPr>
                <p:cNvPr id="37" name="잉크 36">
                  <a:extLst>
                    <a:ext uri="{FF2B5EF4-FFF2-40B4-BE49-F238E27FC236}">
                      <a16:creationId xmlns:a16="http://schemas.microsoft.com/office/drawing/2014/main" id="{08E76EAD-15CC-444B-A0C5-2F010D532A90}"/>
                    </a:ext>
                  </a:extLst>
                </p:cNvPr>
                <p:cNvPicPr/>
                <p:nvPr/>
              </p:nvPicPr>
              <p:blipFill>
                <a:blip r:embed="rId56"/>
                <a:stretch>
                  <a:fillRect/>
                </a:stretch>
              </p:blipFill>
              <p:spPr>
                <a:xfrm>
                  <a:off x="6970110" y="1088298"/>
                  <a:ext cx="60840" cy="66240"/>
                </a:xfrm>
                <a:prstGeom prst="rect">
                  <a:avLst/>
                </a:prstGeom>
              </p:spPr>
            </p:pic>
          </mc:Fallback>
        </mc:AlternateContent>
        <mc:AlternateContent xmlns:mc="http://schemas.openxmlformats.org/markup-compatibility/2006">
          <mc:Choice xmlns:p14="http://schemas.microsoft.com/office/powerpoint/2010/main" Requires="p14">
            <p:contentPart p14:bwMode="auto" r:id="rId57">
              <p14:nvContentPartPr>
                <p14:cNvPr id="38" name="잉크 37">
                  <a:extLst>
                    <a:ext uri="{FF2B5EF4-FFF2-40B4-BE49-F238E27FC236}">
                      <a16:creationId xmlns:a16="http://schemas.microsoft.com/office/drawing/2014/main" id="{5EF9ECA1-292D-4E44-8765-863D40C47AD0}"/>
                    </a:ext>
                  </a:extLst>
                </p14:cNvPr>
                <p14:cNvContentPartPr/>
                <p14:nvPr/>
              </p14:nvContentPartPr>
              <p14:xfrm>
                <a:off x="7087830" y="960138"/>
                <a:ext cx="7560" cy="212040"/>
              </p14:xfrm>
            </p:contentPart>
          </mc:Choice>
          <mc:Fallback>
            <p:pic>
              <p:nvPicPr>
                <p:cNvPr id="38" name="잉크 37">
                  <a:extLst>
                    <a:ext uri="{FF2B5EF4-FFF2-40B4-BE49-F238E27FC236}">
                      <a16:creationId xmlns:a16="http://schemas.microsoft.com/office/drawing/2014/main" id="{5EF9ECA1-292D-4E44-8765-863D40C47AD0}"/>
                    </a:ext>
                  </a:extLst>
                </p:cNvPr>
                <p:cNvPicPr/>
                <p:nvPr/>
              </p:nvPicPr>
              <p:blipFill>
                <a:blip r:embed="rId58"/>
                <a:stretch>
                  <a:fillRect/>
                </a:stretch>
              </p:blipFill>
              <p:spPr>
                <a:xfrm>
                  <a:off x="7078830" y="951138"/>
                  <a:ext cx="25200" cy="229680"/>
                </a:xfrm>
                <a:prstGeom prst="rect">
                  <a:avLst/>
                </a:prstGeom>
              </p:spPr>
            </p:pic>
          </mc:Fallback>
        </mc:AlternateContent>
        <mc:AlternateContent xmlns:mc="http://schemas.openxmlformats.org/markup-compatibility/2006">
          <mc:Choice xmlns:p14="http://schemas.microsoft.com/office/powerpoint/2010/main" Requires="p14">
            <p:contentPart p14:bwMode="auto" r:id="rId59">
              <p14:nvContentPartPr>
                <p14:cNvPr id="39" name="잉크 38">
                  <a:extLst>
                    <a:ext uri="{FF2B5EF4-FFF2-40B4-BE49-F238E27FC236}">
                      <a16:creationId xmlns:a16="http://schemas.microsoft.com/office/drawing/2014/main" id="{BC413FA3-9A47-4970-B12F-4BFDA141A090}"/>
                    </a:ext>
                  </a:extLst>
                </p14:cNvPr>
                <p14:cNvContentPartPr/>
                <p14:nvPr/>
              </p14:nvContentPartPr>
              <p14:xfrm>
                <a:off x="7141470" y="983178"/>
                <a:ext cx="37080" cy="140400"/>
              </p14:xfrm>
            </p:contentPart>
          </mc:Choice>
          <mc:Fallback>
            <p:pic>
              <p:nvPicPr>
                <p:cNvPr id="39" name="잉크 38">
                  <a:extLst>
                    <a:ext uri="{FF2B5EF4-FFF2-40B4-BE49-F238E27FC236}">
                      <a16:creationId xmlns:a16="http://schemas.microsoft.com/office/drawing/2014/main" id="{BC413FA3-9A47-4970-B12F-4BFDA141A090}"/>
                    </a:ext>
                  </a:extLst>
                </p:cNvPr>
                <p:cNvPicPr/>
                <p:nvPr/>
              </p:nvPicPr>
              <p:blipFill>
                <a:blip r:embed="rId60"/>
                <a:stretch>
                  <a:fillRect/>
                </a:stretch>
              </p:blipFill>
              <p:spPr>
                <a:xfrm>
                  <a:off x="7132470" y="974538"/>
                  <a:ext cx="54720" cy="15804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40" name="잉크 39">
                  <a:extLst>
                    <a:ext uri="{FF2B5EF4-FFF2-40B4-BE49-F238E27FC236}">
                      <a16:creationId xmlns:a16="http://schemas.microsoft.com/office/drawing/2014/main" id="{E0A5A96C-DD2A-4998-8EC8-BE6C6C40F6F8}"/>
                    </a:ext>
                  </a:extLst>
                </p14:cNvPr>
                <p14:cNvContentPartPr/>
                <p14:nvPr/>
              </p14:nvContentPartPr>
              <p14:xfrm>
                <a:off x="7222110" y="983178"/>
                <a:ext cx="360" cy="172800"/>
              </p14:xfrm>
            </p:contentPart>
          </mc:Choice>
          <mc:Fallback>
            <p:pic>
              <p:nvPicPr>
                <p:cNvPr id="40" name="잉크 39">
                  <a:extLst>
                    <a:ext uri="{FF2B5EF4-FFF2-40B4-BE49-F238E27FC236}">
                      <a16:creationId xmlns:a16="http://schemas.microsoft.com/office/drawing/2014/main" id="{E0A5A96C-DD2A-4998-8EC8-BE6C6C40F6F8}"/>
                    </a:ext>
                  </a:extLst>
                </p:cNvPr>
                <p:cNvPicPr/>
                <p:nvPr/>
              </p:nvPicPr>
              <p:blipFill>
                <a:blip r:embed="rId62"/>
                <a:stretch>
                  <a:fillRect/>
                </a:stretch>
              </p:blipFill>
              <p:spPr>
                <a:xfrm>
                  <a:off x="7213470" y="974538"/>
                  <a:ext cx="18000" cy="19044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41" name="잉크 40">
                  <a:extLst>
                    <a:ext uri="{FF2B5EF4-FFF2-40B4-BE49-F238E27FC236}">
                      <a16:creationId xmlns:a16="http://schemas.microsoft.com/office/drawing/2014/main" id="{B446DA7A-D6FB-40B8-8175-B50A6B1DE1D1}"/>
                    </a:ext>
                  </a:extLst>
                </p14:cNvPr>
                <p14:cNvContentPartPr/>
                <p14:nvPr/>
              </p14:nvContentPartPr>
              <p14:xfrm>
                <a:off x="7222110" y="1108458"/>
                <a:ext cx="33840" cy="25920"/>
              </p14:xfrm>
            </p:contentPart>
          </mc:Choice>
          <mc:Fallback>
            <p:pic>
              <p:nvPicPr>
                <p:cNvPr id="41" name="잉크 40">
                  <a:extLst>
                    <a:ext uri="{FF2B5EF4-FFF2-40B4-BE49-F238E27FC236}">
                      <a16:creationId xmlns:a16="http://schemas.microsoft.com/office/drawing/2014/main" id="{B446DA7A-D6FB-40B8-8175-B50A6B1DE1D1}"/>
                    </a:ext>
                  </a:extLst>
                </p:cNvPr>
                <p:cNvPicPr/>
                <p:nvPr/>
              </p:nvPicPr>
              <p:blipFill>
                <a:blip r:embed="rId64"/>
                <a:stretch>
                  <a:fillRect/>
                </a:stretch>
              </p:blipFill>
              <p:spPr>
                <a:xfrm>
                  <a:off x="7213470" y="1099458"/>
                  <a:ext cx="51480" cy="43560"/>
                </a:xfrm>
                <a:prstGeom prst="rect">
                  <a:avLst/>
                </a:prstGeom>
              </p:spPr>
            </p:pic>
          </mc:Fallback>
        </mc:AlternateContent>
        <mc:AlternateContent xmlns:mc="http://schemas.openxmlformats.org/markup-compatibility/2006">
          <mc:Choice xmlns:p14="http://schemas.microsoft.com/office/powerpoint/2010/main" Requires="p14">
            <p:contentPart p14:bwMode="auto" r:id="rId65">
              <p14:nvContentPartPr>
                <p14:cNvPr id="42" name="잉크 41">
                  <a:extLst>
                    <a:ext uri="{FF2B5EF4-FFF2-40B4-BE49-F238E27FC236}">
                      <a16:creationId xmlns:a16="http://schemas.microsoft.com/office/drawing/2014/main" id="{2B033F18-DE4B-4D8E-B86D-A6ABCBF6AB02}"/>
                    </a:ext>
                  </a:extLst>
                </p14:cNvPr>
                <p14:cNvContentPartPr/>
                <p14:nvPr/>
              </p14:nvContentPartPr>
              <p14:xfrm>
                <a:off x="7268550" y="1110618"/>
                <a:ext cx="2160" cy="5040"/>
              </p14:xfrm>
            </p:contentPart>
          </mc:Choice>
          <mc:Fallback>
            <p:pic>
              <p:nvPicPr>
                <p:cNvPr id="42" name="잉크 41">
                  <a:extLst>
                    <a:ext uri="{FF2B5EF4-FFF2-40B4-BE49-F238E27FC236}">
                      <a16:creationId xmlns:a16="http://schemas.microsoft.com/office/drawing/2014/main" id="{2B033F18-DE4B-4D8E-B86D-A6ABCBF6AB02}"/>
                    </a:ext>
                  </a:extLst>
                </p:cNvPr>
                <p:cNvPicPr/>
                <p:nvPr/>
              </p:nvPicPr>
              <p:blipFill>
                <a:blip r:embed="rId66"/>
                <a:stretch>
                  <a:fillRect/>
                </a:stretch>
              </p:blipFill>
              <p:spPr>
                <a:xfrm>
                  <a:off x="7259910" y="1101978"/>
                  <a:ext cx="1980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67">
              <p14:nvContentPartPr>
                <p14:cNvPr id="43" name="잉크 42">
                  <a:extLst>
                    <a:ext uri="{FF2B5EF4-FFF2-40B4-BE49-F238E27FC236}">
                      <a16:creationId xmlns:a16="http://schemas.microsoft.com/office/drawing/2014/main" id="{D7FD77D2-2968-4D0B-83EA-ED6D36A07FD3}"/>
                    </a:ext>
                  </a:extLst>
                </p14:cNvPr>
                <p14:cNvContentPartPr/>
                <p14:nvPr/>
              </p14:nvContentPartPr>
              <p14:xfrm>
                <a:off x="7222110" y="1041498"/>
                <a:ext cx="55080" cy="360"/>
              </p14:xfrm>
            </p:contentPart>
          </mc:Choice>
          <mc:Fallback>
            <p:pic>
              <p:nvPicPr>
                <p:cNvPr id="43" name="잉크 42">
                  <a:extLst>
                    <a:ext uri="{FF2B5EF4-FFF2-40B4-BE49-F238E27FC236}">
                      <a16:creationId xmlns:a16="http://schemas.microsoft.com/office/drawing/2014/main" id="{D7FD77D2-2968-4D0B-83EA-ED6D36A07FD3}"/>
                    </a:ext>
                  </a:extLst>
                </p:cNvPr>
                <p:cNvPicPr/>
                <p:nvPr/>
              </p:nvPicPr>
              <p:blipFill>
                <a:blip r:embed="rId68"/>
                <a:stretch>
                  <a:fillRect/>
                </a:stretch>
              </p:blipFill>
              <p:spPr>
                <a:xfrm>
                  <a:off x="7213470" y="1032858"/>
                  <a:ext cx="7272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9">
              <p14:nvContentPartPr>
                <p14:cNvPr id="44" name="잉크 43">
                  <a:extLst>
                    <a:ext uri="{FF2B5EF4-FFF2-40B4-BE49-F238E27FC236}">
                      <a16:creationId xmlns:a16="http://schemas.microsoft.com/office/drawing/2014/main" id="{984DE8B4-A2D1-476D-A740-4876D56686C4}"/>
                    </a:ext>
                  </a:extLst>
                </p14:cNvPr>
                <p14:cNvContentPartPr/>
                <p14:nvPr/>
              </p14:nvContentPartPr>
              <p14:xfrm>
                <a:off x="7127790" y="1041498"/>
                <a:ext cx="48600" cy="79200"/>
              </p14:xfrm>
            </p:contentPart>
          </mc:Choice>
          <mc:Fallback>
            <p:pic>
              <p:nvPicPr>
                <p:cNvPr id="44" name="잉크 43">
                  <a:extLst>
                    <a:ext uri="{FF2B5EF4-FFF2-40B4-BE49-F238E27FC236}">
                      <a16:creationId xmlns:a16="http://schemas.microsoft.com/office/drawing/2014/main" id="{984DE8B4-A2D1-476D-A740-4876D56686C4}"/>
                    </a:ext>
                  </a:extLst>
                </p:cNvPr>
                <p:cNvPicPr/>
                <p:nvPr/>
              </p:nvPicPr>
              <p:blipFill>
                <a:blip r:embed="rId70"/>
                <a:stretch>
                  <a:fillRect/>
                </a:stretch>
              </p:blipFill>
              <p:spPr>
                <a:xfrm>
                  <a:off x="7118790" y="1032858"/>
                  <a:ext cx="66240" cy="96840"/>
                </a:xfrm>
                <a:prstGeom prst="rect">
                  <a:avLst/>
                </a:prstGeom>
              </p:spPr>
            </p:pic>
          </mc:Fallback>
        </mc:AlternateContent>
        <mc:AlternateContent xmlns:mc="http://schemas.openxmlformats.org/markup-compatibility/2006">
          <mc:Choice xmlns:p14="http://schemas.microsoft.com/office/powerpoint/2010/main" Requires="p14">
            <p:contentPart p14:bwMode="auto" r:id="rId71">
              <p14:nvContentPartPr>
                <p14:cNvPr id="46" name="잉크 45">
                  <a:extLst>
                    <a:ext uri="{FF2B5EF4-FFF2-40B4-BE49-F238E27FC236}">
                      <a16:creationId xmlns:a16="http://schemas.microsoft.com/office/drawing/2014/main" id="{34E30730-4BFA-41B9-B942-4F855A9D7558}"/>
                    </a:ext>
                  </a:extLst>
                </p14:cNvPr>
                <p14:cNvContentPartPr/>
                <p14:nvPr/>
              </p14:nvContentPartPr>
              <p14:xfrm>
                <a:off x="6762750" y="1087938"/>
                <a:ext cx="112320" cy="81000"/>
              </p14:xfrm>
            </p:contentPart>
          </mc:Choice>
          <mc:Fallback>
            <p:pic>
              <p:nvPicPr>
                <p:cNvPr id="46" name="잉크 45">
                  <a:extLst>
                    <a:ext uri="{FF2B5EF4-FFF2-40B4-BE49-F238E27FC236}">
                      <a16:creationId xmlns:a16="http://schemas.microsoft.com/office/drawing/2014/main" id="{34E30730-4BFA-41B9-B942-4F855A9D7558}"/>
                    </a:ext>
                  </a:extLst>
                </p:cNvPr>
                <p:cNvPicPr/>
                <p:nvPr/>
              </p:nvPicPr>
              <p:blipFill>
                <a:blip r:embed="rId72"/>
                <a:stretch>
                  <a:fillRect/>
                </a:stretch>
              </p:blipFill>
              <p:spPr>
                <a:xfrm>
                  <a:off x="6754110" y="1079298"/>
                  <a:ext cx="129960" cy="9864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73">
            <p14:nvContentPartPr>
              <p14:cNvPr id="68" name="잉크 67">
                <a:extLst>
                  <a:ext uri="{FF2B5EF4-FFF2-40B4-BE49-F238E27FC236}">
                    <a16:creationId xmlns:a16="http://schemas.microsoft.com/office/drawing/2014/main" id="{44A198DA-7A44-4B0F-9971-AE9845FFDF74}"/>
                  </a:ext>
                </a:extLst>
              </p14:cNvPr>
              <p14:cNvContentPartPr/>
              <p14:nvPr/>
            </p14:nvContentPartPr>
            <p14:xfrm>
              <a:off x="7268245" y="1724418"/>
              <a:ext cx="994680" cy="23760"/>
            </p14:xfrm>
          </p:contentPart>
        </mc:Choice>
        <mc:Fallback>
          <p:pic>
            <p:nvPicPr>
              <p:cNvPr id="68" name="잉크 67">
                <a:extLst>
                  <a:ext uri="{FF2B5EF4-FFF2-40B4-BE49-F238E27FC236}">
                    <a16:creationId xmlns:a16="http://schemas.microsoft.com/office/drawing/2014/main" id="{44A198DA-7A44-4B0F-9971-AE9845FFDF74}"/>
                  </a:ext>
                </a:extLst>
              </p:cNvPr>
              <p:cNvPicPr/>
              <p:nvPr/>
            </p:nvPicPr>
            <p:blipFill>
              <a:blip r:embed="rId74"/>
              <a:stretch>
                <a:fillRect/>
              </a:stretch>
            </p:blipFill>
            <p:spPr>
              <a:xfrm>
                <a:off x="7259605" y="1715418"/>
                <a:ext cx="1012320" cy="41400"/>
              </a:xfrm>
              <a:prstGeom prst="rect">
                <a:avLst/>
              </a:prstGeom>
            </p:spPr>
          </p:pic>
        </mc:Fallback>
      </mc:AlternateContent>
      <mc:AlternateContent xmlns:mc="http://schemas.openxmlformats.org/markup-compatibility/2006">
        <mc:Choice xmlns:p14="http://schemas.microsoft.com/office/powerpoint/2010/main" Requires="p14">
          <p:contentPart p14:bwMode="auto" r:id="rId75">
            <p14:nvContentPartPr>
              <p14:cNvPr id="69" name="잉크 68">
                <a:extLst>
                  <a:ext uri="{FF2B5EF4-FFF2-40B4-BE49-F238E27FC236}">
                    <a16:creationId xmlns:a16="http://schemas.microsoft.com/office/drawing/2014/main" id="{4782323C-B626-4BA9-9658-FBFA51D4DF08}"/>
                  </a:ext>
                </a:extLst>
              </p14:cNvPr>
              <p14:cNvContentPartPr/>
              <p14:nvPr/>
            </p14:nvContentPartPr>
            <p14:xfrm>
              <a:off x="7604485" y="1430298"/>
              <a:ext cx="978120" cy="17280"/>
            </p14:xfrm>
          </p:contentPart>
        </mc:Choice>
        <mc:Fallback>
          <p:pic>
            <p:nvPicPr>
              <p:cNvPr id="69" name="잉크 68">
                <a:extLst>
                  <a:ext uri="{FF2B5EF4-FFF2-40B4-BE49-F238E27FC236}">
                    <a16:creationId xmlns:a16="http://schemas.microsoft.com/office/drawing/2014/main" id="{4782323C-B626-4BA9-9658-FBFA51D4DF08}"/>
                  </a:ext>
                </a:extLst>
              </p:cNvPr>
              <p:cNvPicPr/>
              <p:nvPr/>
            </p:nvPicPr>
            <p:blipFill>
              <a:blip r:embed="rId76"/>
              <a:stretch>
                <a:fillRect/>
              </a:stretch>
            </p:blipFill>
            <p:spPr>
              <a:xfrm>
                <a:off x="7595485" y="1421298"/>
                <a:ext cx="995760" cy="34920"/>
              </a:xfrm>
              <a:prstGeom prst="rect">
                <a:avLst/>
              </a:prstGeom>
            </p:spPr>
          </p:pic>
        </mc:Fallback>
      </mc:AlternateContent>
      <p:grpSp>
        <p:nvGrpSpPr>
          <p:cNvPr id="71" name="그룹 70">
            <a:extLst>
              <a:ext uri="{FF2B5EF4-FFF2-40B4-BE49-F238E27FC236}">
                <a16:creationId xmlns:a16="http://schemas.microsoft.com/office/drawing/2014/main" id="{28E38B31-75E9-4692-A455-46CF2CDB2277}"/>
              </a:ext>
            </a:extLst>
          </p:cNvPr>
          <p:cNvGrpSpPr/>
          <p:nvPr/>
        </p:nvGrpSpPr>
        <p:grpSpPr>
          <a:xfrm>
            <a:off x="7487790" y="809658"/>
            <a:ext cx="1690560" cy="484560"/>
            <a:chOff x="7487790" y="809658"/>
            <a:chExt cx="1690560" cy="484560"/>
          </a:xfrm>
        </p:grpSpPr>
        <mc:AlternateContent xmlns:mc="http://schemas.openxmlformats.org/markup-compatibility/2006">
          <mc:Choice xmlns:p14="http://schemas.microsoft.com/office/powerpoint/2010/main" Requires="p14">
            <p:contentPart p14:bwMode="auto" r:id="rId77">
              <p14:nvContentPartPr>
                <p14:cNvPr id="48" name="잉크 47">
                  <a:extLst>
                    <a:ext uri="{FF2B5EF4-FFF2-40B4-BE49-F238E27FC236}">
                      <a16:creationId xmlns:a16="http://schemas.microsoft.com/office/drawing/2014/main" id="{3B43A313-5B9F-4AC1-A577-76C0DE23B1FC}"/>
                    </a:ext>
                  </a:extLst>
                </p14:cNvPr>
                <p14:cNvContentPartPr/>
                <p14:nvPr/>
              </p14:nvContentPartPr>
              <p14:xfrm>
                <a:off x="7487790" y="929178"/>
                <a:ext cx="200880" cy="189720"/>
              </p14:xfrm>
            </p:contentPart>
          </mc:Choice>
          <mc:Fallback>
            <p:pic>
              <p:nvPicPr>
                <p:cNvPr id="48" name="잉크 47">
                  <a:extLst>
                    <a:ext uri="{FF2B5EF4-FFF2-40B4-BE49-F238E27FC236}">
                      <a16:creationId xmlns:a16="http://schemas.microsoft.com/office/drawing/2014/main" id="{3B43A313-5B9F-4AC1-A577-76C0DE23B1FC}"/>
                    </a:ext>
                  </a:extLst>
                </p:cNvPr>
                <p:cNvPicPr/>
                <p:nvPr/>
              </p:nvPicPr>
              <p:blipFill>
                <a:blip r:embed="rId78"/>
                <a:stretch>
                  <a:fillRect/>
                </a:stretch>
              </p:blipFill>
              <p:spPr>
                <a:xfrm>
                  <a:off x="7478790" y="920178"/>
                  <a:ext cx="218520" cy="207360"/>
                </a:xfrm>
                <a:prstGeom prst="rect">
                  <a:avLst/>
                </a:prstGeom>
              </p:spPr>
            </p:pic>
          </mc:Fallback>
        </mc:AlternateContent>
        <mc:AlternateContent xmlns:mc="http://schemas.openxmlformats.org/markup-compatibility/2006">
          <mc:Choice xmlns:p14="http://schemas.microsoft.com/office/powerpoint/2010/main" Requires="p14">
            <p:contentPart p14:bwMode="auto" r:id="rId79">
              <p14:nvContentPartPr>
                <p14:cNvPr id="49" name="잉크 48">
                  <a:extLst>
                    <a:ext uri="{FF2B5EF4-FFF2-40B4-BE49-F238E27FC236}">
                      <a16:creationId xmlns:a16="http://schemas.microsoft.com/office/drawing/2014/main" id="{0D824B9E-0227-445F-A488-B5FE812FEBFD}"/>
                    </a:ext>
                  </a:extLst>
                </p14:cNvPr>
                <p14:cNvContentPartPr/>
                <p14:nvPr/>
              </p14:nvContentPartPr>
              <p14:xfrm>
                <a:off x="7743390" y="936738"/>
                <a:ext cx="95760" cy="142200"/>
              </p14:xfrm>
            </p:contentPart>
          </mc:Choice>
          <mc:Fallback>
            <p:pic>
              <p:nvPicPr>
                <p:cNvPr id="49" name="잉크 48">
                  <a:extLst>
                    <a:ext uri="{FF2B5EF4-FFF2-40B4-BE49-F238E27FC236}">
                      <a16:creationId xmlns:a16="http://schemas.microsoft.com/office/drawing/2014/main" id="{0D824B9E-0227-445F-A488-B5FE812FEBFD}"/>
                    </a:ext>
                  </a:extLst>
                </p:cNvPr>
                <p:cNvPicPr/>
                <p:nvPr/>
              </p:nvPicPr>
              <p:blipFill>
                <a:blip r:embed="rId80"/>
                <a:stretch>
                  <a:fillRect/>
                </a:stretch>
              </p:blipFill>
              <p:spPr>
                <a:xfrm>
                  <a:off x="7734390" y="927738"/>
                  <a:ext cx="113400" cy="159840"/>
                </a:xfrm>
                <a:prstGeom prst="rect">
                  <a:avLst/>
                </a:prstGeom>
              </p:spPr>
            </p:pic>
          </mc:Fallback>
        </mc:AlternateContent>
        <mc:AlternateContent xmlns:mc="http://schemas.openxmlformats.org/markup-compatibility/2006">
          <mc:Choice xmlns:p14="http://schemas.microsoft.com/office/powerpoint/2010/main" Requires="p14">
            <p:contentPart p14:bwMode="auto" r:id="rId81">
              <p14:nvContentPartPr>
                <p14:cNvPr id="50" name="잉크 49">
                  <a:extLst>
                    <a:ext uri="{FF2B5EF4-FFF2-40B4-BE49-F238E27FC236}">
                      <a16:creationId xmlns:a16="http://schemas.microsoft.com/office/drawing/2014/main" id="{273F67B7-262A-450D-A45D-9077A159E78B}"/>
                    </a:ext>
                  </a:extLst>
                </p14:cNvPr>
                <p14:cNvContentPartPr/>
                <p14:nvPr/>
              </p14:nvContentPartPr>
              <p14:xfrm>
                <a:off x="7928430" y="867978"/>
                <a:ext cx="12600" cy="241920"/>
              </p14:xfrm>
            </p:contentPart>
          </mc:Choice>
          <mc:Fallback>
            <p:pic>
              <p:nvPicPr>
                <p:cNvPr id="50" name="잉크 49">
                  <a:extLst>
                    <a:ext uri="{FF2B5EF4-FFF2-40B4-BE49-F238E27FC236}">
                      <a16:creationId xmlns:a16="http://schemas.microsoft.com/office/drawing/2014/main" id="{273F67B7-262A-450D-A45D-9077A159E78B}"/>
                    </a:ext>
                  </a:extLst>
                </p:cNvPr>
                <p:cNvPicPr/>
                <p:nvPr/>
              </p:nvPicPr>
              <p:blipFill>
                <a:blip r:embed="rId82"/>
                <a:stretch>
                  <a:fillRect/>
                </a:stretch>
              </p:blipFill>
              <p:spPr>
                <a:xfrm>
                  <a:off x="7919790" y="858978"/>
                  <a:ext cx="30240" cy="259560"/>
                </a:xfrm>
                <a:prstGeom prst="rect">
                  <a:avLst/>
                </a:prstGeom>
              </p:spPr>
            </p:pic>
          </mc:Fallback>
        </mc:AlternateContent>
        <mc:AlternateContent xmlns:mc="http://schemas.openxmlformats.org/markup-compatibility/2006">
          <mc:Choice xmlns:p14="http://schemas.microsoft.com/office/powerpoint/2010/main" Requires="p14">
            <p:contentPart p14:bwMode="auto" r:id="rId83">
              <p14:nvContentPartPr>
                <p14:cNvPr id="51" name="잉크 50">
                  <a:extLst>
                    <a:ext uri="{FF2B5EF4-FFF2-40B4-BE49-F238E27FC236}">
                      <a16:creationId xmlns:a16="http://schemas.microsoft.com/office/drawing/2014/main" id="{144EF17C-C7CF-4B84-8BCD-D91D225AF9A0}"/>
                    </a:ext>
                  </a:extLst>
                </p14:cNvPr>
                <p14:cNvContentPartPr/>
                <p14:nvPr/>
              </p14:nvContentPartPr>
              <p14:xfrm>
                <a:off x="7928430" y="972378"/>
                <a:ext cx="92160" cy="23040"/>
              </p14:xfrm>
            </p:contentPart>
          </mc:Choice>
          <mc:Fallback>
            <p:pic>
              <p:nvPicPr>
                <p:cNvPr id="51" name="잉크 50">
                  <a:extLst>
                    <a:ext uri="{FF2B5EF4-FFF2-40B4-BE49-F238E27FC236}">
                      <a16:creationId xmlns:a16="http://schemas.microsoft.com/office/drawing/2014/main" id="{144EF17C-C7CF-4B84-8BCD-D91D225AF9A0}"/>
                    </a:ext>
                  </a:extLst>
                </p:cNvPr>
                <p:cNvPicPr/>
                <p:nvPr/>
              </p:nvPicPr>
              <p:blipFill>
                <a:blip r:embed="rId84"/>
                <a:stretch>
                  <a:fillRect/>
                </a:stretch>
              </p:blipFill>
              <p:spPr>
                <a:xfrm>
                  <a:off x="7919430" y="963738"/>
                  <a:ext cx="109800" cy="40680"/>
                </a:xfrm>
                <a:prstGeom prst="rect">
                  <a:avLst/>
                </a:prstGeom>
              </p:spPr>
            </p:pic>
          </mc:Fallback>
        </mc:AlternateContent>
        <mc:AlternateContent xmlns:mc="http://schemas.openxmlformats.org/markup-compatibility/2006">
          <mc:Choice xmlns:p14="http://schemas.microsoft.com/office/powerpoint/2010/main" Requires="p14">
            <p:contentPart p14:bwMode="auto" r:id="rId85">
              <p14:nvContentPartPr>
                <p14:cNvPr id="52" name="잉크 51">
                  <a:extLst>
                    <a:ext uri="{FF2B5EF4-FFF2-40B4-BE49-F238E27FC236}">
                      <a16:creationId xmlns:a16="http://schemas.microsoft.com/office/drawing/2014/main" id="{244FBD10-8AAD-4A67-B26D-84EAEEFF7F56}"/>
                    </a:ext>
                  </a:extLst>
                </p14:cNvPr>
                <p14:cNvContentPartPr/>
                <p14:nvPr/>
              </p14:nvContentPartPr>
              <p14:xfrm>
                <a:off x="8102310" y="856098"/>
                <a:ext cx="11520" cy="230760"/>
              </p14:xfrm>
            </p:contentPart>
          </mc:Choice>
          <mc:Fallback>
            <p:pic>
              <p:nvPicPr>
                <p:cNvPr id="52" name="잉크 51">
                  <a:extLst>
                    <a:ext uri="{FF2B5EF4-FFF2-40B4-BE49-F238E27FC236}">
                      <a16:creationId xmlns:a16="http://schemas.microsoft.com/office/drawing/2014/main" id="{244FBD10-8AAD-4A67-B26D-84EAEEFF7F56}"/>
                    </a:ext>
                  </a:extLst>
                </p:cNvPr>
                <p:cNvPicPr/>
                <p:nvPr/>
              </p:nvPicPr>
              <p:blipFill>
                <a:blip r:embed="rId86"/>
                <a:stretch>
                  <a:fillRect/>
                </a:stretch>
              </p:blipFill>
              <p:spPr>
                <a:xfrm>
                  <a:off x="8093310" y="847098"/>
                  <a:ext cx="29160" cy="248400"/>
                </a:xfrm>
                <a:prstGeom prst="rect">
                  <a:avLst/>
                </a:prstGeom>
              </p:spPr>
            </p:pic>
          </mc:Fallback>
        </mc:AlternateContent>
        <mc:AlternateContent xmlns:mc="http://schemas.openxmlformats.org/markup-compatibility/2006">
          <mc:Choice xmlns:p14="http://schemas.microsoft.com/office/powerpoint/2010/main" Requires="p14">
            <p:contentPart p14:bwMode="auto" r:id="rId87">
              <p14:nvContentPartPr>
                <p14:cNvPr id="53" name="잉크 52">
                  <a:extLst>
                    <a:ext uri="{FF2B5EF4-FFF2-40B4-BE49-F238E27FC236}">
                      <a16:creationId xmlns:a16="http://schemas.microsoft.com/office/drawing/2014/main" id="{6C3D5A4A-9D95-4806-8B26-B4BE70520053}"/>
                    </a:ext>
                  </a:extLst>
                </p14:cNvPr>
                <p14:cNvContentPartPr/>
                <p14:nvPr/>
              </p14:nvContentPartPr>
              <p14:xfrm>
                <a:off x="8169270" y="809658"/>
                <a:ext cx="124200" cy="326520"/>
              </p14:xfrm>
            </p:contentPart>
          </mc:Choice>
          <mc:Fallback>
            <p:pic>
              <p:nvPicPr>
                <p:cNvPr id="53" name="잉크 52">
                  <a:extLst>
                    <a:ext uri="{FF2B5EF4-FFF2-40B4-BE49-F238E27FC236}">
                      <a16:creationId xmlns:a16="http://schemas.microsoft.com/office/drawing/2014/main" id="{6C3D5A4A-9D95-4806-8B26-B4BE70520053}"/>
                    </a:ext>
                  </a:extLst>
                </p:cNvPr>
                <p:cNvPicPr/>
                <p:nvPr/>
              </p:nvPicPr>
              <p:blipFill>
                <a:blip r:embed="rId88"/>
                <a:stretch>
                  <a:fillRect/>
                </a:stretch>
              </p:blipFill>
              <p:spPr>
                <a:xfrm>
                  <a:off x="8160270" y="800658"/>
                  <a:ext cx="141840" cy="344160"/>
                </a:xfrm>
                <a:prstGeom prst="rect">
                  <a:avLst/>
                </a:prstGeom>
              </p:spPr>
            </p:pic>
          </mc:Fallback>
        </mc:AlternateContent>
        <mc:AlternateContent xmlns:mc="http://schemas.openxmlformats.org/markup-compatibility/2006">
          <mc:Choice xmlns:p14="http://schemas.microsoft.com/office/powerpoint/2010/main" Requires="p14">
            <p:contentPart p14:bwMode="auto" r:id="rId89">
              <p14:nvContentPartPr>
                <p14:cNvPr id="54" name="잉크 53">
                  <a:extLst>
                    <a:ext uri="{FF2B5EF4-FFF2-40B4-BE49-F238E27FC236}">
                      <a16:creationId xmlns:a16="http://schemas.microsoft.com/office/drawing/2014/main" id="{29EF1D69-5996-480A-9428-D2970A20C7A5}"/>
                    </a:ext>
                  </a:extLst>
                </p14:cNvPr>
                <p14:cNvContentPartPr/>
                <p14:nvPr/>
              </p14:nvContentPartPr>
              <p14:xfrm>
                <a:off x="8356470" y="891018"/>
                <a:ext cx="170640" cy="185760"/>
              </p14:xfrm>
            </p:contentPart>
          </mc:Choice>
          <mc:Fallback>
            <p:pic>
              <p:nvPicPr>
                <p:cNvPr id="54" name="잉크 53">
                  <a:extLst>
                    <a:ext uri="{FF2B5EF4-FFF2-40B4-BE49-F238E27FC236}">
                      <a16:creationId xmlns:a16="http://schemas.microsoft.com/office/drawing/2014/main" id="{29EF1D69-5996-480A-9428-D2970A20C7A5}"/>
                    </a:ext>
                  </a:extLst>
                </p:cNvPr>
                <p:cNvPicPr/>
                <p:nvPr/>
              </p:nvPicPr>
              <p:blipFill>
                <a:blip r:embed="rId90"/>
                <a:stretch>
                  <a:fillRect/>
                </a:stretch>
              </p:blipFill>
              <p:spPr>
                <a:xfrm>
                  <a:off x="8347470" y="882018"/>
                  <a:ext cx="188280" cy="203400"/>
                </a:xfrm>
                <a:prstGeom prst="rect">
                  <a:avLst/>
                </a:prstGeom>
              </p:spPr>
            </p:pic>
          </mc:Fallback>
        </mc:AlternateContent>
        <mc:AlternateContent xmlns:mc="http://schemas.openxmlformats.org/markup-compatibility/2006">
          <mc:Choice xmlns:p14="http://schemas.microsoft.com/office/powerpoint/2010/main" Requires="p14">
            <p:contentPart p14:bwMode="auto" r:id="rId91">
              <p14:nvContentPartPr>
                <p14:cNvPr id="55" name="잉크 54">
                  <a:extLst>
                    <a:ext uri="{FF2B5EF4-FFF2-40B4-BE49-F238E27FC236}">
                      <a16:creationId xmlns:a16="http://schemas.microsoft.com/office/drawing/2014/main" id="{D42A8F21-7D00-42EA-8BEB-6185A8AE63BF}"/>
                    </a:ext>
                  </a:extLst>
                </p14:cNvPr>
                <p14:cNvContentPartPr/>
                <p14:nvPr/>
              </p14:nvContentPartPr>
              <p14:xfrm>
                <a:off x="8528190" y="891018"/>
                <a:ext cx="14040" cy="234720"/>
              </p14:xfrm>
            </p:contentPart>
          </mc:Choice>
          <mc:Fallback>
            <p:pic>
              <p:nvPicPr>
                <p:cNvPr id="55" name="잉크 54">
                  <a:extLst>
                    <a:ext uri="{FF2B5EF4-FFF2-40B4-BE49-F238E27FC236}">
                      <a16:creationId xmlns:a16="http://schemas.microsoft.com/office/drawing/2014/main" id="{D42A8F21-7D00-42EA-8BEB-6185A8AE63BF}"/>
                    </a:ext>
                  </a:extLst>
                </p:cNvPr>
                <p:cNvPicPr/>
                <p:nvPr/>
              </p:nvPicPr>
              <p:blipFill>
                <a:blip r:embed="rId92"/>
                <a:stretch>
                  <a:fillRect/>
                </a:stretch>
              </p:blipFill>
              <p:spPr>
                <a:xfrm>
                  <a:off x="8519190" y="882018"/>
                  <a:ext cx="31680" cy="252360"/>
                </a:xfrm>
                <a:prstGeom prst="rect">
                  <a:avLst/>
                </a:prstGeom>
              </p:spPr>
            </p:pic>
          </mc:Fallback>
        </mc:AlternateContent>
        <mc:AlternateContent xmlns:mc="http://schemas.openxmlformats.org/markup-compatibility/2006">
          <mc:Choice xmlns:p14="http://schemas.microsoft.com/office/powerpoint/2010/main" Requires="p14">
            <p:contentPart p14:bwMode="auto" r:id="rId93">
              <p14:nvContentPartPr>
                <p14:cNvPr id="56" name="잉크 55">
                  <a:extLst>
                    <a:ext uri="{FF2B5EF4-FFF2-40B4-BE49-F238E27FC236}">
                      <a16:creationId xmlns:a16="http://schemas.microsoft.com/office/drawing/2014/main" id="{540AEB37-E66C-478A-B283-B645BF9A6F8E}"/>
                    </a:ext>
                  </a:extLst>
                </p14:cNvPr>
                <p14:cNvContentPartPr/>
                <p14:nvPr/>
              </p14:nvContentPartPr>
              <p14:xfrm>
                <a:off x="8367990" y="891018"/>
                <a:ext cx="43200" cy="360"/>
              </p14:xfrm>
            </p:contentPart>
          </mc:Choice>
          <mc:Fallback>
            <p:pic>
              <p:nvPicPr>
                <p:cNvPr id="56" name="잉크 55">
                  <a:extLst>
                    <a:ext uri="{FF2B5EF4-FFF2-40B4-BE49-F238E27FC236}">
                      <a16:creationId xmlns:a16="http://schemas.microsoft.com/office/drawing/2014/main" id="{540AEB37-E66C-478A-B283-B645BF9A6F8E}"/>
                    </a:ext>
                  </a:extLst>
                </p:cNvPr>
                <p:cNvPicPr/>
                <p:nvPr/>
              </p:nvPicPr>
              <p:blipFill>
                <a:blip r:embed="rId48"/>
                <a:stretch>
                  <a:fillRect/>
                </a:stretch>
              </p:blipFill>
              <p:spPr>
                <a:xfrm>
                  <a:off x="8358990" y="882018"/>
                  <a:ext cx="608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94">
              <p14:nvContentPartPr>
                <p14:cNvPr id="57" name="잉크 56">
                  <a:extLst>
                    <a:ext uri="{FF2B5EF4-FFF2-40B4-BE49-F238E27FC236}">
                      <a16:creationId xmlns:a16="http://schemas.microsoft.com/office/drawing/2014/main" id="{DA7C459E-1565-4DF3-8AD0-2EC068C9C71F}"/>
                    </a:ext>
                  </a:extLst>
                </p14:cNvPr>
                <p14:cNvContentPartPr/>
                <p14:nvPr/>
              </p14:nvContentPartPr>
              <p14:xfrm>
                <a:off x="8552670" y="861138"/>
                <a:ext cx="142560" cy="198360"/>
              </p14:xfrm>
            </p:contentPart>
          </mc:Choice>
          <mc:Fallback>
            <p:pic>
              <p:nvPicPr>
                <p:cNvPr id="57" name="잉크 56">
                  <a:extLst>
                    <a:ext uri="{FF2B5EF4-FFF2-40B4-BE49-F238E27FC236}">
                      <a16:creationId xmlns:a16="http://schemas.microsoft.com/office/drawing/2014/main" id="{DA7C459E-1565-4DF3-8AD0-2EC068C9C71F}"/>
                    </a:ext>
                  </a:extLst>
                </p:cNvPr>
                <p:cNvPicPr/>
                <p:nvPr/>
              </p:nvPicPr>
              <p:blipFill>
                <a:blip r:embed="rId95"/>
                <a:stretch>
                  <a:fillRect/>
                </a:stretch>
              </p:blipFill>
              <p:spPr>
                <a:xfrm>
                  <a:off x="8544030" y="852498"/>
                  <a:ext cx="1602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96">
              <p14:nvContentPartPr>
                <p14:cNvPr id="58" name="잉크 57">
                  <a:extLst>
                    <a:ext uri="{FF2B5EF4-FFF2-40B4-BE49-F238E27FC236}">
                      <a16:creationId xmlns:a16="http://schemas.microsoft.com/office/drawing/2014/main" id="{53408434-EE9A-47AB-AA1E-A3B6D9F86652}"/>
                    </a:ext>
                  </a:extLst>
                </p14:cNvPr>
                <p14:cNvContentPartPr/>
                <p14:nvPr/>
              </p14:nvContentPartPr>
              <p14:xfrm>
                <a:off x="8645910" y="955458"/>
                <a:ext cx="55080" cy="5040"/>
              </p14:xfrm>
            </p:contentPart>
          </mc:Choice>
          <mc:Fallback>
            <p:pic>
              <p:nvPicPr>
                <p:cNvPr id="58" name="잉크 57">
                  <a:extLst>
                    <a:ext uri="{FF2B5EF4-FFF2-40B4-BE49-F238E27FC236}">
                      <a16:creationId xmlns:a16="http://schemas.microsoft.com/office/drawing/2014/main" id="{53408434-EE9A-47AB-AA1E-A3B6D9F86652}"/>
                    </a:ext>
                  </a:extLst>
                </p:cNvPr>
                <p:cNvPicPr/>
                <p:nvPr/>
              </p:nvPicPr>
              <p:blipFill>
                <a:blip r:embed="rId97"/>
                <a:stretch>
                  <a:fillRect/>
                </a:stretch>
              </p:blipFill>
              <p:spPr>
                <a:xfrm>
                  <a:off x="8636910" y="946818"/>
                  <a:ext cx="7272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98">
              <p14:nvContentPartPr>
                <p14:cNvPr id="59" name="잉크 58">
                  <a:extLst>
                    <a:ext uri="{FF2B5EF4-FFF2-40B4-BE49-F238E27FC236}">
                      <a16:creationId xmlns:a16="http://schemas.microsoft.com/office/drawing/2014/main" id="{5F5BF7FF-7E05-44FE-B0A3-B261A0FAAE19}"/>
                    </a:ext>
                  </a:extLst>
                </p14:cNvPr>
                <p14:cNvContentPartPr/>
                <p14:nvPr/>
              </p14:nvContentPartPr>
              <p14:xfrm>
                <a:off x="8727270" y="833058"/>
                <a:ext cx="69840" cy="233640"/>
              </p14:xfrm>
            </p:contentPart>
          </mc:Choice>
          <mc:Fallback>
            <p:pic>
              <p:nvPicPr>
                <p:cNvPr id="59" name="잉크 58">
                  <a:extLst>
                    <a:ext uri="{FF2B5EF4-FFF2-40B4-BE49-F238E27FC236}">
                      <a16:creationId xmlns:a16="http://schemas.microsoft.com/office/drawing/2014/main" id="{5F5BF7FF-7E05-44FE-B0A3-B261A0FAAE19}"/>
                    </a:ext>
                  </a:extLst>
                </p:cNvPr>
                <p:cNvPicPr/>
                <p:nvPr/>
              </p:nvPicPr>
              <p:blipFill>
                <a:blip r:embed="rId99"/>
                <a:stretch>
                  <a:fillRect/>
                </a:stretch>
              </p:blipFill>
              <p:spPr>
                <a:xfrm>
                  <a:off x="8718270" y="824418"/>
                  <a:ext cx="87480" cy="251280"/>
                </a:xfrm>
                <a:prstGeom prst="rect">
                  <a:avLst/>
                </a:prstGeom>
              </p:spPr>
            </p:pic>
          </mc:Fallback>
        </mc:AlternateContent>
        <mc:AlternateContent xmlns:mc="http://schemas.openxmlformats.org/markup-compatibility/2006">
          <mc:Choice xmlns:p14="http://schemas.microsoft.com/office/powerpoint/2010/main" Requires="p14">
            <p:contentPart p14:bwMode="auto" r:id="rId100">
              <p14:nvContentPartPr>
                <p14:cNvPr id="60" name="잉크 59">
                  <a:extLst>
                    <a:ext uri="{FF2B5EF4-FFF2-40B4-BE49-F238E27FC236}">
                      <a16:creationId xmlns:a16="http://schemas.microsoft.com/office/drawing/2014/main" id="{9BEC9ECB-1902-4426-A232-0F9691A838C4}"/>
                    </a:ext>
                  </a:extLst>
                </p14:cNvPr>
                <p14:cNvContentPartPr/>
                <p14:nvPr/>
              </p14:nvContentPartPr>
              <p14:xfrm>
                <a:off x="8715030" y="1076058"/>
                <a:ext cx="67320" cy="82080"/>
              </p14:xfrm>
            </p:contentPart>
          </mc:Choice>
          <mc:Fallback>
            <p:pic>
              <p:nvPicPr>
                <p:cNvPr id="60" name="잉크 59">
                  <a:extLst>
                    <a:ext uri="{FF2B5EF4-FFF2-40B4-BE49-F238E27FC236}">
                      <a16:creationId xmlns:a16="http://schemas.microsoft.com/office/drawing/2014/main" id="{9BEC9ECB-1902-4426-A232-0F9691A838C4}"/>
                    </a:ext>
                  </a:extLst>
                </p:cNvPr>
                <p:cNvPicPr/>
                <p:nvPr/>
              </p:nvPicPr>
              <p:blipFill>
                <a:blip r:embed="rId101"/>
                <a:stretch>
                  <a:fillRect/>
                </a:stretch>
              </p:blipFill>
              <p:spPr>
                <a:xfrm>
                  <a:off x="8706390" y="1067418"/>
                  <a:ext cx="84960" cy="99720"/>
                </a:xfrm>
                <a:prstGeom prst="rect">
                  <a:avLst/>
                </a:prstGeom>
              </p:spPr>
            </p:pic>
          </mc:Fallback>
        </mc:AlternateContent>
        <mc:AlternateContent xmlns:mc="http://schemas.openxmlformats.org/markup-compatibility/2006">
          <mc:Choice xmlns:p14="http://schemas.microsoft.com/office/powerpoint/2010/main" Requires="p14">
            <p:contentPart p14:bwMode="auto" r:id="rId102">
              <p14:nvContentPartPr>
                <p14:cNvPr id="61" name="잉크 60">
                  <a:extLst>
                    <a:ext uri="{FF2B5EF4-FFF2-40B4-BE49-F238E27FC236}">
                      <a16:creationId xmlns:a16="http://schemas.microsoft.com/office/drawing/2014/main" id="{CF8EBF62-3489-4934-8669-2E7615BB4EED}"/>
                    </a:ext>
                  </a:extLst>
                </p14:cNvPr>
                <p14:cNvContentPartPr/>
                <p14:nvPr/>
              </p14:nvContentPartPr>
              <p14:xfrm>
                <a:off x="8838870" y="881298"/>
                <a:ext cx="254520" cy="253440"/>
              </p14:xfrm>
            </p:contentPart>
          </mc:Choice>
          <mc:Fallback>
            <p:pic>
              <p:nvPicPr>
                <p:cNvPr id="61" name="잉크 60">
                  <a:extLst>
                    <a:ext uri="{FF2B5EF4-FFF2-40B4-BE49-F238E27FC236}">
                      <a16:creationId xmlns:a16="http://schemas.microsoft.com/office/drawing/2014/main" id="{CF8EBF62-3489-4934-8669-2E7615BB4EED}"/>
                    </a:ext>
                  </a:extLst>
                </p:cNvPr>
                <p:cNvPicPr/>
                <p:nvPr/>
              </p:nvPicPr>
              <p:blipFill>
                <a:blip r:embed="rId103"/>
                <a:stretch>
                  <a:fillRect/>
                </a:stretch>
              </p:blipFill>
              <p:spPr>
                <a:xfrm>
                  <a:off x="8830230" y="872298"/>
                  <a:ext cx="272160" cy="271080"/>
                </a:xfrm>
                <a:prstGeom prst="rect">
                  <a:avLst/>
                </a:prstGeom>
              </p:spPr>
            </p:pic>
          </mc:Fallback>
        </mc:AlternateContent>
        <mc:AlternateContent xmlns:mc="http://schemas.openxmlformats.org/markup-compatibility/2006">
          <mc:Choice xmlns:p14="http://schemas.microsoft.com/office/powerpoint/2010/main" Requires="p14">
            <p:contentPart p14:bwMode="auto" r:id="rId104">
              <p14:nvContentPartPr>
                <p14:cNvPr id="62" name="잉크 61">
                  <a:extLst>
                    <a:ext uri="{FF2B5EF4-FFF2-40B4-BE49-F238E27FC236}">
                      <a16:creationId xmlns:a16="http://schemas.microsoft.com/office/drawing/2014/main" id="{493A5A9F-52B8-4955-935F-6A844B5150AD}"/>
                    </a:ext>
                  </a:extLst>
                </p14:cNvPr>
                <p14:cNvContentPartPr/>
                <p14:nvPr/>
              </p14:nvContentPartPr>
              <p14:xfrm>
                <a:off x="9106350" y="914058"/>
                <a:ext cx="72000" cy="239400"/>
              </p14:xfrm>
            </p:contentPart>
          </mc:Choice>
          <mc:Fallback>
            <p:pic>
              <p:nvPicPr>
                <p:cNvPr id="62" name="잉크 61">
                  <a:extLst>
                    <a:ext uri="{FF2B5EF4-FFF2-40B4-BE49-F238E27FC236}">
                      <a16:creationId xmlns:a16="http://schemas.microsoft.com/office/drawing/2014/main" id="{493A5A9F-52B8-4955-935F-6A844B5150AD}"/>
                    </a:ext>
                  </a:extLst>
                </p:cNvPr>
                <p:cNvPicPr/>
                <p:nvPr/>
              </p:nvPicPr>
              <p:blipFill>
                <a:blip r:embed="rId105"/>
                <a:stretch>
                  <a:fillRect/>
                </a:stretch>
              </p:blipFill>
              <p:spPr>
                <a:xfrm>
                  <a:off x="9097350" y="905418"/>
                  <a:ext cx="89640" cy="257040"/>
                </a:xfrm>
                <a:prstGeom prst="rect">
                  <a:avLst/>
                </a:prstGeom>
              </p:spPr>
            </p:pic>
          </mc:Fallback>
        </mc:AlternateContent>
        <mc:AlternateContent xmlns:mc="http://schemas.openxmlformats.org/markup-compatibility/2006">
          <mc:Choice xmlns:p14="http://schemas.microsoft.com/office/powerpoint/2010/main" Requires="p14">
            <p:contentPart p14:bwMode="auto" r:id="rId106">
              <p14:nvContentPartPr>
                <p14:cNvPr id="63" name="잉크 62">
                  <a:extLst>
                    <a:ext uri="{FF2B5EF4-FFF2-40B4-BE49-F238E27FC236}">
                      <a16:creationId xmlns:a16="http://schemas.microsoft.com/office/drawing/2014/main" id="{D0C299AE-1E51-4698-B5C0-1A61F9DFE164}"/>
                    </a:ext>
                  </a:extLst>
                </p14:cNvPr>
                <p14:cNvContentPartPr/>
                <p14:nvPr/>
              </p14:nvContentPartPr>
              <p14:xfrm>
                <a:off x="9084805" y="1157058"/>
                <a:ext cx="48960" cy="137160"/>
              </p14:xfrm>
            </p:contentPart>
          </mc:Choice>
          <mc:Fallback>
            <p:pic>
              <p:nvPicPr>
                <p:cNvPr id="63" name="잉크 62">
                  <a:extLst>
                    <a:ext uri="{FF2B5EF4-FFF2-40B4-BE49-F238E27FC236}">
                      <a16:creationId xmlns:a16="http://schemas.microsoft.com/office/drawing/2014/main" id="{D0C299AE-1E51-4698-B5C0-1A61F9DFE164}"/>
                    </a:ext>
                  </a:extLst>
                </p:cNvPr>
                <p:cNvPicPr/>
                <p:nvPr/>
              </p:nvPicPr>
              <p:blipFill>
                <a:blip r:embed="rId107"/>
                <a:stretch>
                  <a:fillRect/>
                </a:stretch>
              </p:blipFill>
              <p:spPr>
                <a:xfrm>
                  <a:off x="9075805" y="1148058"/>
                  <a:ext cx="66600" cy="154800"/>
                </a:xfrm>
                <a:prstGeom prst="rect">
                  <a:avLst/>
                </a:prstGeom>
              </p:spPr>
            </p:pic>
          </mc:Fallback>
        </mc:AlternateContent>
        <mc:AlternateContent xmlns:mc="http://schemas.openxmlformats.org/markup-compatibility/2006">
          <mc:Choice xmlns:p14="http://schemas.microsoft.com/office/powerpoint/2010/main" Requires="p14">
            <p:contentPart p14:bwMode="auto" r:id="rId108">
              <p14:nvContentPartPr>
                <p14:cNvPr id="64" name="잉크 63">
                  <a:extLst>
                    <a:ext uri="{FF2B5EF4-FFF2-40B4-BE49-F238E27FC236}">
                      <a16:creationId xmlns:a16="http://schemas.microsoft.com/office/drawing/2014/main" id="{4CE2FF45-2FAB-4CD1-9B0A-33A2AFD6B6D4}"/>
                    </a:ext>
                  </a:extLst>
                </p14:cNvPr>
                <p14:cNvContentPartPr/>
                <p14:nvPr/>
              </p14:nvContentPartPr>
              <p14:xfrm>
                <a:off x="9043045" y="1191978"/>
                <a:ext cx="43200" cy="69840"/>
              </p14:xfrm>
            </p:contentPart>
          </mc:Choice>
          <mc:Fallback>
            <p:pic>
              <p:nvPicPr>
                <p:cNvPr id="64" name="잉크 63">
                  <a:extLst>
                    <a:ext uri="{FF2B5EF4-FFF2-40B4-BE49-F238E27FC236}">
                      <a16:creationId xmlns:a16="http://schemas.microsoft.com/office/drawing/2014/main" id="{4CE2FF45-2FAB-4CD1-9B0A-33A2AFD6B6D4}"/>
                    </a:ext>
                  </a:extLst>
                </p:cNvPr>
                <p:cNvPicPr/>
                <p:nvPr/>
              </p:nvPicPr>
              <p:blipFill>
                <a:blip r:embed="rId109"/>
                <a:stretch>
                  <a:fillRect/>
                </a:stretch>
              </p:blipFill>
              <p:spPr>
                <a:xfrm>
                  <a:off x="9034045" y="1183338"/>
                  <a:ext cx="60840" cy="87480"/>
                </a:xfrm>
                <a:prstGeom prst="rect">
                  <a:avLst/>
                </a:prstGeom>
              </p:spPr>
            </p:pic>
          </mc:Fallback>
        </mc:AlternateContent>
        <mc:AlternateContent xmlns:mc="http://schemas.openxmlformats.org/markup-compatibility/2006">
          <mc:Choice xmlns:p14="http://schemas.microsoft.com/office/powerpoint/2010/main" Requires="p14">
            <p:contentPart p14:bwMode="auto" r:id="rId110">
              <p14:nvContentPartPr>
                <p14:cNvPr id="70" name="잉크 69">
                  <a:extLst>
                    <a:ext uri="{FF2B5EF4-FFF2-40B4-BE49-F238E27FC236}">
                      <a16:creationId xmlns:a16="http://schemas.microsoft.com/office/drawing/2014/main" id="{86D4148E-175A-4626-8654-2F635ACC2349}"/>
                    </a:ext>
                  </a:extLst>
                </p14:cNvPr>
                <p14:cNvContentPartPr/>
                <p14:nvPr/>
              </p14:nvContentPartPr>
              <p14:xfrm>
                <a:off x="8032525" y="862578"/>
                <a:ext cx="137880" cy="232200"/>
              </p14:xfrm>
            </p:contentPart>
          </mc:Choice>
          <mc:Fallback>
            <p:pic>
              <p:nvPicPr>
                <p:cNvPr id="70" name="잉크 69">
                  <a:extLst>
                    <a:ext uri="{FF2B5EF4-FFF2-40B4-BE49-F238E27FC236}">
                      <a16:creationId xmlns:a16="http://schemas.microsoft.com/office/drawing/2014/main" id="{86D4148E-175A-4626-8654-2F635ACC2349}"/>
                    </a:ext>
                  </a:extLst>
                </p:cNvPr>
                <p:cNvPicPr/>
                <p:nvPr/>
              </p:nvPicPr>
              <p:blipFill>
                <a:blip r:embed="rId111"/>
                <a:stretch>
                  <a:fillRect/>
                </a:stretch>
              </p:blipFill>
              <p:spPr>
                <a:xfrm>
                  <a:off x="8023885" y="853578"/>
                  <a:ext cx="155520" cy="249840"/>
                </a:xfrm>
                <a:prstGeom prst="rect">
                  <a:avLst/>
                </a:prstGeom>
              </p:spPr>
            </p:pic>
          </mc:Fallback>
        </mc:AlternateContent>
      </p:grpSp>
      <p:grpSp>
        <p:nvGrpSpPr>
          <p:cNvPr id="75" name="그룹 74">
            <a:extLst>
              <a:ext uri="{FF2B5EF4-FFF2-40B4-BE49-F238E27FC236}">
                <a16:creationId xmlns:a16="http://schemas.microsoft.com/office/drawing/2014/main" id="{B4BF4CF5-E8BA-4936-9323-96BBC3BE5514}"/>
              </a:ext>
            </a:extLst>
          </p:cNvPr>
          <p:cNvGrpSpPr/>
          <p:nvPr/>
        </p:nvGrpSpPr>
        <p:grpSpPr>
          <a:xfrm>
            <a:off x="7245205" y="1573938"/>
            <a:ext cx="97560" cy="79920"/>
            <a:chOff x="7245205" y="1573938"/>
            <a:chExt cx="97560" cy="79920"/>
          </a:xfrm>
        </p:grpSpPr>
        <mc:AlternateContent xmlns:mc="http://schemas.openxmlformats.org/markup-compatibility/2006">
          <mc:Choice xmlns:p14="http://schemas.microsoft.com/office/powerpoint/2010/main" Requires="p14">
            <p:contentPart p14:bwMode="auto" r:id="rId112">
              <p14:nvContentPartPr>
                <p14:cNvPr id="72" name="잉크 71">
                  <a:extLst>
                    <a:ext uri="{FF2B5EF4-FFF2-40B4-BE49-F238E27FC236}">
                      <a16:creationId xmlns:a16="http://schemas.microsoft.com/office/drawing/2014/main" id="{07A94F27-C4AC-44CC-8197-077C23B1F592}"/>
                    </a:ext>
                  </a:extLst>
                </p14:cNvPr>
                <p14:cNvContentPartPr/>
                <p14:nvPr/>
              </p14:nvContentPartPr>
              <p14:xfrm>
                <a:off x="7245205" y="1608498"/>
                <a:ext cx="52200" cy="15480"/>
              </p14:xfrm>
            </p:contentPart>
          </mc:Choice>
          <mc:Fallback>
            <p:pic>
              <p:nvPicPr>
                <p:cNvPr id="72" name="잉크 71">
                  <a:extLst>
                    <a:ext uri="{FF2B5EF4-FFF2-40B4-BE49-F238E27FC236}">
                      <a16:creationId xmlns:a16="http://schemas.microsoft.com/office/drawing/2014/main" id="{07A94F27-C4AC-44CC-8197-077C23B1F592}"/>
                    </a:ext>
                  </a:extLst>
                </p:cNvPr>
                <p:cNvPicPr/>
                <p:nvPr/>
              </p:nvPicPr>
              <p:blipFill>
                <a:blip r:embed="rId113"/>
                <a:stretch>
                  <a:fillRect/>
                </a:stretch>
              </p:blipFill>
              <p:spPr>
                <a:xfrm>
                  <a:off x="7236205" y="1599498"/>
                  <a:ext cx="69840" cy="33120"/>
                </a:xfrm>
                <a:prstGeom prst="rect">
                  <a:avLst/>
                </a:prstGeom>
              </p:spPr>
            </p:pic>
          </mc:Fallback>
        </mc:AlternateContent>
        <mc:AlternateContent xmlns:mc="http://schemas.openxmlformats.org/markup-compatibility/2006">
          <mc:Choice xmlns:p14="http://schemas.microsoft.com/office/powerpoint/2010/main" Requires="p14">
            <p:contentPart p14:bwMode="auto" r:id="rId114">
              <p14:nvContentPartPr>
                <p14:cNvPr id="73" name="잉크 72">
                  <a:extLst>
                    <a:ext uri="{FF2B5EF4-FFF2-40B4-BE49-F238E27FC236}">
                      <a16:creationId xmlns:a16="http://schemas.microsoft.com/office/drawing/2014/main" id="{94098D70-F0AC-49C0-889D-C3965836E07D}"/>
                    </a:ext>
                  </a:extLst>
                </p14:cNvPr>
                <p14:cNvContentPartPr/>
                <p14:nvPr/>
              </p14:nvContentPartPr>
              <p14:xfrm>
                <a:off x="7245205" y="1631538"/>
                <a:ext cx="31680" cy="11520"/>
              </p14:xfrm>
            </p:contentPart>
          </mc:Choice>
          <mc:Fallback>
            <p:pic>
              <p:nvPicPr>
                <p:cNvPr id="73" name="잉크 72">
                  <a:extLst>
                    <a:ext uri="{FF2B5EF4-FFF2-40B4-BE49-F238E27FC236}">
                      <a16:creationId xmlns:a16="http://schemas.microsoft.com/office/drawing/2014/main" id="{94098D70-F0AC-49C0-889D-C3965836E07D}"/>
                    </a:ext>
                  </a:extLst>
                </p:cNvPr>
                <p:cNvPicPr/>
                <p:nvPr/>
              </p:nvPicPr>
              <p:blipFill>
                <a:blip r:embed="rId115"/>
                <a:stretch>
                  <a:fillRect/>
                </a:stretch>
              </p:blipFill>
              <p:spPr>
                <a:xfrm>
                  <a:off x="7236205" y="1622898"/>
                  <a:ext cx="49320" cy="29160"/>
                </a:xfrm>
                <a:prstGeom prst="rect">
                  <a:avLst/>
                </a:prstGeom>
              </p:spPr>
            </p:pic>
          </mc:Fallback>
        </mc:AlternateContent>
        <mc:AlternateContent xmlns:mc="http://schemas.openxmlformats.org/markup-compatibility/2006">
          <mc:Choice xmlns:p14="http://schemas.microsoft.com/office/powerpoint/2010/main" Requires="p14">
            <p:contentPart p14:bwMode="auto" r:id="rId116">
              <p14:nvContentPartPr>
                <p14:cNvPr id="74" name="잉크 73">
                  <a:extLst>
                    <a:ext uri="{FF2B5EF4-FFF2-40B4-BE49-F238E27FC236}">
                      <a16:creationId xmlns:a16="http://schemas.microsoft.com/office/drawing/2014/main" id="{AE314960-993D-477B-A4B2-341FF179232B}"/>
                    </a:ext>
                  </a:extLst>
                </p14:cNvPr>
                <p14:cNvContentPartPr/>
                <p14:nvPr/>
              </p14:nvContentPartPr>
              <p14:xfrm>
                <a:off x="7268245" y="1573938"/>
                <a:ext cx="74520" cy="79920"/>
              </p14:xfrm>
            </p:contentPart>
          </mc:Choice>
          <mc:Fallback>
            <p:pic>
              <p:nvPicPr>
                <p:cNvPr id="74" name="잉크 73">
                  <a:extLst>
                    <a:ext uri="{FF2B5EF4-FFF2-40B4-BE49-F238E27FC236}">
                      <a16:creationId xmlns:a16="http://schemas.microsoft.com/office/drawing/2014/main" id="{AE314960-993D-477B-A4B2-341FF179232B}"/>
                    </a:ext>
                  </a:extLst>
                </p:cNvPr>
                <p:cNvPicPr/>
                <p:nvPr/>
              </p:nvPicPr>
              <p:blipFill>
                <a:blip r:embed="rId117"/>
                <a:stretch>
                  <a:fillRect/>
                </a:stretch>
              </p:blipFill>
              <p:spPr>
                <a:xfrm>
                  <a:off x="7259605" y="1564938"/>
                  <a:ext cx="92160" cy="97560"/>
                </a:xfrm>
                <a:prstGeom prst="rect">
                  <a:avLst/>
                </a:prstGeom>
              </p:spPr>
            </p:pic>
          </mc:Fallback>
        </mc:AlternateContent>
      </p:grpSp>
      <p:grpSp>
        <p:nvGrpSpPr>
          <p:cNvPr id="85" name="그룹 84">
            <a:extLst>
              <a:ext uri="{FF2B5EF4-FFF2-40B4-BE49-F238E27FC236}">
                <a16:creationId xmlns:a16="http://schemas.microsoft.com/office/drawing/2014/main" id="{63081AA8-3B3B-482C-9B89-F34518548E35}"/>
              </a:ext>
            </a:extLst>
          </p:cNvPr>
          <p:cNvGrpSpPr/>
          <p:nvPr/>
        </p:nvGrpSpPr>
        <p:grpSpPr>
          <a:xfrm>
            <a:off x="4302205" y="1920978"/>
            <a:ext cx="451080" cy="151560"/>
            <a:chOff x="4302205" y="1920978"/>
            <a:chExt cx="451080" cy="151560"/>
          </a:xfrm>
        </p:grpSpPr>
        <mc:AlternateContent xmlns:mc="http://schemas.openxmlformats.org/markup-compatibility/2006">
          <mc:Choice xmlns:p14="http://schemas.microsoft.com/office/powerpoint/2010/main" Requires="p14">
            <p:contentPart p14:bwMode="auto" r:id="rId118">
              <p14:nvContentPartPr>
                <p14:cNvPr id="76" name="잉크 75">
                  <a:extLst>
                    <a:ext uri="{FF2B5EF4-FFF2-40B4-BE49-F238E27FC236}">
                      <a16:creationId xmlns:a16="http://schemas.microsoft.com/office/drawing/2014/main" id="{CBF8D9FF-F6D7-4E4A-8886-FFC27814461F}"/>
                    </a:ext>
                  </a:extLst>
                </p14:cNvPr>
                <p14:cNvContentPartPr/>
                <p14:nvPr/>
              </p14:nvContentPartPr>
              <p14:xfrm>
                <a:off x="4561405" y="1955538"/>
                <a:ext cx="191880" cy="11880"/>
              </p14:xfrm>
            </p:contentPart>
          </mc:Choice>
          <mc:Fallback>
            <p:pic>
              <p:nvPicPr>
                <p:cNvPr id="76" name="잉크 75">
                  <a:extLst>
                    <a:ext uri="{FF2B5EF4-FFF2-40B4-BE49-F238E27FC236}">
                      <a16:creationId xmlns:a16="http://schemas.microsoft.com/office/drawing/2014/main" id="{CBF8D9FF-F6D7-4E4A-8886-FFC27814461F}"/>
                    </a:ext>
                  </a:extLst>
                </p:cNvPr>
                <p:cNvPicPr/>
                <p:nvPr/>
              </p:nvPicPr>
              <p:blipFill>
                <a:blip r:embed="rId119"/>
                <a:stretch>
                  <a:fillRect/>
                </a:stretch>
              </p:blipFill>
              <p:spPr>
                <a:xfrm>
                  <a:off x="4552405" y="1946898"/>
                  <a:ext cx="209520" cy="29520"/>
                </a:xfrm>
                <a:prstGeom prst="rect">
                  <a:avLst/>
                </a:prstGeom>
              </p:spPr>
            </p:pic>
          </mc:Fallback>
        </mc:AlternateContent>
        <mc:AlternateContent xmlns:mc="http://schemas.openxmlformats.org/markup-compatibility/2006">
          <mc:Choice xmlns:p14="http://schemas.microsoft.com/office/powerpoint/2010/main" Requires="p14">
            <p:contentPart p14:bwMode="auto" r:id="rId120">
              <p14:nvContentPartPr>
                <p14:cNvPr id="77" name="잉크 76">
                  <a:extLst>
                    <a:ext uri="{FF2B5EF4-FFF2-40B4-BE49-F238E27FC236}">
                      <a16:creationId xmlns:a16="http://schemas.microsoft.com/office/drawing/2014/main" id="{3063354E-9909-4FF3-9C8A-98BE6CCCE080}"/>
                    </a:ext>
                  </a:extLst>
                </p14:cNvPr>
                <p14:cNvContentPartPr/>
                <p14:nvPr/>
              </p14:nvContentPartPr>
              <p14:xfrm>
                <a:off x="4302205" y="1920978"/>
                <a:ext cx="82440" cy="60480"/>
              </p14:xfrm>
            </p:contentPart>
          </mc:Choice>
          <mc:Fallback>
            <p:pic>
              <p:nvPicPr>
                <p:cNvPr id="77" name="잉크 76">
                  <a:extLst>
                    <a:ext uri="{FF2B5EF4-FFF2-40B4-BE49-F238E27FC236}">
                      <a16:creationId xmlns:a16="http://schemas.microsoft.com/office/drawing/2014/main" id="{3063354E-9909-4FF3-9C8A-98BE6CCCE080}"/>
                    </a:ext>
                  </a:extLst>
                </p:cNvPr>
                <p:cNvPicPr/>
                <p:nvPr/>
              </p:nvPicPr>
              <p:blipFill>
                <a:blip r:embed="rId121"/>
                <a:stretch>
                  <a:fillRect/>
                </a:stretch>
              </p:blipFill>
              <p:spPr>
                <a:xfrm>
                  <a:off x="4293565" y="1911978"/>
                  <a:ext cx="100080" cy="78120"/>
                </a:xfrm>
                <a:prstGeom prst="rect">
                  <a:avLst/>
                </a:prstGeom>
              </p:spPr>
            </p:pic>
          </mc:Fallback>
        </mc:AlternateContent>
        <mc:AlternateContent xmlns:mc="http://schemas.openxmlformats.org/markup-compatibility/2006">
          <mc:Choice xmlns:p14="http://schemas.microsoft.com/office/powerpoint/2010/main" Requires="p14">
            <p:contentPart p14:bwMode="auto" r:id="rId122">
              <p14:nvContentPartPr>
                <p14:cNvPr id="78" name="잉크 77">
                  <a:extLst>
                    <a:ext uri="{FF2B5EF4-FFF2-40B4-BE49-F238E27FC236}">
                      <a16:creationId xmlns:a16="http://schemas.microsoft.com/office/drawing/2014/main" id="{BFA8D527-D758-4098-8052-7EA285E93CFD}"/>
                    </a:ext>
                  </a:extLst>
                </p14:cNvPr>
                <p14:cNvContentPartPr/>
                <p14:nvPr/>
              </p14:nvContentPartPr>
              <p14:xfrm>
                <a:off x="4349725" y="2002338"/>
                <a:ext cx="2520" cy="5040"/>
              </p14:xfrm>
            </p:contentPart>
          </mc:Choice>
          <mc:Fallback>
            <p:pic>
              <p:nvPicPr>
                <p:cNvPr id="78" name="잉크 77">
                  <a:extLst>
                    <a:ext uri="{FF2B5EF4-FFF2-40B4-BE49-F238E27FC236}">
                      <a16:creationId xmlns:a16="http://schemas.microsoft.com/office/drawing/2014/main" id="{BFA8D527-D758-4098-8052-7EA285E93CFD}"/>
                    </a:ext>
                  </a:extLst>
                </p:cNvPr>
                <p:cNvPicPr/>
                <p:nvPr/>
              </p:nvPicPr>
              <p:blipFill>
                <a:blip r:embed="rId123"/>
                <a:stretch>
                  <a:fillRect/>
                </a:stretch>
              </p:blipFill>
              <p:spPr>
                <a:xfrm>
                  <a:off x="4341085" y="1993338"/>
                  <a:ext cx="2016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124">
              <p14:nvContentPartPr>
                <p14:cNvPr id="79" name="잉크 78">
                  <a:extLst>
                    <a:ext uri="{FF2B5EF4-FFF2-40B4-BE49-F238E27FC236}">
                      <a16:creationId xmlns:a16="http://schemas.microsoft.com/office/drawing/2014/main" id="{51F9213A-1DC4-49EA-992F-3ADB3BDC62CF}"/>
                    </a:ext>
                  </a:extLst>
                </p14:cNvPr>
                <p14:cNvContentPartPr/>
                <p14:nvPr/>
              </p14:nvContentPartPr>
              <p14:xfrm>
                <a:off x="4316605" y="2013498"/>
                <a:ext cx="70200" cy="21600"/>
              </p14:xfrm>
            </p:contentPart>
          </mc:Choice>
          <mc:Fallback>
            <p:pic>
              <p:nvPicPr>
                <p:cNvPr id="79" name="잉크 78">
                  <a:extLst>
                    <a:ext uri="{FF2B5EF4-FFF2-40B4-BE49-F238E27FC236}">
                      <a16:creationId xmlns:a16="http://schemas.microsoft.com/office/drawing/2014/main" id="{51F9213A-1DC4-49EA-992F-3ADB3BDC62CF}"/>
                    </a:ext>
                  </a:extLst>
                </p:cNvPr>
                <p:cNvPicPr/>
                <p:nvPr/>
              </p:nvPicPr>
              <p:blipFill>
                <a:blip r:embed="rId125"/>
                <a:stretch>
                  <a:fillRect/>
                </a:stretch>
              </p:blipFill>
              <p:spPr>
                <a:xfrm>
                  <a:off x="4307965" y="2004858"/>
                  <a:ext cx="87840" cy="39240"/>
                </a:xfrm>
                <a:prstGeom prst="rect">
                  <a:avLst/>
                </a:prstGeom>
              </p:spPr>
            </p:pic>
          </mc:Fallback>
        </mc:AlternateContent>
        <mc:AlternateContent xmlns:mc="http://schemas.openxmlformats.org/markup-compatibility/2006">
          <mc:Choice xmlns:p14="http://schemas.microsoft.com/office/powerpoint/2010/main" Requires="p14">
            <p:contentPart p14:bwMode="auto" r:id="rId126">
              <p14:nvContentPartPr>
                <p14:cNvPr id="80" name="잉크 79">
                  <a:extLst>
                    <a:ext uri="{FF2B5EF4-FFF2-40B4-BE49-F238E27FC236}">
                      <a16:creationId xmlns:a16="http://schemas.microsoft.com/office/drawing/2014/main" id="{A75D6741-0670-4238-94C5-41F12C2438EC}"/>
                    </a:ext>
                  </a:extLst>
                </p14:cNvPr>
                <p14:cNvContentPartPr/>
                <p14:nvPr/>
              </p14:nvContentPartPr>
              <p14:xfrm>
                <a:off x="4421365" y="1967058"/>
                <a:ext cx="69840" cy="38520"/>
              </p14:xfrm>
            </p:contentPart>
          </mc:Choice>
          <mc:Fallback>
            <p:pic>
              <p:nvPicPr>
                <p:cNvPr id="80" name="잉크 79">
                  <a:extLst>
                    <a:ext uri="{FF2B5EF4-FFF2-40B4-BE49-F238E27FC236}">
                      <a16:creationId xmlns:a16="http://schemas.microsoft.com/office/drawing/2014/main" id="{A75D6741-0670-4238-94C5-41F12C2438EC}"/>
                    </a:ext>
                  </a:extLst>
                </p:cNvPr>
                <p:cNvPicPr/>
                <p:nvPr/>
              </p:nvPicPr>
              <p:blipFill>
                <a:blip r:embed="rId127"/>
                <a:stretch>
                  <a:fillRect/>
                </a:stretch>
              </p:blipFill>
              <p:spPr>
                <a:xfrm>
                  <a:off x="4412365" y="1958418"/>
                  <a:ext cx="87480" cy="56160"/>
                </a:xfrm>
                <a:prstGeom prst="rect">
                  <a:avLst/>
                </a:prstGeom>
              </p:spPr>
            </p:pic>
          </mc:Fallback>
        </mc:AlternateContent>
        <mc:AlternateContent xmlns:mc="http://schemas.openxmlformats.org/markup-compatibility/2006">
          <mc:Choice xmlns:p14="http://schemas.microsoft.com/office/powerpoint/2010/main" Requires="p14">
            <p:contentPart p14:bwMode="auto" r:id="rId128">
              <p14:nvContentPartPr>
                <p14:cNvPr id="81" name="잉크 80">
                  <a:extLst>
                    <a:ext uri="{FF2B5EF4-FFF2-40B4-BE49-F238E27FC236}">
                      <a16:creationId xmlns:a16="http://schemas.microsoft.com/office/drawing/2014/main" id="{1E705E4B-11CC-4A2E-B3D0-5D019F7320E6}"/>
                    </a:ext>
                  </a:extLst>
                </p14:cNvPr>
                <p14:cNvContentPartPr/>
                <p14:nvPr/>
              </p14:nvContentPartPr>
              <p14:xfrm>
                <a:off x="4444045" y="1978938"/>
                <a:ext cx="105840" cy="23760"/>
              </p14:xfrm>
            </p:contentPart>
          </mc:Choice>
          <mc:Fallback>
            <p:pic>
              <p:nvPicPr>
                <p:cNvPr id="81" name="잉크 80">
                  <a:extLst>
                    <a:ext uri="{FF2B5EF4-FFF2-40B4-BE49-F238E27FC236}">
                      <a16:creationId xmlns:a16="http://schemas.microsoft.com/office/drawing/2014/main" id="{1E705E4B-11CC-4A2E-B3D0-5D019F7320E6}"/>
                    </a:ext>
                  </a:extLst>
                </p:cNvPr>
                <p:cNvPicPr/>
                <p:nvPr/>
              </p:nvPicPr>
              <p:blipFill>
                <a:blip r:embed="rId129"/>
                <a:stretch>
                  <a:fillRect/>
                </a:stretch>
              </p:blipFill>
              <p:spPr>
                <a:xfrm>
                  <a:off x="4435405" y="1970298"/>
                  <a:ext cx="123480" cy="41400"/>
                </a:xfrm>
                <a:prstGeom prst="rect">
                  <a:avLst/>
                </a:prstGeom>
              </p:spPr>
            </p:pic>
          </mc:Fallback>
        </mc:AlternateContent>
        <mc:AlternateContent xmlns:mc="http://schemas.openxmlformats.org/markup-compatibility/2006">
          <mc:Choice xmlns:p14="http://schemas.microsoft.com/office/powerpoint/2010/main" Requires="p14">
            <p:contentPart p14:bwMode="auto" r:id="rId130">
              <p14:nvContentPartPr>
                <p14:cNvPr id="82" name="잉크 81">
                  <a:extLst>
                    <a:ext uri="{FF2B5EF4-FFF2-40B4-BE49-F238E27FC236}">
                      <a16:creationId xmlns:a16="http://schemas.microsoft.com/office/drawing/2014/main" id="{6ADC7E4E-D4F6-48AE-95CE-F2D6C54C36C3}"/>
                    </a:ext>
                  </a:extLst>
                </p14:cNvPr>
                <p14:cNvContentPartPr/>
                <p14:nvPr/>
              </p14:nvContentPartPr>
              <p14:xfrm>
                <a:off x="4548805" y="1923858"/>
                <a:ext cx="24120" cy="88200"/>
              </p14:xfrm>
            </p:contentPart>
          </mc:Choice>
          <mc:Fallback>
            <p:pic>
              <p:nvPicPr>
                <p:cNvPr id="82" name="잉크 81">
                  <a:extLst>
                    <a:ext uri="{FF2B5EF4-FFF2-40B4-BE49-F238E27FC236}">
                      <a16:creationId xmlns:a16="http://schemas.microsoft.com/office/drawing/2014/main" id="{6ADC7E4E-D4F6-48AE-95CE-F2D6C54C36C3}"/>
                    </a:ext>
                  </a:extLst>
                </p:cNvPr>
                <p:cNvPicPr/>
                <p:nvPr/>
              </p:nvPicPr>
              <p:blipFill>
                <a:blip r:embed="rId131"/>
                <a:stretch>
                  <a:fillRect/>
                </a:stretch>
              </p:blipFill>
              <p:spPr>
                <a:xfrm>
                  <a:off x="4539805" y="1915218"/>
                  <a:ext cx="41760" cy="105840"/>
                </a:xfrm>
                <a:prstGeom prst="rect">
                  <a:avLst/>
                </a:prstGeom>
              </p:spPr>
            </p:pic>
          </mc:Fallback>
        </mc:AlternateContent>
        <mc:AlternateContent xmlns:mc="http://schemas.openxmlformats.org/markup-compatibility/2006">
          <mc:Choice xmlns:p14="http://schemas.microsoft.com/office/powerpoint/2010/main" Requires="p14">
            <p:contentPart p14:bwMode="auto" r:id="rId132">
              <p14:nvContentPartPr>
                <p14:cNvPr id="83" name="잉크 82">
                  <a:extLst>
                    <a:ext uri="{FF2B5EF4-FFF2-40B4-BE49-F238E27FC236}">
                      <a16:creationId xmlns:a16="http://schemas.microsoft.com/office/drawing/2014/main" id="{A2474FEF-EE97-4E47-83FE-861A3E05BB53}"/>
                    </a:ext>
                  </a:extLst>
                </p14:cNvPr>
                <p14:cNvContentPartPr/>
                <p14:nvPr/>
              </p14:nvContentPartPr>
              <p14:xfrm>
                <a:off x="4536925" y="2025378"/>
                <a:ext cx="66240" cy="47160"/>
              </p14:xfrm>
            </p:contentPart>
          </mc:Choice>
          <mc:Fallback>
            <p:pic>
              <p:nvPicPr>
                <p:cNvPr id="83" name="잉크 82">
                  <a:extLst>
                    <a:ext uri="{FF2B5EF4-FFF2-40B4-BE49-F238E27FC236}">
                      <a16:creationId xmlns:a16="http://schemas.microsoft.com/office/drawing/2014/main" id="{A2474FEF-EE97-4E47-83FE-861A3E05BB53}"/>
                    </a:ext>
                  </a:extLst>
                </p:cNvPr>
                <p:cNvPicPr/>
                <p:nvPr/>
              </p:nvPicPr>
              <p:blipFill>
                <a:blip r:embed="rId133"/>
                <a:stretch>
                  <a:fillRect/>
                </a:stretch>
              </p:blipFill>
              <p:spPr>
                <a:xfrm>
                  <a:off x="4527925" y="2016378"/>
                  <a:ext cx="83880" cy="64800"/>
                </a:xfrm>
                <a:prstGeom prst="rect">
                  <a:avLst/>
                </a:prstGeom>
              </p:spPr>
            </p:pic>
          </mc:Fallback>
        </mc:AlternateContent>
        <mc:AlternateContent xmlns:mc="http://schemas.openxmlformats.org/markup-compatibility/2006">
          <mc:Choice xmlns:p14="http://schemas.microsoft.com/office/powerpoint/2010/main" Requires="p14">
            <p:contentPart p14:bwMode="auto" r:id="rId134">
              <p14:nvContentPartPr>
                <p14:cNvPr id="84" name="잉크 83">
                  <a:extLst>
                    <a:ext uri="{FF2B5EF4-FFF2-40B4-BE49-F238E27FC236}">
                      <a16:creationId xmlns:a16="http://schemas.microsoft.com/office/drawing/2014/main" id="{C5DE08F4-F84E-4FAA-A6F1-3DC7E4048237}"/>
                    </a:ext>
                  </a:extLst>
                </p14:cNvPr>
                <p14:cNvContentPartPr/>
                <p14:nvPr/>
              </p14:nvContentPartPr>
              <p14:xfrm>
                <a:off x="4444045" y="1967058"/>
                <a:ext cx="31680" cy="47880"/>
              </p14:xfrm>
            </p:contentPart>
          </mc:Choice>
          <mc:Fallback>
            <p:pic>
              <p:nvPicPr>
                <p:cNvPr id="84" name="잉크 83">
                  <a:extLst>
                    <a:ext uri="{FF2B5EF4-FFF2-40B4-BE49-F238E27FC236}">
                      <a16:creationId xmlns:a16="http://schemas.microsoft.com/office/drawing/2014/main" id="{C5DE08F4-F84E-4FAA-A6F1-3DC7E4048237}"/>
                    </a:ext>
                  </a:extLst>
                </p:cNvPr>
                <p:cNvPicPr/>
                <p:nvPr/>
              </p:nvPicPr>
              <p:blipFill>
                <a:blip r:embed="rId135"/>
                <a:stretch>
                  <a:fillRect/>
                </a:stretch>
              </p:blipFill>
              <p:spPr>
                <a:xfrm>
                  <a:off x="4435405" y="1958418"/>
                  <a:ext cx="49320" cy="65520"/>
                </a:xfrm>
                <a:prstGeom prst="rect">
                  <a:avLst/>
                </a:prstGeom>
              </p:spPr>
            </p:pic>
          </mc:Fallback>
        </mc:AlternateContent>
      </p:grpSp>
      <p:grpSp>
        <p:nvGrpSpPr>
          <p:cNvPr id="91" name="그룹 90">
            <a:extLst>
              <a:ext uri="{FF2B5EF4-FFF2-40B4-BE49-F238E27FC236}">
                <a16:creationId xmlns:a16="http://schemas.microsoft.com/office/drawing/2014/main" id="{19439EF5-6673-4769-8B2E-6488711DF38B}"/>
              </a:ext>
            </a:extLst>
          </p:cNvPr>
          <p:cNvGrpSpPr/>
          <p:nvPr/>
        </p:nvGrpSpPr>
        <p:grpSpPr>
          <a:xfrm>
            <a:off x="205765" y="1145538"/>
            <a:ext cx="189720" cy="228240"/>
            <a:chOff x="205765" y="1145538"/>
            <a:chExt cx="189720" cy="228240"/>
          </a:xfrm>
        </p:grpSpPr>
        <mc:AlternateContent xmlns:mc="http://schemas.openxmlformats.org/markup-compatibility/2006">
          <mc:Choice xmlns:p14="http://schemas.microsoft.com/office/powerpoint/2010/main" Requires="p14">
            <p:contentPart p14:bwMode="auto" r:id="rId136">
              <p14:nvContentPartPr>
                <p14:cNvPr id="89" name="잉크 88">
                  <a:extLst>
                    <a:ext uri="{FF2B5EF4-FFF2-40B4-BE49-F238E27FC236}">
                      <a16:creationId xmlns:a16="http://schemas.microsoft.com/office/drawing/2014/main" id="{E6FF2505-F45E-441D-A5BC-B95A779CF2A8}"/>
                    </a:ext>
                  </a:extLst>
                </p14:cNvPr>
                <p14:cNvContentPartPr/>
                <p14:nvPr/>
              </p14:nvContentPartPr>
              <p14:xfrm>
                <a:off x="207925" y="1157058"/>
                <a:ext cx="187560" cy="205560"/>
              </p14:xfrm>
            </p:contentPart>
          </mc:Choice>
          <mc:Fallback>
            <p:pic>
              <p:nvPicPr>
                <p:cNvPr id="89" name="잉크 88">
                  <a:extLst>
                    <a:ext uri="{FF2B5EF4-FFF2-40B4-BE49-F238E27FC236}">
                      <a16:creationId xmlns:a16="http://schemas.microsoft.com/office/drawing/2014/main" id="{E6FF2505-F45E-441D-A5BC-B95A779CF2A8}"/>
                    </a:ext>
                  </a:extLst>
                </p:cNvPr>
                <p:cNvPicPr/>
                <p:nvPr/>
              </p:nvPicPr>
              <p:blipFill>
                <a:blip r:embed="rId137"/>
                <a:stretch>
                  <a:fillRect/>
                </a:stretch>
              </p:blipFill>
              <p:spPr>
                <a:xfrm>
                  <a:off x="199285" y="1148058"/>
                  <a:ext cx="205200" cy="223200"/>
                </a:xfrm>
                <a:prstGeom prst="rect">
                  <a:avLst/>
                </a:prstGeom>
              </p:spPr>
            </p:pic>
          </mc:Fallback>
        </mc:AlternateContent>
        <mc:AlternateContent xmlns:mc="http://schemas.openxmlformats.org/markup-compatibility/2006">
          <mc:Choice xmlns:p14="http://schemas.microsoft.com/office/powerpoint/2010/main" Requires="p14">
            <p:contentPart p14:bwMode="auto" r:id="rId138">
              <p14:nvContentPartPr>
                <p14:cNvPr id="90" name="잉크 89">
                  <a:extLst>
                    <a:ext uri="{FF2B5EF4-FFF2-40B4-BE49-F238E27FC236}">
                      <a16:creationId xmlns:a16="http://schemas.microsoft.com/office/drawing/2014/main" id="{819F0E91-4AF2-4437-894A-190C7537BF7B}"/>
                    </a:ext>
                  </a:extLst>
                </p14:cNvPr>
                <p14:cNvContentPartPr/>
                <p14:nvPr/>
              </p14:nvContentPartPr>
              <p14:xfrm>
                <a:off x="205765" y="1145538"/>
                <a:ext cx="153360" cy="228240"/>
              </p14:xfrm>
            </p:contentPart>
          </mc:Choice>
          <mc:Fallback>
            <p:pic>
              <p:nvPicPr>
                <p:cNvPr id="90" name="잉크 89">
                  <a:extLst>
                    <a:ext uri="{FF2B5EF4-FFF2-40B4-BE49-F238E27FC236}">
                      <a16:creationId xmlns:a16="http://schemas.microsoft.com/office/drawing/2014/main" id="{819F0E91-4AF2-4437-894A-190C7537BF7B}"/>
                    </a:ext>
                  </a:extLst>
                </p:cNvPr>
                <p:cNvPicPr/>
                <p:nvPr/>
              </p:nvPicPr>
              <p:blipFill>
                <a:blip r:embed="rId139"/>
                <a:stretch>
                  <a:fillRect/>
                </a:stretch>
              </p:blipFill>
              <p:spPr>
                <a:xfrm>
                  <a:off x="197125" y="1136898"/>
                  <a:ext cx="171000" cy="245880"/>
                </a:xfrm>
                <a:prstGeom prst="rect">
                  <a:avLst/>
                </a:prstGeom>
              </p:spPr>
            </p:pic>
          </mc:Fallback>
        </mc:AlternateContent>
      </p:grpSp>
      <p:grpSp>
        <p:nvGrpSpPr>
          <p:cNvPr id="95" name="그룹 94">
            <a:extLst>
              <a:ext uri="{FF2B5EF4-FFF2-40B4-BE49-F238E27FC236}">
                <a16:creationId xmlns:a16="http://schemas.microsoft.com/office/drawing/2014/main" id="{3EC4CF54-42A0-4787-813E-FE32755D5EC9}"/>
              </a:ext>
            </a:extLst>
          </p:cNvPr>
          <p:cNvGrpSpPr/>
          <p:nvPr/>
        </p:nvGrpSpPr>
        <p:grpSpPr>
          <a:xfrm>
            <a:off x="207205" y="1585458"/>
            <a:ext cx="3043800" cy="406080"/>
            <a:chOff x="207205" y="1585458"/>
            <a:chExt cx="3043800" cy="406080"/>
          </a:xfrm>
        </p:grpSpPr>
        <mc:AlternateContent xmlns:mc="http://schemas.openxmlformats.org/markup-compatibility/2006">
          <mc:Choice xmlns:p14="http://schemas.microsoft.com/office/powerpoint/2010/main" Requires="p14">
            <p:contentPart p14:bwMode="auto" r:id="rId140">
              <p14:nvContentPartPr>
                <p14:cNvPr id="93" name="잉크 92">
                  <a:extLst>
                    <a:ext uri="{FF2B5EF4-FFF2-40B4-BE49-F238E27FC236}">
                      <a16:creationId xmlns:a16="http://schemas.microsoft.com/office/drawing/2014/main" id="{B6783CEC-5E18-4A44-A7BE-E93B28664019}"/>
                    </a:ext>
                  </a:extLst>
                </p14:cNvPr>
                <p14:cNvContentPartPr/>
                <p14:nvPr/>
              </p14:nvContentPartPr>
              <p14:xfrm>
                <a:off x="207205" y="1585458"/>
                <a:ext cx="133920" cy="406080"/>
              </p14:xfrm>
            </p:contentPart>
          </mc:Choice>
          <mc:Fallback>
            <p:pic>
              <p:nvPicPr>
                <p:cNvPr id="93" name="잉크 92">
                  <a:extLst>
                    <a:ext uri="{FF2B5EF4-FFF2-40B4-BE49-F238E27FC236}">
                      <a16:creationId xmlns:a16="http://schemas.microsoft.com/office/drawing/2014/main" id="{B6783CEC-5E18-4A44-A7BE-E93B28664019}"/>
                    </a:ext>
                  </a:extLst>
                </p:cNvPr>
                <p:cNvPicPr/>
                <p:nvPr/>
              </p:nvPicPr>
              <p:blipFill>
                <a:blip r:embed="rId141"/>
                <a:stretch>
                  <a:fillRect/>
                </a:stretch>
              </p:blipFill>
              <p:spPr>
                <a:xfrm>
                  <a:off x="198205" y="1576458"/>
                  <a:ext cx="151560" cy="423720"/>
                </a:xfrm>
                <a:prstGeom prst="rect">
                  <a:avLst/>
                </a:prstGeom>
              </p:spPr>
            </p:pic>
          </mc:Fallback>
        </mc:AlternateContent>
        <mc:AlternateContent xmlns:mc="http://schemas.openxmlformats.org/markup-compatibility/2006">
          <mc:Choice xmlns:p14="http://schemas.microsoft.com/office/powerpoint/2010/main" Requires="p14">
            <p:contentPart p14:bwMode="auto" r:id="rId142">
              <p14:nvContentPartPr>
                <p14:cNvPr id="94" name="잉크 93">
                  <a:extLst>
                    <a:ext uri="{FF2B5EF4-FFF2-40B4-BE49-F238E27FC236}">
                      <a16:creationId xmlns:a16="http://schemas.microsoft.com/office/drawing/2014/main" id="{5E90D222-5B7F-450D-8A25-63F1919AD818}"/>
                    </a:ext>
                  </a:extLst>
                </p14:cNvPr>
                <p14:cNvContentPartPr/>
                <p14:nvPr/>
              </p14:nvContentPartPr>
              <p14:xfrm>
                <a:off x="532285" y="1654578"/>
                <a:ext cx="2718720" cy="83520"/>
              </p14:xfrm>
            </p:contentPart>
          </mc:Choice>
          <mc:Fallback>
            <p:pic>
              <p:nvPicPr>
                <p:cNvPr id="94" name="잉크 93">
                  <a:extLst>
                    <a:ext uri="{FF2B5EF4-FFF2-40B4-BE49-F238E27FC236}">
                      <a16:creationId xmlns:a16="http://schemas.microsoft.com/office/drawing/2014/main" id="{5E90D222-5B7F-450D-8A25-63F1919AD818}"/>
                    </a:ext>
                  </a:extLst>
                </p:cNvPr>
                <p:cNvPicPr/>
                <p:nvPr/>
              </p:nvPicPr>
              <p:blipFill>
                <a:blip r:embed="rId143"/>
                <a:stretch>
                  <a:fillRect/>
                </a:stretch>
              </p:blipFill>
              <p:spPr>
                <a:xfrm>
                  <a:off x="523285" y="1645578"/>
                  <a:ext cx="2736360" cy="1011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44">
            <p14:nvContentPartPr>
              <p14:cNvPr id="96" name="잉크 95">
                <a:extLst>
                  <a:ext uri="{FF2B5EF4-FFF2-40B4-BE49-F238E27FC236}">
                    <a16:creationId xmlns:a16="http://schemas.microsoft.com/office/drawing/2014/main" id="{E65EE563-C25D-4D88-A155-C2AC6AE8184B}"/>
                  </a:ext>
                </a:extLst>
              </p14:cNvPr>
              <p14:cNvContentPartPr/>
              <p14:nvPr/>
            </p14:nvContentPartPr>
            <p14:xfrm>
              <a:off x="740365" y="1943298"/>
              <a:ext cx="2661120" cy="37440"/>
            </p14:xfrm>
          </p:contentPart>
        </mc:Choice>
        <mc:Fallback>
          <p:pic>
            <p:nvPicPr>
              <p:cNvPr id="96" name="잉크 95">
                <a:extLst>
                  <a:ext uri="{FF2B5EF4-FFF2-40B4-BE49-F238E27FC236}">
                    <a16:creationId xmlns:a16="http://schemas.microsoft.com/office/drawing/2014/main" id="{E65EE563-C25D-4D88-A155-C2AC6AE8184B}"/>
                  </a:ext>
                </a:extLst>
              </p:cNvPr>
              <p:cNvPicPr/>
              <p:nvPr/>
            </p:nvPicPr>
            <p:blipFill>
              <a:blip r:embed="rId145"/>
              <a:stretch>
                <a:fillRect/>
              </a:stretch>
            </p:blipFill>
            <p:spPr>
              <a:xfrm>
                <a:off x="731725" y="1934658"/>
                <a:ext cx="2678760" cy="55080"/>
              </a:xfrm>
              <a:prstGeom prst="rect">
                <a:avLst/>
              </a:prstGeom>
            </p:spPr>
          </p:pic>
        </mc:Fallback>
      </mc:AlternateContent>
      <p:grpSp>
        <p:nvGrpSpPr>
          <p:cNvPr id="109" name="그룹 108">
            <a:extLst>
              <a:ext uri="{FF2B5EF4-FFF2-40B4-BE49-F238E27FC236}">
                <a16:creationId xmlns:a16="http://schemas.microsoft.com/office/drawing/2014/main" id="{C1EF7FCB-76E8-4294-84DC-7A12342CB1AB}"/>
              </a:ext>
            </a:extLst>
          </p:cNvPr>
          <p:cNvGrpSpPr/>
          <p:nvPr/>
        </p:nvGrpSpPr>
        <p:grpSpPr>
          <a:xfrm>
            <a:off x="3541525" y="2163978"/>
            <a:ext cx="1308960" cy="203040"/>
            <a:chOff x="3541525" y="2163978"/>
            <a:chExt cx="1308960" cy="203040"/>
          </a:xfrm>
        </p:grpSpPr>
        <mc:AlternateContent xmlns:mc="http://schemas.openxmlformats.org/markup-compatibility/2006">
          <mc:Choice xmlns:p14="http://schemas.microsoft.com/office/powerpoint/2010/main" Requires="p14">
            <p:contentPart p14:bwMode="auto" r:id="rId146">
              <p14:nvContentPartPr>
                <p14:cNvPr id="97" name="잉크 96">
                  <a:extLst>
                    <a:ext uri="{FF2B5EF4-FFF2-40B4-BE49-F238E27FC236}">
                      <a16:creationId xmlns:a16="http://schemas.microsoft.com/office/drawing/2014/main" id="{68DF7A32-1C12-43E6-B093-9533C474EA5D}"/>
                    </a:ext>
                  </a:extLst>
                </p14:cNvPr>
                <p14:cNvContentPartPr/>
                <p14:nvPr/>
              </p14:nvContentPartPr>
              <p14:xfrm>
                <a:off x="3541525" y="2210418"/>
                <a:ext cx="545400" cy="44280"/>
              </p14:xfrm>
            </p:contentPart>
          </mc:Choice>
          <mc:Fallback>
            <p:pic>
              <p:nvPicPr>
                <p:cNvPr id="97" name="잉크 96">
                  <a:extLst>
                    <a:ext uri="{FF2B5EF4-FFF2-40B4-BE49-F238E27FC236}">
                      <a16:creationId xmlns:a16="http://schemas.microsoft.com/office/drawing/2014/main" id="{68DF7A32-1C12-43E6-B093-9533C474EA5D}"/>
                    </a:ext>
                  </a:extLst>
                </p:cNvPr>
                <p:cNvPicPr/>
                <p:nvPr/>
              </p:nvPicPr>
              <p:blipFill>
                <a:blip r:embed="rId147"/>
                <a:stretch>
                  <a:fillRect/>
                </a:stretch>
              </p:blipFill>
              <p:spPr>
                <a:xfrm>
                  <a:off x="3532885" y="2201778"/>
                  <a:ext cx="563040" cy="61920"/>
                </a:xfrm>
                <a:prstGeom prst="rect">
                  <a:avLst/>
                </a:prstGeom>
              </p:spPr>
            </p:pic>
          </mc:Fallback>
        </mc:AlternateContent>
        <mc:AlternateContent xmlns:mc="http://schemas.openxmlformats.org/markup-compatibility/2006">
          <mc:Choice xmlns:p14="http://schemas.microsoft.com/office/powerpoint/2010/main" Requires="p14">
            <p:contentPart p14:bwMode="auto" r:id="rId148">
              <p14:nvContentPartPr>
                <p14:cNvPr id="98" name="잉크 97">
                  <a:extLst>
                    <a:ext uri="{FF2B5EF4-FFF2-40B4-BE49-F238E27FC236}">
                      <a16:creationId xmlns:a16="http://schemas.microsoft.com/office/drawing/2014/main" id="{167A8AF9-E8AD-4363-8171-E28B2542E717}"/>
                    </a:ext>
                  </a:extLst>
                </p14:cNvPr>
                <p14:cNvContentPartPr/>
                <p14:nvPr/>
              </p14:nvContentPartPr>
              <p14:xfrm>
                <a:off x="4176565" y="2178738"/>
                <a:ext cx="72000" cy="67680"/>
              </p14:xfrm>
            </p:contentPart>
          </mc:Choice>
          <mc:Fallback>
            <p:pic>
              <p:nvPicPr>
                <p:cNvPr id="98" name="잉크 97">
                  <a:extLst>
                    <a:ext uri="{FF2B5EF4-FFF2-40B4-BE49-F238E27FC236}">
                      <a16:creationId xmlns:a16="http://schemas.microsoft.com/office/drawing/2014/main" id="{167A8AF9-E8AD-4363-8171-E28B2542E717}"/>
                    </a:ext>
                  </a:extLst>
                </p:cNvPr>
                <p:cNvPicPr/>
                <p:nvPr/>
              </p:nvPicPr>
              <p:blipFill>
                <a:blip r:embed="rId149"/>
                <a:stretch>
                  <a:fillRect/>
                </a:stretch>
              </p:blipFill>
              <p:spPr>
                <a:xfrm>
                  <a:off x="4167925" y="2170098"/>
                  <a:ext cx="89640" cy="85320"/>
                </a:xfrm>
                <a:prstGeom prst="rect">
                  <a:avLst/>
                </a:prstGeom>
              </p:spPr>
            </p:pic>
          </mc:Fallback>
        </mc:AlternateContent>
        <mc:AlternateContent xmlns:mc="http://schemas.openxmlformats.org/markup-compatibility/2006">
          <mc:Choice xmlns:p14="http://schemas.microsoft.com/office/powerpoint/2010/main" Requires="p14">
            <p:contentPart p14:bwMode="auto" r:id="rId150">
              <p14:nvContentPartPr>
                <p14:cNvPr id="99" name="잉크 98">
                  <a:extLst>
                    <a:ext uri="{FF2B5EF4-FFF2-40B4-BE49-F238E27FC236}">
                      <a16:creationId xmlns:a16="http://schemas.microsoft.com/office/drawing/2014/main" id="{44BD646B-9A04-4999-A050-8B35AA44C984}"/>
                    </a:ext>
                  </a:extLst>
                </p14:cNvPr>
                <p14:cNvContentPartPr/>
                <p14:nvPr/>
              </p14:nvContentPartPr>
              <p14:xfrm>
                <a:off x="4282045" y="2210418"/>
                <a:ext cx="24480" cy="7200"/>
              </p14:xfrm>
            </p:contentPart>
          </mc:Choice>
          <mc:Fallback>
            <p:pic>
              <p:nvPicPr>
                <p:cNvPr id="99" name="잉크 98">
                  <a:extLst>
                    <a:ext uri="{FF2B5EF4-FFF2-40B4-BE49-F238E27FC236}">
                      <a16:creationId xmlns:a16="http://schemas.microsoft.com/office/drawing/2014/main" id="{44BD646B-9A04-4999-A050-8B35AA44C984}"/>
                    </a:ext>
                  </a:extLst>
                </p:cNvPr>
                <p:cNvPicPr/>
                <p:nvPr/>
              </p:nvPicPr>
              <p:blipFill>
                <a:blip r:embed="rId151"/>
                <a:stretch>
                  <a:fillRect/>
                </a:stretch>
              </p:blipFill>
              <p:spPr>
                <a:xfrm>
                  <a:off x="4273405" y="2201778"/>
                  <a:ext cx="42120" cy="24840"/>
                </a:xfrm>
                <a:prstGeom prst="rect">
                  <a:avLst/>
                </a:prstGeom>
              </p:spPr>
            </p:pic>
          </mc:Fallback>
        </mc:AlternateContent>
        <mc:AlternateContent xmlns:mc="http://schemas.openxmlformats.org/markup-compatibility/2006">
          <mc:Choice xmlns:p14="http://schemas.microsoft.com/office/powerpoint/2010/main" Requires="p14">
            <p:contentPart p14:bwMode="auto" r:id="rId152">
              <p14:nvContentPartPr>
                <p14:cNvPr id="100" name="잉크 99">
                  <a:extLst>
                    <a:ext uri="{FF2B5EF4-FFF2-40B4-BE49-F238E27FC236}">
                      <a16:creationId xmlns:a16="http://schemas.microsoft.com/office/drawing/2014/main" id="{A31574A2-9B1B-4139-9823-A33C2388FAB9}"/>
                    </a:ext>
                  </a:extLst>
                </p14:cNvPr>
                <p14:cNvContentPartPr/>
                <p14:nvPr/>
              </p14:nvContentPartPr>
              <p14:xfrm>
                <a:off x="4293925" y="2233458"/>
                <a:ext cx="20880" cy="22320"/>
              </p14:xfrm>
            </p:contentPart>
          </mc:Choice>
          <mc:Fallback>
            <p:pic>
              <p:nvPicPr>
                <p:cNvPr id="100" name="잉크 99">
                  <a:extLst>
                    <a:ext uri="{FF2B5EF4-FFF2-40B4-BE49-F238E27FC236}">
                      <a16:creationId xmlns:a16="http://schemas.microsoft.com/office/drawing/2014/main" id="{A31574A2-9B1B-4139-9823-A33C2388FAB9}"/>
                    </a:ext>
                  </a:extLst>
                </p:cNvPr>
                <p:cNvPicPr/>
                <p:nvPr/>
              </p:nvPicPr>
              <p:blipFill>
                <a:blip r:embed="rId153"/>
                <a:stretch>
                  <a:fillRect/>
                </a:stretch>
              </p:blipFill>
              <p:spPr>
                <a:xfrm>
                  <a:off x="4285285" y="2224818"/>
                  <a:ext cx="38520" cy="39960"/>
                </a:xfrm>
                <a:prstGeom prst="rect">
                  <a:avLst/>
                </a:prstGeom>
              </p:spPr>
            </p:pic>
          </mc:Fallback>
        </mc:AlternateContent>
        <mc:AlternateContent xmlns:mc="http://schemas.openxmlformats.org/markup-compatibility/2006">
          <mc:Choice xmlns:p14="http://schemas.microsoft.com/office/powerpoint/2010/main" Requires="p14">
            <p:contentPart p14:bwMode="auto" r:id="rId154">
              <p14:nvContentPartPr>
                <p14:cNvPr id="101" name="잉크 100">
                  <a:extLst>
                    <a:ext uri="{FF2B5EF4-FFF2-40B4-BE49-F238E27FC236}">
                      <a16:creationId xmlns:a16="http://schemas.microsoft.com/office/drawing/2014/main" id="{84C8FC1B-FF56-483F-9B70-1AAAED2D745A}"/>
                    </a:ext>
                  </a:extLst>
                </p14:cNvPr>
                <p14:cNvContentPartPr/>
                <p14:nvPr/>
              </p14:nvContentPartPr>
              <p14:xfrm>
                <a:off x="4340005" y="2210418"/>
                <a:ext cx="360" cy="79200"/>
              </p14:xfrm>
            </p:contentPart>
          </mc:Choice>
          <mc:Fallback>
            <p:pic>
              <p:nvPicPr>
                <p:cNvPr id="101" name="잉크 100">
                  <a:extLst>
                    <a:ext uri="{FF2B5EF4-FFF2-40B4-BE49-F238E27FC236}">
                      <a16:creationId xmlns:a16="http://schemas.microsoft.com/office/drawing/2014/main" id="{84C8FC1B-FF56-483F-9B70-1AAAED2D745A}"/>
                    </a:ext>
                  </a:extLst>
                </p:cNvPr>
                <p:cNvPicPr/>
                <p:nvPr/>
              </p:nvPicPr>
              <p:blipFill>
                <a:blip r:embed="rId155"/>
                <a:stretch>
                  <a:fillRect/>
                </a:stretch>
              </p:blipFill>
              <p:spPr>
                <a:xfrm>
                  <a:off x="4331005" y="2201778"/>
                  <a:ext cx="18000" cy="96840"/>
                </a:xfrm>
                <a:prstGeom prst="rect">
                  <a:avLst/>
                </a:prstGeom>
              </p:spPr>
            </p:pic>
          </mc:Fallback>
        </mc:AlternateContent>
        <mc:AlternateContent xmlns:mc="http://schemas.openxmlformats.org/markup-compatibility/2006">
          <mc:Choice xmlns:p14="http://schemas.microsoft.com/office/powerpoint/2010/main" Requires="p14">
            <p:contentPart p14:bwMode="auto" r:id="rId156">
              <p14:nvContentPartPr>
                <p14:cNvPr id="102" name="잉크 101">
                  <a:extLst>
                    <a:ext uri="{FF2B5EF4-FFF2-40B4-BE49-F238E27FC236}">
                      <a16:creationId xmlns:a16="http://schemas.microsoft.com/office/drawing/2014/main" id="{D8AF6F27-4C92-4470-ABAF-D51219B856BE}"/>
                    </a:ext>
                  </a:extLst>
                </p14:cNvPr>
                <p14:cNvContentPartPr/>
                <p14:nvPr/>
              </p14:nvContentPartPr>
              <p14:xfrm>
                <a:off x="4409485" y="2163978"/>
                <a:ext cx="146880" cy="203040"/>
              </p14:xfrm>
            </p:contentPart>
          </mc:Choice>
          <mc:Fallback>
            <p:pic>
              <p:nvPicPr>
                <p:cNvPr id="102" name="잉크 101">
                  <a:extLst>
                    <a:ext uri="{FF2B5EF4-FFF2-40B4-BE49-F238E27FC236}">
                      <a16:creationId xmlns:a16="http://schemas.microsoft.com/office/drawing/2014/main" id="{D8AF6F27-4C92-4470-ABAF-D51219B856BE}"/>
                    </a:ext>
                  </a:extLst>
                </p:cNvPr>
                <p:cNvPicPr/>
                <p:nvPr/>
              </p:nvPicPr>
              <p:blipFill>
                <a:blip r:embed="rId157"/>
                <a:stretch>
                  <a:fillRect/>
                </a:stretch>
              </p:blipFill>
              <p:spPr>
                <a:xfrm>
                  <a:off x="4400845" y="2155338"/>
                  <a:ext cx="164520" cy="220680"/>
                </a:xfrm>
                <a:prstGeom prst="rect">
                  <a:avLst/>
                </a:prstGeom>
              </p:spPr>
            </p:pic>
          </mc:Fallback>
        </mc:AlternateContent>
        <mc:AlternateContent xmlns:mc="http://schemas.openxmlformats.org/markup-compatibility/2006">
          <mc:Choice xmlns:p14="http://schemas.microsoft.com/office/powerpoint/2010/main" Requires="p14">
            <p:contentPart p14:bwMode="auto" r:id="rId158">
              <p14:nvContentPartPr>
                <p14:cNvPr id="103" name="잉크 102">
                  <a:extLst>
                    <a:ext uri="{FF2B5EF4-FFF2-40B4-BE49-F238E27FC236}">
                      <a16:creationId xmlns:a16="http://schemas.microsoft.com/office/drawing/2014/main" id="{07EC2165-A557-4667-9151-5337B1FA29A8}"/>
                    </a:ext>
                  </a:extLst>
                </p14:cNvPr>
                <p14:cNvContentPartPr/>
                <p14:nvPr/>
              </p14:nvContentPartPr>
              <p14:xfrm>
                <a:off x="4559965" y="2252178"/>
                <a:ext cx="16560" cy="5040"/>
              </p14:xfrm>
            </p:contentPart>
          </mc:Choice>
          <mc:Fallback>
            <p:pic>
              <p:nvPicPr>
                <p:cNvPr id="103" name="잉크 102">
                  <a:extLst>
                    <a:ext uri="{FF2B5EF4-FFF2-40B4-BE49-F238E27FC236}">
                      <a16:creationId xmlns:a16="http://schemas.microsoft.com/office/drawing/2014/main" id="{07EC2165-A557-4667-9151-5337B1FA29A8}"/>
                    </a:ext>
                  </a:extLst>
                </p:cNvPr>
                <p:cNvPicPr/>
                <p:nvPr/>
              </p:nvPicPr>
              <p:blipFill>
                <a:blip r:embed="rId159"/>
                <a:stretch>
                  <a:fillRect/>
                </a:stretch>
              </p:blipFill>
              <p:spPr>
                <a:xfrm>
                  <a:off x="4551325" y="2243178"/>
                  <a:ext cx="3420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160">
              <p14:nvContentPartPr>
                <p14:cNvPr id="104" name="잉크 103">
                  <a:extLst>
                    <a:ext uri="{FF2B5EF4-FFF2-40B4-BE49-F238E27FC236}">
                      <a16:creationId xmlns:a16="http://schemas.microsoft.com/office/drawing/2014/main" id="{8178EB0E-D9B1-4DDA-AF82-75BF278A3806}"/>
                    </a:ext>
                  </a:extLst>
                </p14:cNvPr>
                <p14:cNvContentPartPr/>
                <p14:nvPr/>
              </p14:nvContentPartPr>
              <p14:xfrm>
                <a:off x="4583365" y="2187378"/>
                <a:ext cx="24480" cy="156600"/>
              </p14:xfrm>
            </p:contentPart>
          </mc:Choice>
          <mc:Fallback>
            <p:pic>
              <p:nvPicPr>
                <p:cNvPr id="104" name="잉크 103">
                  <a:extLst>
                    <a:ext uri="{FF2B5EF4-FFF2-40B4-BE49-F238E27FC236}">
                      <a16:creationId xmlns:a16="http://schemas.microsoft.com/office/drawing/2014/main" id="{8178EB0E-D9B1-4DDA-AF82-75BF278A3806}"/>
                    </a:ext>
                  </a:extLst>
                </p:cNvPr>
                <p:cNvPicPr/>
                <p:nvPr/>
              </p:nvPicPr>
              <p:blipFill>
                <a:blip r:embed="rId161"/>
                <a:stretch>
                  <a:fillRect/>
                </a:stretch>
              </p:blipFill>
              <p:spPr>
                <a:xfrm>
                  <a:off x="4574365" y="2178378"/>
                  <a:ext cx="42120" cy="174240"/>
                </a:xfrm>
                <a:prstGeom prst="rect">
                  <a:avLst/>
                </a:prstGeom>
              </p:spPr>
            </p:pic>
          </mc:Fallback>
        </mc:AlternateContent>
        <mc:AlternateContent xmlns:mc="http://schemas.openxmlformats.org/markup-compatibility/2006">
          <mc:Choice xmlns:p14="http://schemas.microsoft.com/office/powerpoint/2010/main" Requires="p14">
            <p:contentPart p14:bwMode="auto" r:id="rId162">
              <p14:nvContentPartPr>
                <p14:cNvPr id="105" name="잉크 104">
                  <a:extLst>
                    <a:ext uri="{FF2B5EF4-FFF2-40B4-BE49-F238E27FC236}">
                      <a16:creationId xmlns:a16="http://schemas.microsoft.com/office/drawing/2014/main" id="{531C0F2A-0A06-487E-A4C0-0A981487F608}"/>
                    </a:ext>
                  </a:extLst>
                </p14:cNvPr>
                <p14:cNvContentPartPr/>
                <p14:nvPr/>
              </p14:nvContentPartPr>
              <p14:xfrm>
                <a:off x="4652845" y="2221218"/>
                <a:ext cx="93600" cy="101520"/>
              </p14:xfrm>
            </p:contentPart>
          </mc:Choice>
          <mc:Fallback>
            <p:pic>
              <p:nvPicPr>
                <p:cNvPr id="105" name="잉크 104">
                  <a:extLst>
                    <a:ext uri="{FF2B5EF4-FFF2-40B4-BE49-F238E27FC236}">
                      <a16:creationId xmlns:a16="http://schemas.microsoft.com/office/drawing/2014/main" id="{531C0F2A-0A06-487E-A4C0-0A981487F608}"/>
                    </a:ext>
                  </a:extLst>
                </p:cNvPr>
                <p:cNvPicPr/>
                <p:nvPr/>
              </p:nvPicPr>
              <p:blipFill>
                <a:blip r:embed="rId163"/>
                <a:stretch>
                  <a:fillRect/>
                </a:stretch>
              </p:blipFill>
              <p:spPr>
                <a:xfrm>
                  <a:off x="4643845" y="2212578"/>
                  <a:ext cx="111240" cy="119160"/>
                </a:xfrm>
                <a:prstGeom prst="rect">
                  <a:avLst/>
                </a:prstGeom>
              </p:spPr>
            </p:pic>
          </mc:Fallback>
        </mc:AlternateContent>
        <mc:AlternateContent xmlns:mc="http://schemas.openxmlformats.org/markup-compatibility/2006">
          <mc:Choice xmlns:p14="http://schemas.microsoft.com/office/powerpoint/2010/main" Requires="p14">
            <p:contentPart p14:bwMode="auto" r:id="rId164">
              <p14:nvContentPartPr>
                <p14:cNvPr id="106" name="잉크 105">
                  <a:extLst>
                    <a:ext uri="{FF2B5EF4-FFF2-40B4-BE49-F238E27FC236}">
                      <a16:creationId xmlns:a16="http://schemas.microsoft.com/office/drawing/2014/main" id="{A5300800-9CB2-42C3-8FB3-3C9B6732A7DA}"/>
                    </a:ext>
                  </a:extLst>
                </p14:cNvPr>
                <p14:cNvContentPartPr/>
                <p14:nvPr/>
              </p14:nvContentPartPr>
              <p14:xfrm>
                <a:off x="4763725" y="2175858"/>
                <a:ext cx="5040" cy="179640"/>
              </p14:xfrm>
            </p:contentPart>
          </mc:Choice>
          <mc:Fallback>
            <p:pic>
              <p:nvPicPr>
                <p:cNvPr id="106" name="잉크 105">
                  <a:extLst>
                    <a:ext uri="{FF2B5EF4-FFF2-40B4-BE49-F238E27FC236}">
                      <a16:creationId xmlns:a16="http://schemas.microsoft.com/office/drawing/2014/main" id="{A5300800-9CB2-42C3-8FB3-3C9B6732A7DA}"/>
                    </a:ext>
                  </a:extLst>
                </p:cNvPr>
                <p:cNvPicPr/>
                <p:nvPr/>
              </p:nvPicPr>
              <p:blipFill>
                <a:blip r:embed="rId165"/>
                <a:stretch>
                  <a:fillRect/>
                </a:stretch>
              </p:blipFill>
              <p:spPr>
                <a:xfrm>
                  <a:off x="4755085" y="2167218"/>
                  <a:ext cx="22680" cy="197280"/>
                </a:xfrm>
                <a:prstGeom prst="rect">
                  <a:avLst/>
                </a:prstGeom>
              </p:spPr>
            </p:pic>
          </mc:Fallback>
        </mc:AlternateContent>
        <mc:AlternateContent xmlns:mc="http://schemas.openxmlformats.org/markup-compatibility/2006">
          <mc:Choice xmlns:p14="http://schemas.microsoft.com/office/powerpoint/2010/main" Requires="p14">
            <p:contentPart p14:bwMode="auto" r:id="rId166">
              <p14:nvContentPartPr>
                <p14:cNvPr id="107" name="잉크 106">
                  <a:extLst>
                    <a:ext uri="{FF2B5EF4-FFF2-40B4-BE49-F238E27FC236}">
                      <a16:creationId xmlns:a16="http://schemas.microsoft.com/office/drawing/2014/main" id="{9952F028-87A4-4383-9022-9B9B7F14987F}"/>
                    </a:ext>
                  </a:extLst>
                </p14:cNvPr>
                <p14:cNvContentPartPr/>
                <p14:nvPr/>
              </p14:nvContentPartPr>
              <p14:xfrm>
                <a:off x="4768405" y="2256858"/>
                <a:ext cx="43200" cy="360"/>
              </p14:xfrm>
            </p:contentPart>
          </mc:Choice>
          <mc:Fallback>
            <p:pic>
              <p:nvPicPr>
                <p:cNvPr id="107" name="잉크 106">
                  <a:extLst>
                    <a:ext uri="{FF2B5EF4-FFF2-40B4-BE49-F238E27FC236}">
                      <a16:creationId xmlns:a16="http://schemas.microsoft.com/office/drawing/2014/main" id="{9952F028-87A4-4383-9022-9B9B7F14987F}"/>
                    </a:ext>
                  </a:extLst>
                </p:cNvPr>
                <p:cNvPicPr/>
                <p:nvPr/>
              </p:nvPicPr>
              <p:blipFill>
                <a:blip r:embed="rId48"/>
                <a:stretch>
                  <a:fillRect/>
                </a:stretch>
              </p:blipFill>
              <p:spPr>
                <a:xfrm>
                  <a:off x="4759405" y="2247858"/>
                  <a:ext cx="608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67">
              <p14:nvContentPartPr>
                <p14:cNvPr id="108" name="잉크 107">
                  <a:extLst>
                    <a:ext uri="{FF2B5EF4-FFF2-40B4-BE49-F238E27FC236}">
                      <a16:creationId xmlns:a16="http://schemas.microsoft.com/office/drawing/2014/main" id="{DD734D98-5309-4DBB-9DDC-1B3BD704927E}"/>
                    </a:ext>
                  </a:extLst>
                </p14:cNvPr>
                <p14:cNvContentPartPr/>
                <p14:nvPr/>
              </p14:nvContentPartPr>
              <p14:xfrm>
                <a:off x="4837885" y="2198538"/>
                <a:ext cx="12600" cy="149760"/>
              </p14:xfrm>
            </p:contentPart>
          </mc:Choice>
          <mc:Fallback>
            <p:pic>
              <p:nvPicPr>
                <p:cNvPr id="108" name="잉크 107">
                  <a:extLst>
                    <a:ext uri="{FF2B5EF4-FFF2-40B4-BE49-F238E27FC236}">
                      <a16:creationId xmlns:a16="http://schemas.microsoft.com/office/drawing/2014/main" id="{DD734D98-5309-4DBB-9DDC-1B3BD704927E}"/>
                    </a:ext>
                  </a:extLst>
                </p:cNvPr>
                <p:cNvPicPr/>
                <p:nvPr/>
              </p:nvPicPr>
              <p:blipFill>
                <a:blip r:embed="rId168"/>
                <a:stretch>
                  <a:fillRect/>
                </a:stretch>
              </p:blipFill>
              <p:spPr>
                <a:xfrm>
                  <a:off x="4828885" y="2189898"/>
                  <a:ext cx="30240" cy="167400"/>
                </a:xfrm>
                <a:prstGeom prst="rect">
                  <a:avLst/>
                </a:prstGeom>
              </p:spPr>
            </p:pic>
          </mc:Fallback>
        </mc:AlternateContent>
      </p:grpSp>
      <p:grpSp>
        <p:nvGrpSpPr>
          <p:cNvPr id="129" name="그룹 128">
            <a:extLst>
              <a:ext uri="{FF2B5EF4-FFF2-40B4-BE49-F238E27FC236}">
                <a16:creationId xmlns:a16="http://schemas.microsoft.com/office/drawing/2014/main" id="{D7DB0A26-91A3-421A-B8DC-E2FE0A0E11D0}"/>
              </a:ext>
            </a:extLst>
          </p:cNvPr>
          <p:cNvGrpSpPr/>
          <p:nvPr/>
        </p:nvGrpSpPr>
        <p:grpSpPr>
          <a:xfrm>
            <a:off x="8356525" y="1539018"/>
            <a:ext cx="473760" cy="573480"/>
            <a:chOff x="8356525" y="1539018"/>
            <a:chExt cx="473760" cy="573480"/>
          </a:xfrm>
        </p:grpSpPr>
        <mc:AlternateContent xmlns:mc="http://schemas.openxmlformats.org/markup-compatibility/2006">
          <mc:Choice xmlns:p14="http://schemas.microsoft.com/office/powerpoint/2010/main" Requires="p14">
            <p:contentPart p14:bwMode="auto" r:id="rId169">
              <p14:nvContentPartPr>
                <p14:cNvPr id="110" name="잉크 109">
                  <a:extLst>
                    <a:ext uri="{FF2B5EF4-FFF2-40B4-BE49-F238E27FC236}">
                      <a16:creationId xmlns:a16="http://schemas.microsoft.com/office/drawing/2014/main" id="{86AE3287-898A-4218-97D0-68FC08120E06}"/>
                    </a:ext>
                  </a:extLst>
                </p14:cNvPr>
                <p14:cNvContentPartPr/>
                <p14:nvPr/>
              </p14:nvContentPartPr>
              <p14:xfrm>
                <a:off x="8356525" y="1805418"/>
                <a:ext cx="95400" cy="105840"/>
              </p14:xfrm>
            </p:contentPart>
          </mc:Choice>
          <mc:Fallback>
            <p:pic>
              <p:nvPicPr>
                <p:cNvPr id="110" name="잉크 109">
                  <a:extLst>
                    <a:ext uri="{FF2B5EF4-FFF2-40B4-BE49-F238E27FC236}">
                      <a16:creationId xmlns:a16="http://schemas.microsoft.com/office/drawing/2014/main" id="{86AE3287-898A-4218-97D0-68FC08120E06}"/>
                    </a:ext>
                  </a:extLst>
                </p:cNvPr>
                <p:cNvPicPr/>
                <p:nvPr/>
              </p:nvPicPr>
              <p:blipFill>
                <a:blip r:embed="rId170"/>
                <a:stretch>
                  <a:fillRect/>
                </a:stretch>
              </p:blipFill>
              <p:spPr>
                <a:xfrm>
                  <a:off x="8347525" y="1796418"/>
                  <a:ext cx="113040" cy="123480"/>
                </a:xfrm>
                <a:prstGeom prst="rect">
                  <a:avLst/>
                </a:prstGeom>
              </p:spPr>
            </p:pic>
          </mc:Fallback>
        </mc:AlternateContent>
        <mc:AlternateContent xmlns:mc="http://schemas.openxmlformats.org/markup-compatibility/2006">
          <mc:Choice xmlns:p14="http://schemas.microsoft.com/office/powerpoint/2010/main" Requires="p14">
            <p:contentPart p14:bwMode="auto" r:id="rId171">
              <p14:nvContentPartPr>
                <p14:cNvPr id="111" name="잉크 110">
                  <a:extLst>
                    <a:ext uri="{FF2B5EF4-FFF2-40B4-BE49-F238E27FC236}">
                      <a16:creationId xmlns:a16="http://schemas.microsoft.com/office/drawing/2014/main" id="{17BE3BF1-F70B-4B5B-A565-EAEEA9E66F6D}"/>
                    </a:ext>
                  </a:extLst>
                </p14:cNvPr>
                <p14:cNvContentPartPr/>
                <p14:nvPr/>
              </p14:nvContentPartPr>
              <p14:xfrm>
                <a:off x="8379565" y="1816578"/>
                <a:ext cx="67320" cy="360"/>
              </p14:xfrm>
            </p:contentPart>
          </mc:Choice>
          <mc:Fallback>
            <p:pic>
              <p:nvPicPr>
                <p:cNvPr id="111" name="잉크 110">
                  <a:extLst>
                    <a:ext uri="{FF2B5EF4-FFF2-40B4-BE49-F238E27FC236}">
                      <a16:creationId xmlns:a16="http://schemas.microsoft.com/office/drawing/2014/main" id="{17BE3BF1-F70B-4B5B-A565-EAEEA9E66F6D}"/>
                    </a:ext>
                  </a:extLst>
                </p:cNvPr>
                <p:cNvPicPr/>
                <p:nvPr/>
              </p:nvPicPr>
              <p:blipFill>
                <a:blip r:embed="rId172"/>
                <a:stretch>
                  <a:fillRect/>
                </a:stretch>
              </p:blipFill>
              <p:spPr>
                <a:xfrm>
                  <a:off x="8370565" y="1807938"/>
                  <a:ext cx="849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73">
              <p14:nvContentPartPr>
                <p14:cNvPr id="112" name="잉크 111">
                  <a:extLst>
                    <a:ext uri="{FF2B5EF4-FFF2-40B4-BE49-F238E27FC236}">
                      <a16:creationId xmlns:a16="http://schemas.microsoft.com/office/drawing/2014/main" id="{289F532E-EDF3-4793-BBDB-448E2928A1E2}"/>
                    </a:ext>
                  </a:extLst>
                </p14:cNvPr>
                <p14:cNvContentPartPr/>
                <p14:nvPr/>
              </p14:nvContentPartPr>
              <p14:xfrm>
                <a:off x="8460925" y="1758978"/>
                <a:ext cx="360" cy="207360"/>
              </p14:xfrm>
            </p:contentPart>
          </mc:Choice>
          <mc:Fallback>
            <p:pic>
              <p:nvPicPr>
                <p:cNvPr id="112" name="잉크 111">
                  <a:extLst>
                    <a:ext uri="{FF2B5EF4-FFF2-40B4-BE49-F238E27FC236}">
                      <a16:creationId xmlns:a16="http://schemas.microsoft.com/office/drawing/2014/main" id="{289F532E-EDF3-4793-BBDB-448E2928A1E2}"/>
                    </a:ext>
                  </a:extLst>
                </p:cNvPr>
                <p:cNvPicPr/>
                <p:nvPr/>
              </p:nvPicPr>
              <p:blipFill>
                <a:blip r:embed="rId174"/>
                <a:stretch>
                  <a:fillRect/>
                </a:stretch>
              </p:blipFill>
              <p:spPr>
                <a:xfrm>
                  <a:off x="8451925" y="1749978"/>
                  <a:ext cx="18000" cy="225000"/>
                </a:xfrm>
                <a:prstGeom prst="rect">
                  <a:avLst/>
                </a:prstGeom>
              </p:spPr>
            </p:pic>
          </mc:Fallback>
        </mc:AlternateContent>
        <mc:AlternateContent xmlns:mc="http://schemas.openxmlformats.org/markup-compatibility/2006">
          <mc:Choice xmlns:p14="http://schemas.microsoft.com/office/powerpoint/2010/main" Requires="p14">
            <p:contentPart p14:bwMode="auto" r:id="rId175">
              <p14:nvContentPartPr>
                <p14:cNvPr id="113" name="잉크 112">
                  <a:extLst>
                    <a:ext uri="{FF2B5EF4-FFF2-40B4-BE49-F238E27FC236}">
                      <a16:creationId xmlns:a16="http://schemas.microsoft.com/office/drawing/2014/main" id="{D896A9C4-4CCF-46AA-AD95-E39C49F6ED99}"/>
                    </a:ext>
                  </a:extLst>
                </p14:cNvPr>
                <p14:cNvContentPartPr/>
                <p14:nvPr/>
              </p14:nvContentPartPr>
              <p14:xfrm>
                <a:off x="8472445" y="1875258"/>
                <a:ext cx="80280" cy="23040"/>
              </p14:xfrm>
            </p:contentPart>
          </mc:Choice>
          <mc:Fallback>
            <p:pic>
              <p:nvPicPr>
                <p:cNvPr id="113" name="잉크 112">
                  <a:extLst>
                    <a:ext uri="{FF2B5EF4-FFF2-40B4-BE49-F238E27FC236}">
                      <a16:creationId xmlns:a16="http://schemas.microsoft.com/office/drawing/2014/main" id="{D896A9C4-4CCF-46AA-AD95-E39C49F6ED99}"/>
                    </a:ext>
                  </a:extLst>
                </p:cNvPr>
                <p:cNvPicPr/>
                <p:nvPr/>
              </p:nvPicPr>
              <p:blipFill>
                <a:blip r:embed="rId176"/>
                <a:stretch>
                  <a:fillRect/>
                </a:stretch>
              </p:blipFill>
              <p:spPr>
                <a:xfrm>
                  <a:off x="8463445" y="1866618"/>
                  <a:ext cx="97920" cy="40680"/>
                </a:xfrm>
                <a:prstGeom prst="rect">
                  <a:avLst/>
                </a:prstGeom>
              </p:spPr>
            </p:pic>
          </mc:Fallback>
        </mc:AlternateContent>
        <mc:AlternateContent xmlns:mc="http://schemas.openxmlformats.org/markup-compatibility/2006">
          <mc:Choice xmlns:p14="http://schemas.microsoft.com/office/powerpoint/2010/main" Requires="p14">
            <p:contentPart p14:bwMode="auto" r:id="rId177">
              <p14:nvContentPartPr>
                <p14:cNvPr id="114" name="잉크 113">
                  <a:extLst>
                    <a:ext uri="{FF2B5EF4-FFF2-40B4-BE49-F238E27FC236}">
                      <a16:creationId xmlns:a16="http://schemas.microsoft.com/office/drawing/2014/main" id="{6790CACF-18E2-4219-A90A-28E004411F44}"/>
                    </a:ext>
                  </a:extLst>
                </p14:cNvPr>
                <p14:cNvContentPartPr/>
                <p14:nvPr/>
              </p14:nvContentPartPr>
              <p14:xfrm>
                <a:off x="8436085" y="1955898"/>
                <a:ext cx="80640" cy="130680"/>
              </p14:xfrm>
            </p:contentPart>
          </mc:Choice>
          <mc:Fallback>
            <p:pic>
              <p:nvPicPr>
                <p:cNvPr id="114" name="잉크 113">
                  <a:extLst>
                    <a:ext uri="{FF2B5EF4-FFF2-40B4-BE49-F238E27FC236}">
                      <a16:creationId xmlns:a16="http://schemas.microsoft.com/office/drawing/2014/main" id="{6790CACF-18E2-4219-A90A-28E004411F44}"/>
                    </a:ext>
                  </a:extLst>
                </p:cNvPr>
                <p:cNvPicPr/>
                <p:nvPr/>
              </p:nvPicPr>
              <p:blipFill>
                <a:blip r:embed="rId178"/>
                <a:stretch>
                  <a:fillRect/>
                </a:stretch>
              </p:blipFill>
              <p:spPr>
                <a:xfrm>
                  <a:off x="8427445" y="1946898"/>
                  <a:ext cx="98280" cy="148320"/>
                </a:xfrm>
                <a:prstGeom prst="rect">
                  <a:avLst/>
                </a:prstGeom>
              </p:spPr>
            </p:pic>
          </mc:Fallback>
        </mc:AlternateContent>
        <mc:AlternateContent xmlns:mc="http://schemas.openxmlformats.org/markup-compatibility/2006">
          <mc:Choice xmlns:p14="http://schemas.microsoft.com/office/powerpoint/2010/main" Requires="p14">
            <p:contentPart p14:bwMode="auto" r:id="rId179">
              <p14:nvContentPartPr>
                <p14:cNvPr id="116" name="잉크 115">
                  <a:extLst>
                    <a:ext uri="{FF2B5EF4-FFF2-40B4-BE49-F238E27FC236}">
                      <a16:creationId xmlns:a16="http://schemas.microsoft.com/office/drawing/2014/main" id="{4F6E683E-8AB3-4C78-AD99-FA91A2E8912F}"/>
                    </a:ext>
                  </a:extLst>
                </p14:cNvPr>
                <p14:cNvContentPartPr/>
                <p14:nvPr/>
              </p14:nvContentPartPr>
              <p14:xfrm>
                <a:off x="8426005" y="1758978"/>
                <a:ext cx="360" cy="79200"/>
              </p14:xfrm>
            </p:contentPart>
          </mc:Choice>
          <mc:Fallback>
            <p:pic>
              <p:nvPicPr>
                <p:cNvPr id="116" name="잉크 115">
                  <a:extLst>
                    <a:ext uri="{FF2B5EF4-FFF2-40B4-BE49-F238E27FC236}">
                      <a16:creationId xmlns:a16="http://schemas.microsoft.com/office/drawing/2014/main" id="{4F6E683E-8AB3-4C78-AD99-FA91A2E8912F}"/>
                    </a:ext>
                  </a:extLst>
                </p:cNvPr>
                <p:cNvPicPr/>
                <p:nvPr/>
              </p:nvPicPr>
              <p:blipFill>
                <a:blip r:embed="rId155"/>
                <a:stretch>
                  <a:fillRect/>
                </a:stretch>
              </p:blipFill>
              <p:spPr>
                <a:xfrm>
                  <a:off x="8417005" y="1749978"/>
                  <a:ext cx="18000" cy="96840"/>
                </a:xfrm>
                <a:prstGeom prst="rect">
                  <a:avLst/>
                </a:prstGeom>
              </p:spPr>
            </p:pic>
          </mc:Fallback>
        </mc:AlternateContent>
        <mc:AlternateContent xmlns:mc="http://schemas.openxmlformats.org/markup-compatibility/2006">
          <mc:Choice xmlns:p14="http://schemas.microsoft.com/office/powerpoint/2010/main" Requires="p14">
            <p:contentPart p14:bwMode="auto" r:id="rId180">
              <p14:nvContentPartPr>
                <p14:cNvPr id="117" name="잉크 116">
                  <a:extLst>
                    <a:ext uri="{FF2B5EF4-FFF2-40B4-BE49-F238E27FC236}">
                      <a16:creationId xmlns:a16="http://schemas.microsoft.com/office/drawing/2014/main" id="{57E32991-F48E-485C-9991-0D3170BBAB38}"/>
                    </a:ext>
                  </a:extLst>
                </p14:cNvPr>
                <p14:cNvContentPartPr/>
                <p14:nvPr/>
              </p14:nvContentPartPr>
              <p14:xfrm>
                <a:off x="8611045" y="1758978"/>
                <a:ext cx="38520" cy="5040"/>
              </p14:xfrm>
            </p:contentPart>
          </mc:Choice>
          <mc:Fallback>
            <p:pic>
              <p:nvPicPr>
                <p:cNvPr id="117" name="잉크 116">
                  <a:extLst>
                    <a:ext uri="{FF2B5EF4-FFF2-40B4-BE49-F238E27FC236}">
                      <a16:creationId xmlns:a16="http://schemas.microsoft.com/office/drawing/2014/main" id="{57E32991-F48E-485C-9991-0D3170BBAB38}"/>
                    </a:ext>
                  </a:extLst>
                </p:cNvPr>
                <p:cNvPicPr/>
                <p:nvPr/>
              </p:nvPicPr>
              <p:blipFill>
                <a:blip r:embed="rId181"/>
                <a:stretch>
                  <a:fillRect/>
                </a:stretch>
              </p:blipFill>
              <p:spPr>
                <a:xfrm>
                  <a:off x="8602045" y="1749978"/>
                  <a:ext cx="5616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182">
              <p14:nvContentPartPr>
                <p14:cNvPr id="118" name="잉크 117">
                  <a:extLst>
                    <a:ext uri="{FF2B5EF4-FFF2-40B4-BE49-F238E27FC236}">
                      <a16:creationId xmlns:a16="http://schemas.microsoft.com/office/drawing/2014/main" id="{13D5B0EB-362B-4DBA-A769-264E3C8A85B9}"/>
                    </a:ext>
                  </a:extLst>
                </p14:cNvPr>
                <p14:cNvContentPartPr/>
                <p14:nvPr/>
              </p14:nvContentPartPr>
              <p14:xfrm>
                <a:off x="8611045" y="1828458"/>
                <a:ext cx="31680" cy="11520"/>
              </p14:xfrm>
            </p:contentPart>
          </mc:Choice>
          <mc:Fallback>
            <p:pic>
              <p:nvPicPr>
                <p:cNvPr id="118" name="잉크 117">
                  <a:extLst>
                    <a:ext uri="{FF2B5EF4-FFF2-40B4-BE49-F238E27FC236}">
                      <a16:creationId xmlns:a16="http://schemas.microsoft.com/office/drawing/2014/main" id="{13D5B0EB-362B-4DBA-A769-264E3C8A85B9}"/>
                    </a:ext>
                  </a:extLst>
                </p:cNvPr>
                <p:cNvPicPr/>
                <p:nvPr/>
              </p:nvPicPr>
              <p:blipFill>
                <a:blip r:embed="rId183"/>
                <a:stretch>
                  <a:fillRect/>
                </a:stretch>
              </p:blipFill>
              <p:spPr>
                <a:xfrm>
                  <a:off x="8602045" y="1819818"/>
                  <a:ext cx="49320" cy="29160"/>
                </a:xfrm>
                <a:prstGeom prst="rect">
                  <a:avLst/>
                </a:prstGeom>
              </p:spPr>
            </p:pic>
          </mc:Fallback>
        </mc:AlternateContent>
        <mc:AlternateContent xmlns:mc="http://schemas.openxmlformats.org/markup-compatibility/2006">
          <mc:Choice xmlns:p14="http://schemas.microsoft.com/office/powerpoint/2010/main" Requires="p14">
            <p:contentPart p14:bwMode="auto" r:id="rId184">
              <p14:nvContentPartPr>
                <p14:cNvPr id="119" name="잉크 118">
                  <a:extLst>
                    <a:ext uri="{FF2B5EF4-FFF2-40B4-BE49-F238E27FC236}">
                      <a16:creationId xmlns:a16="http://schemas.microsoft.com/office/drawing/2014/main" id="{441BEACE-D4A5-4AD3-BA4E-D2F32F31ADB2}"/>
                    </a:ext>
                  </a:extLst>
                </p14:cNvPr>
                <p14:cNvContentPartPr/>
                <p14:nvPr/>
              </p14:nvContentPartPr>
              <p14:xfrm>
                <a:off x="8546605" y="1874898"/>
                <a:ext cx="120240" cy="71280"/>
              </p14:xfrm>
            </p:contentPart>
          </mc:Choice>
          <mc:Fallback>
            <p:pic>
              <p:nvPicPr>
                <p:cNvPr id="119" name="잉크 118">
                  <a:extLst>
                    <a:ext uri="{FF2B5EF4-FFF2-40B4-BE49-F238E27FC236}">
                      <a16:creationId xmlns:a16="http://schemas.microsoft.com/office/drawing/2014/main" id="{441BEACE-D4A5-4AD3-BA4E-D2F32F31ADB2}"/>
                    </a:ext>
                  </a:extLst>
                </p:cNvPr>
                <p:cNvPicPr/>
                <p:nvPr/>
              </p:nvPicPr>
              <p:blipFill>
                <a:blip r:embed="rId185"/>
                <a:stretch>
                  <a:fillRect/>
                </a:stretch>
              </p:blipFill>
              <p:spPr>
                <a:xfrm>
                  <a:off x="8537605" y="1865898"/>
                  <a:ext cx="137880" cy="88920"/>
                </a:xfrm>
                <a:prstGeom prst="rect">
                  <a:avLst/>
                </a:prstGeom>
              </p:spPr>
            </p:pic>
          </mc:Fallback>
        </mc:AlternateContent>
        <mc:AlternateContent xmlns:mc="http://schemas.openxmlformats.org/markup-compatibility/2006">
          <mc:Choice xmlns:p14="http://schemas.microsoft.com/office/powerpoint/2010/main" Requires="p14">
            <p:contentPart p14:bwMode="auto" r:id="rId186">
              <p14:nvContentPartPr>
                <p14:cNvPr id="120" name="잉크 119">
                  <a:extLst>
                    <a:ext uri="{FF2B5EF4-FFF2-40B4-BE49-F238E27FC236}">
                      <a16:creationId xmlns:a16="http://schemas.microsoft.com/office/drawing/2014/main" id="{12576B08-82CF-41FF-AD4C-D5AC9F68CF61}"/>
                    </a:ext>
                  </a:extLst>
                </p14:cNvPr>
                <p14:cNvContentPartPr/>
                <p14:nvPr/>
              </p14:nvContentPartPr>
              <p14:xfrm>
                <a:off x="8669005" y="1816578"/>
                <a:ext cx="24840" cy="219240"/>
              </p14:xfrm>
            </p:contentPart>
          </mc:Choice>
          <mc:Fallback>
            <p:pic>
              <p:nvPicPr>
                <p:cNvPr id="120" name="잉크 119">
                  <a:extLst>
                    <a:ext uri="{FF2B5EF4-FFF2-40B4-BE49-F238E27FC236}">
                      <a16:creationId xmlns:a16="http://schemas.microsoft.com/office/drawing/2014/main" id="{12576B08-82CF-41FF-AD4C-D5AC9F68CF61}"/>
                    </a:ext>
                  </a:extLst>
                </p:cNvPr>
                <p:cNvPicPr/>
                <p:nvPr/>
              </p:nvPicPr>
              <p:blipFill>
                <a:blip r:embed="rId187"/>
                <a:stretch>
                  <a:fillRect/>
                </a:stretch>
              </p:blipFill>
              <p:spPr>
                <a:xfrm>
                  <a:off x="8660365" y="1807938"/>
                  <a:ext cx="42480" cy="236880"/>
                </a:xfrm>
                <a:prstGeom prst="rect">
                  <a:avLst/>
                </a:prstGeom>
              </p:spPr>
            </p:pic>
          </mc:Fallback>
        </mc:AlternateContent>
        <mc:AlternateContent xmlns:mc="http://schemas.openxmlformats.org/markup-compatibility/2006">
          <mc:Choice xmlns:p14="http://schemas.microsoft.com/office/powerpoint/2010/main" Requires="p14">
            <p:contentPart p14:bwMode="auto" r:id="rId188">
              <p14:nvContentPartPr>
                <p14:cNvPr id="121" name="잉크 120">
                  <a:extLst>
                    <a:ext uri="{FF2B5EF4-FFF2-40B4-BE49-F238E27FC236}">
                      <a16:creationId xmlns:a16="http://schemas.microsoft.com/office/drawing/2014/main" id="{3541EADE-D7DF-4D9D-AC3D-E7EC25FC6016}"/>
                    </a:ext>
                  </a:extLst>
                </p14:cNvPr>
                <p14:cNvContentPartPr/>
                <p14:nvPr/>
              </p14:nvContentPartPr>
              <p14:xfrm>
                <a:off x="8680525" y="1904778"/>
                <a:ext cx="86760" cy="16560"/>
              </p14:xfrm>
            </p:contentPart>
          </mc:Choice>
          <mc:Fallback>
            <p:pic>
              <p:nvPicPr>
                <p:cNvPr id="121" name="잉크 120">
                  <a:extLst>
                    <a:ext uri="{FF2B5EF4-FFF2-40B4-BE49-F238E27FC236}">
                      <a16:creationId xmlns:a16="http://schemas.microsoft.com/office/drawing/2014/main" id="{3541EADE-D7DF-4D9D-AC3D-E7EC25FC6016}"/>
                    </a:ext>
                  </a:extLst>
                </p:cNvPr>
                <p:cNvPicPr/>
                <p:nvPr/>
              </p:nvPicPr>
              <p:blipFill>
                <a:blip r:embed="rId189"/>
                <a:stretch>
                  <a:fillRect/>
                </a:stretch>
              </p:blipFill>
              <p:spPr>
                <a:xfrm>
                  <a:off x="8671525" y="1895778"/>
                  <a:ext cx="104400" cy="34200"/>
                </a:xfrm>
                <a:prstGeom prst="rect">
                  <a:avLst/>
                </a:prstGeom>
              </p:spPr>
            </p:pic>
          </mc:Fallback>
        </mc:AlternateContent>
        <mc:AlternateContent xmlns:mc="http://schemas.openxmlformats.org/markup-compatibility/2006">
          <mc:Choice xmlns:p14="http://schemas.microsoft.com/office/powerpoint/2010/main" Requires="p14">
            <p:contentPart p14:bwMode="auto" r:id="rId190">
              <p14:nvContentPartPr>
                <p14:cNvPr id="122" name="잉크 121">
                  <a:extLst>
                    <a:ext uri="{FF2B5EF4-FFF2-40B4-BE49-F238E27FC236}">
                      <a16:creationId xmlns:a16="http://schemas.microsoft.com/office/drawing/2014/main" id="{8D4E18F4-6976-4833-BBCA-CDEE3A2D2243}"/>
                    </a:ext>
                  </a:extLst>
                </p14:cNvPr>
                <p14:cNvContentPartPr/>
                <p14:nvPr/>
              </p14:nvContentPartPr>
              <p14:xfrm>
                <a:off x="8634085" y="1990458"/>
                <a:ext cx="196200" cy="360"/>
              </p14:xfrm>
            </p:contentPart>
          </mc:Choice>
          <mc:Fallback>
            <p:pic>
              <p:nvPicPr>
                <p:cNvPr id="122" name="잉크 121">
                  <a:extLst>
                    <a:ext uri="{FF2B5EF4-FFF2-40B4-BE49-F238E27FC236}">
                      <a16:creationId xmlns:a16="http://schemas.microsoft.com/office/drawing/2014/main" id="{8D4E18F4-6976-4833-BBCA-CDEE3A2D2243}"/>
                    </a:ext>
                  </a:extLst>
                </p:cNvPr>
                <p:cNvPicPr/>
                <p:nvPr/>
              </p:nvPicPr>
              <p:blipFill>
                <a:blip r:embed="rId191"/>
                <a:stretch>
                  <a:fillRect/>
                </a:stretch>
              </p:blipFill>
              <p:spPr>
                <a:xfrm>
                  <a:off x="8625445" y="1981458"/>
                  <a:ext cx="2138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92">
              <p14:nvContentPartPr>
                <p14:cNvPr id="123" name="잉크 122">
                  <a:extLst>
                    <a:ext uri="{FF2B5EF4-FFF2-40B4-BE49-F238E27FC236}">
                      <a16:creationId xmlns:a16="http://schemas.microsoft.com/office/drawing/2014/main" id="{405A683A-1FA1-4D64-A24E-BC38D80C7F8A}"/>
                    </a:ext>
                  </a:extLst>
                </p14:cNvPr>
                <p14:cNvContentPartPr/>
                <p14:nvPr/>
              </p14:nvContentPartPr>
              <p14:xfrm>
                <a:off x="8701405" y="1993698"/>
                <a:ext cx="27720" cy="118800"/>
              </p14:xfrm>
            </p:contentPart>
          </mc:Choice>
          <mc:Fallback>
            <p:pic>
              <p:nvPicPr>
                <p:cNvPr id="123" name="잉크 122">
                  <a:extLst>
                    <a:ext uri="{FF2B5EF4-FFF2-40B4-BE49-F238E27FC236}">
                      <a16:creationId xmlns:a16="http://schemas.microsoft.com/office/drawing/2014/main" id="{405A683A-1FA1-4D64-A24E-BC38D80C7F8A}"/>
                    </a:ext>
                  </a:extLst>
                </p:cNvPr>
                <p:cNvPicPr/>
                <p:nvPr/>
              </p:nvPicPr>
              <p:blipFill>
                <a:blip r:embed="rId193"/>
                <a:stretch>
                  <a:fillRect/>
                </a:stretch>
              </p:blipFill>
              <p:spPr>
                <a:xfrm>
                  <a:off x="8692405" y="1984698"/>
                  <a:ext cx="45360" cy="136440"/>
                </a:xfrm>
                <a:prstGeom prst="rect">
                  <a:avLst/>
                </a:prstGeom>
              </p:spPr>
            </p:pic>
          </mc:Fallback>
        </mc:AlternateContent>
        <mc:AlternateContent xmlns:mc="http://schemas.openxmlformats.org/markup-compatibility/2006">
          <mc:Choice xmlns:p14="http://schemas.microsoft.com/office/powerpoint/2010/main" Requires="p14">
            <p:contentPart p14:bwMode="auto" r:id="rId194">
              <p14:nvContentPartPr>
                <p14:cNvPr id="124" name="잉크 123">
                  <a:extLst>
                    <a:ext uri="{FF2B5EF4-FFF2-40B4-BE49-F238E27FC236}">
                      <a16:creationId xmlns:a16="http://schemas.microsoft.com/office/drawing/2014/main" id="{158BA71D-CD87-4280-9522-1BD4A18CA30B}"/>
                    </a:ext>
                  </a:extLst>
                </p14:cNvPr>
                <p14:cNvContentPartPr/>
                <p14:nvPr/>
              </p14:nvContentPartPr>
              <p14:xfrm>
                <a:off x="8402605" y="1539018"/>
                <a:ext cx="65880" cy="54000"/>
              </p14:xfrm>
            </p:contentPart>
          </mc:Choice>
          <mc:Fallback>
            <p:pic>
              <p:nvPicPr>
                <p:cNvPr id="124" name="잉크 123">
                  <a:extLst>
                    <a:ext uri="{FF2B5EF4-FFF2-40B4-BE49-F238E27FC236}">
                      <a16:creationId xmlns:a16="http://schemas.microsoft.com/office/drawing/2014/main" id="{158BA71D-CD87-4280-9522-1BD4A18CA30B}"/>
                    </a:ext>
                  </a:extLst>
                </p:cNvPr>
                <p:cNvPicPr/>
                <p:nvPr/>
              </p:nvPicPr>
              <p:blipFill>
                <a:blip r:embed="rId195"/>
                <a:stretch>
                  <a:fillRect/>
                </a:stretch>
              </p:blipFill>
              <p:spPr>
                <a:xfrm>
                  <a:off x="8393965" y="1530018"/>
                  <a:ext cx="83520" cy="71640"/>
                </a:xfrm>
                <a:prstGeom prst="rect">
                  <a:avLst/>
                </a:prstGeom>
              </p:spPr>
            </p:pic>
          </mc:Fallback>
        </mc:AlternateContent>
        <mc:AlternateContent xmlns:mc="http://schemas.openxmlformats.org/markup-compatibility/2006">
          <mc:Choice xmlns:p14="http://schemas.microsoft.com/office/powerpoint/2010/main" Requires="p14">
            <p:contentPart p14:bwMode="auto" r:id="rId196">
              <p14:nvContentPartPr>
                <p14:cNvPr id="125" name="잉크 124">
                  <a:extLst>
                    <a:ext uri="{FF2B5EF4-FFF2-40B4-BE49-F238E27FC236}">
                      <a16:creationId xmlns:a16="http://schemas.microsoft.com/office/drawing/2014/main" id="{0CBA3F51-5CCF-4634-8E11-52850E009AF6}"/>
                    </a:ext>
                  </a:extLst>
                </p14:cNvPr>
                <p14:cNvContentPartPr/>
                <p14:nvPr/>
              </p14:nvContentPartPr>
              <p14:xfrm>
                <a:off x="8449045" y="1573938"/>
                <a:ext cx="67320" cy="11880"/>
              </p14:xfrm>
            </p:contentPart>
          </mc:Choice>
          <mc:Fallback>
            <p:pic>
              <p:nvPicPr>
                <p:cNvPr id="125" name="잉크 124">
                  <a:extLst>
                    <a:ext uri="{FF2B5EF4-FFF2-40B4-BE49-F238E27FC236}">
                      <a16:creationId xmlns:a16="http://schemas.microsoft.com/office/drawing/2014/main" id="{0CBA3F51-5CCF-4634-8E11-52850E009AF6}"/>
                    </a:ext>
                  </a:extLst>
                </p:cNvPr>
                <p:cNvPicPr/>
                <p:nvPr/>
              </p:nvPicPr>
              <p:blipFill>
                <a:blip r:embed="rId197"/>
                <a:stretch>
                  <a:fillRect/>
                </a:stretch>
              </p:blipFill>
              <p:spPr>
                <a:xfrm>
                  <a:off x="8440405" y="1564938"/>
                  <a:ext cx="84960" cy="29520"/>
                </a:xfrm>
                <a:prstGeom prst="rect">
                  <a:avLst/>
                </a:prstGeom>
              </p:spPr>
            </p:pic>
          </mc:Fallback>
        </mc:AlternateContent>
        <mc:AlternateContent xmlns:mc="http://schemas.openxmlformats.org/markup-compatibility/2006">
          <mc:Choice xmlns:p14="http://schemas.microsoft.com/office/powerpoint/2010/main" Requires="p14">
            <p:contentPart p14:bwMode="auto" r:id="rId198">
              <p14:nvContentPartPr>
                <p14:cNvPr id="126" name="잉크 125">
                  <a:extLst>
                    <a:ext uri="{FF2B5EF4-FFF2-40B4-BE49-F238E27FC236}">
                      <a16:creationId xmlns:a16="http://schemas.microsoft.com/office/drawing/2014/main" id="{0E714A87-A246-4F77-9AD8-5DF69E437669}"/>
                    </a:ext>
                  </a:extLst>
                </p14:cNvPr>
                <p14:cNvContentPartPr/>
                <p14:nvPr/>
              </p14:nvContentPartPr>
              <p14:xfrm>
                <a:off x="8530045" y="1550898"/>
                <a:ext cx="57240" cy="34560"/>
              </p14:xfrm>
            </p:contentPart>
          </mc:Choice>
          <mc:Fallback>
            <p:pic>
              <p:nvPicPr>
                <p:cNvPr id="126" name="잉크 125">
                  <a:extLst>
                    <a:ext uri="{FF2B5EF4-FFF2-40B4-BE49-F238E27FC236}">
                      <a16:creationId xmlns:a16="http://schemas.microsoft.com/office/drawing/2014/main" id="{0E714A87-A246-4F77-9AD8-5DF69E437669}"/>
                    </a:ext>
                  </a:extLst>
                </p:cNvPr>
                <p:cNvPicPr/>
                <p:nvPr/>
              </p:nvPicPr>
              <p:blipFill>
                <a:blip r:embed="rId199"/>
                <a:stretch>
                  <a:fillRect/>
                </a:stretch>
              </p:blipFill>
              <p:spPr>
                <a:xfrm>
                  <a:off x="8521045" y="1542258"/>
                  <a:ext cx="74880" cy="52200"/>
                </a:xfrm>
                <a:prstGeom prst="rect">
                  <a:avLst/>
                </a:prstGeom>
              </p:spPr>
            </p:pic>
          </mc:Fallback>
        </mc:AlternateContent>
        <mc:AlternateContent xmlns:mc="http://schemas.openxmlformats.org/markup-compatibility/2006">
          <mc:Choice xmlns:p14="http://schemas.microsoft.com/office/powerpoint/2010/main" Requires="p14">
            <p:contentPart p14:bwMode="auto" r:id="rId200">
              <p14:nvContentPartPr>
                <p14:cNvPr id="127" name="잉크 126">
                  <a:extLst>
                    <a:ext uri="{FF2B5EF4-FFF2-40B4-BE49-F238E27FC236}">
                      <a16:creationId xmlns:a16="http://schemas.microsoft.com/office/drawing/2014/main" id="{CB4376B3-AAAE-456B-8EED-485B189854EF}"/>
                    </a:ext>
                  </a:extLst>
                </p14:cNvPr>
                <p14:cNvContentPartPr/>
                <p14:nvPr/>
              </p14:nvContentPartPr>
              <p14:xfrm>
                <a:off x="8583685" y="1539018"/>
                <a:ext cx="5040" cy="74880"/>
              </p14:xfrm>
            </p:contentPart>
          </mc:Choice>
          <mc:Fallback>
            <p:pic>
              <p:nvPicPr>
                <p:cNvPr id="127" name="잉크 126">
                  <a:extLst>
                    <a:ext uri="{FF2B5EF4-FFF2-40B4-BE49-F238E27FC236}">
                      <a16:creationId xmlns:a16="http://schemas.microsoft.com/office/drawing/2014/main" id="{CB4376B3-AAAE-456B-8EED-485B189854EF}"/>
                    </a:ext>
                  </a:extLst>
                </p:cNvPr>
                <p:cNvPicPr/>
                <p:nvPr/>
              </p:nvPicPr>
              <p:blipFill>
                <a:blip r:embed="rId201"/>
                <a:stretch>
                  <a:fillRect/>
                </a:stretch>
              </p:blipFill>
              <p:spPr>
                <a:xfrm>
                  <a:off x="8574685" y="1530018"/>
                  <a:ext cx="22680" cy="92520"/>
                </a:xfrm>
                <a:prstGeom prst="rect">
                  <a:avLst/>
                </a:prstGeom>
              </p:spPr>
            </p:pic>
          </mc:Fallback>
        </mc:AlternateContent>
        <mc:AlternateContent xmlns:mc="http://schemas.openxmlformats.org/markup-compatibility/2006">
          <mc:Choice xmlns:p14="http://schemas.microsoft.com/office/powerpoint/2010/main" Requires="p14">
            <p:contentPart p14:bwMode="auto" r:id="rId202">
              <p14:nvContentPartPr>
                <p14:cNvPr id="128" name="잉크 127">
                  <a:extLst>
                    <a:ext uri="{FF2B5EF4-FFF2-40B4-BE49-F238E27FC236}">
                      <a16:creationId xmlns:a16="http://schemas.microsoft.com/office/drawing/2014/main" id="{1D9CB171-97A9-4E2D-9D90-ADC0E30D2889}"/>
                    </a:ext>
                  </a:extLst>
                </p14:cNvPr>
                <p14:cNvContentPartPr/>
                <p14:nvPr/>
              </p14:nvContentPartPr>
              <p14:xfrm>
                <a:off x="8518525" y="1597698"/>
                <a:ext cx="84600" cy="150840"/>
              </p14:xfrm>
            </p:contentPart>
          </mc:Choice>
          <mc:Fallback>
            <p:pic>
              <p:nvPicPr>
                <p:cNvPr id="128" name="잉크 127">
                  <a:extLst>
                    <a:ext uri="{FF2B5EF4-FFF2-40B4-BE49-F238E27FC236}">
                      <a16:creationId xmlns:a16="http://schemas.microsoft.com/office/drawing/2014/main" id="{1D9CB171-97A9-4E2D-9D90-ADC0E30D2889}"/>
                    </a:ext>
                  </a:extLst>
                </p:cNvPr>
                <p:cNvPicPr/>
                <p:nvPr/>
              </p:nvPicPr>
              <p:blipFill>
                <a:blip r:embed="rId203"/>
                <a:stretch>
                  <a:fillRect/>
                </a:stretch>
              </p:blipFill>
              <p:spPr>
                <a:xfrm>
                  <a:off x="8509885" y="1589058"/>
                  <a:ext cx="102240" cy="1684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04">
            <p14:nvContentPartPr>
              <p14:cNvPr id="130" name="잉크 129">
                <a:extLst>
                  <a:ext uri="{FF2B5EF4-FFF2-40B4-BE49-F238E27FC236}">
                    <a16:creationId xmlns:a16="http://schemas.microsoft.com/office/drawing/2014/main" id="{3BF1790F-A4EB-451F-A619-DF33A86DFE04}"/>
                  </a:ext>
                </a:extLst>
              </p14:cNvPr>
              <p14:cNvContentPartPr/>
              <p14:nvPr/>
            </p14:nvContentPartPr>
            <p14:xfrm>
              <a:off x="2083165" y="3159378"/>
              <a:ext cx="612360" cy="360"/>
            </p14:xfrm>
          </p:contentPart>
        </mc:Choice>
        <mc:Fallback>
          <p:pic>
            <p:nvPicPr>
              <p:cNvPr id="130" name="잉크 129">
                <a:extLst>
                  <a:ext uri="{FF2B5EF4-FFF2-40B4-BE49-F238E27FC236}">
                    <a16:creationId xmlns:a16="http://schemas.microsoft.com/office/drawing/2014/main" id="{3BF1790F-A4EB-451F-A619-DF33A86DFE04}"/>
                  </a:ext>
                </a:extLst>
              </p:cNvPr>
              <p:cNvPicPr/>
              <p:nvPr/>
            </p:nvPicPr>
            <p:blipFill>
              <a:blip r:embed="rId205"/>
              <a:stretch>
                <a:fillRect/>
              </a:stretch>
            </p:blipFill>
            <p:spPr>
              <a:xfrm>
                <a:off x="2074165" y="3150378"/>
                <a:ext cx="630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06">
            <p14:nvContentPartPr>
              <p14:cNvPr id="131" name="잉크 130">
                <a:extLst>
                  <a:ext uri="{FF2B5EF4-FFF2-40B4-BE49-F238E27FC236}">
                    <a16:creationId xmlns:a16="http://schemas.microsoft.com/office/drawing/2014/main" id="{2D72E317-628D-4D00-B0F8-26A484022532}"/>
                  </a:ext>
                </a:extLst>
              </p14:cNvPr>
              <p14:cNvContentPartPr/>
              <p14:nvPr/>
            </p14:nvContentPartPr>
            <p14:xfrm>
              <a:off x="4004485" y="3159378"/>
              <a:ext cx="1839240" cy="83880"/>
            </p14:xfrm>
          </p:contentPart>
        </mc:Choice>
        <mc:Fallback>
          <p:pic>
            <p:nvPicPr>
              <p:cNvPr id="131" name="잉크 130">
                <a:extLst>
                  <a:ext uri="{FF2B5EF4-FFF2-40B4-BE49-F238E27FC236}">
                    <a16:creationId xmlns:a16="http://schemas.microsoft.com/office/drawing/2014/main" id="{2D72E317-628D-4D00-B0F8-26A484022532}"/>
                  </a:ext>
                </a:extLst>
              </p:cNvPr>
              <p:cNvPicPr/>
              <p:nvPr/>
            </p:nvPicPr>
            <p:blipFill>
              <a:blip r:embed="rId207"/>
              <a:stretch>
                <a:fillRect/>
              </a:stretch>
            </p:blipFill>
            <p:spPr>
              <a:xfrm>
                <a:off x="3995485" y="3150378"/>
                <a:ext cx="1856880" cy="101520"/>
              </a:xfrm>
              <a:prstGeom prst="rect">
                <a:avLst/>
              </a:prstGeom>
            </p:spPr>
          </p:pic>
        </mc:Fallback>
      </mc:AlternateContent>
      <mc:AlternateContent xmlns:mc="http://schemas.openxmlformats.org/markup-compatibility/2006">
        <mc:Choice xmlns:p14="http://schemas.microsoft.com/office/powerpoint/2010/main" Requires="p14">
          <p:contentPart p14:bwMode="auto" r:id="rId208">
            <p14:nvContentPartPr>
              <p14:cNvPr id="132" name="잉크 131">
                <a:extLst>
                  <a:ext uri="{FF2B5EF4-FFF2-40B4-BE49-F238E27FC236}">
                    <a16:creationId xmlns:a16="http://schemas.microsoft.com/office/drawing/2014/main" id="{94DF7A59-ABDB-4345-9DE3-B7D32F838D55}"/>
                  </a:ext>
                </a:extLst>
              </p14:cNvPr>
              <p14:cNvContentPartPr/>
              <p14:nvPr/>
            </p14:nvContentPartPr>
            <p14:xfrm>
              <a:off x="6019765" y="3084138"/>
              <a:ext cx="77400" cy="66960"/>
            </p14:xfrm>
          </p:contentPart>
        </mc:Choice>
        <mc:Fallback>
          <p:pic>
            <p:nvPicPr>
              <p:cNvPr id="132" name="잉크 131">
                <a:extLst>
                  <a:ext uri="{FF2B5EF4-FFF2-40B4-BE49-F238E27FC236}">
                    <a16:creationId xmlns:a16="http://schemas.microsoft.com/office/drawing/2014/main" id="{94DF7A59-ABDB-4345-9DE3-B7D32F838D55}"/>
                  </a:ext>
                </a:extLst>
              </p:cNvPr>
              <p:cNvPicPr/>
              <p:nvPr/>
            </p:nvPicPr>
            <p:blipFill>
              <a:blip r:embed="rId209"/>
              <a:stretch>
                <a:fillRect/>
              </a:stretch>
            </p:blipFill>
            <p:spPr>
              <a:xfrm>
                <a:off x="6010765" y="3075138"/>
                <a:ext cx="95040" cy="84600"/>
              </a:xfrm>
              <a:prstGeom prst="rect">
                <a:avLst/>
              </a:prstGeom>
            </p:spPr>
          </p:pic>
        </mc:Fallback>
      </mc:AlternateContent>
      <mc:AlternateContent xmlns:mc="http://schemas.openxmlformats.org/markup-compatibility/2006">
        <mc:Choice xmlns:p14="http://schemas.microsoft.com/office/powerpoint/2010/main" Requires="p14">
          <p:contentPart p14:bwMode="auto" r:id="rId210">
            <p14:nvContentPartPr>
              <p14:cNvPr id="135" name="잉크 134">
                <a:extLst>
                  <a:ext uri="{FF2B5EF4-FFF2-40B4-BE49-F238E27FC236}">
                    <a16:creationId xmlns:a16="http://schemas.microsoft.com/office/drawing/2014/main" id="{06057494-7A76-480F-A2B0-899E56175E8E}"/>
                  </a:ext>
                </a:extLst>
              </p14:cNvPr>
              <p14:cNvContentPartPr/>
              <p14:nvPr/>
            </p14:nvContentPartPr>
            <p14:xfrm>
              <a:off x="2256685" y="3448818"/>
              <a:ext cx="501120" cy="19080"/>
            </p14:xfrm>
          </p:contentPart>
        </mc:Choice>
        <mc:Fallback>
          <p:pic>
            <p:nvPicPr>
              <p:cNvPr id="135" name="잉크 134">
                <a:extLst>
                  <a:ext uri="{FF2B5EF4-FFF2-40B4-BE49-F238E27FC236}">
                    <a16:creationId xmlns:a16="http://schemas.microsoft.com/office/drawing/2014/main" id="{06057494-7A76-480F-A2B0-899E56175E8E}"/>
                  </a:ext>
                </a:extLst>
              </p:cNvPr>
              <p:cNvPicPr/>
              <p:nvPr/>
            </p:nvPicPr>
            <p:blipFill>
              <a:blip r:embed="rId211"/>
              <a:stretch>
                <a:fillRect/>
              </a:stretch>
            </p:blipFill>
            <p:spPr>
              <a:xfrm>
                <a:off x="2248045" y="3440178"/>
                <a:ext cx="518760" cy="36720"/>
              </a:xfrm>
              <a:prstGeom prst="rect">
                <a:avLst/>
              </a:prstGeom>
            </p:spPr>
          </p:pic>
        </mc:Fallback>
      </mc:AlternateContent>
      <mc:AlternateContent xmlns:mc="http://schemas.openxmlformats.org/markup-compatibility/2006">
        <mc:Choice xmlns:p14="http://schemas.microsoft.com/office/powerpoint/2010/main" Requires="p14">
          <p:contentPart p14:bwMode="auto" r:id="rId212">
            <p14:nvContentPartPr>
              <p14:cNvPr id="136" name="잉크 135">
                <a:extLst>
                  <a:ext uri="{FF2B5EF4-FFF2-40B4-BE49-F238E27FC236}">
                    <a16:creationId xmlns:a16="http://schemas.microsoft.com/office/drawing/2014/main" id="{FB096181-EDEA-4ABA-BDEF-C374C0B1C6BF}"/>
                  </a:ext>
                </a:extLst>
              </p14:cNvPr>
              <p14:cNvContentPartPr/>
              <p14:nvPr/>
            </p14:nvContentPartPr>
            <p14:xfrm>
              <a:off x="3958405" y="3495258"/>
              <a:ext cx="74880" cy="178920"/>
            </p14:xfrm>
          </p:contentPart>
        </mc:Choice>
        <mc:Fallback>
          <p:pic>
            <p:nvPicPr>
              <p:cNvPr id="136" name="잉크 135">
                <a:extLst>
                  <a:ext uri="{FF2B5EF4-FFF2-40B4-BE49-F238E27FC236}">
                    <a16:creationId xmlns:a16="http://schemas.microsoft.com/office/drawing/2014/main" id="{FB096181-EDEA-4ABA-BDEF-C374C0B1C6BF}"/>
                  </a:ext>
                </a:extLst>
              </p:cNvPr>
              <p:cNvPicPr/>
              <p:nvPr/>
            </p:nvPicPr>
            <p:blipFill>
              <a:blip r:embed="rId213"/>
              <a:stretch>
                <a:fillRect/>
              </a:stretch>
            </p:blipFill>
            <p:spPr>
              <a:xfrm>
                <a:off x="3949765" y="3486618"/>
                <a:ext cx="92520" cy="196560"/>
              </a:xfrm>
              <a:prstGeom prst="rect">
                <a:avLst/>
              </a:prstGeom>
            </p:spPr>
          </p:pic>
        </mc:Fallback>
      </mc:AlternateContent>
      <mc:AlternateContent xmlns:mc="http://schemas.openxmlformats.org/markup-compatibility/2006">
        <mc:Choice xmlns:p14="http://schemas.microsoft.com/office/powerpoint/2010/main" Requires="p14">
          <p:contentPart p14:bwMode="auto" r:id="rId214">
            <p14:nvContentPartPr>
              <p14:cNvPr id="137" name="잉크 136">
                <a:extLst>
                  <a:ext uri="{FF2B5EF4-FFF2-40B4-BE49-F238E27FC236}">
                    <a16:creationId xmlns:a16="http://schemas.microsoft.com/office/drawing/2014/main" id="{5BCA8A77-BCD0-4411-A5D8-F14E06644A90}"/>
                  </a:ext>
                </a:extLst>
              </p14:cNvPr>
              <p14:cNvContentPartPr/>
              <p14:nvPr/>
            </p14:nvContentPartPr>
            <p14:xfrm>
              <a:off x="4907365" y="3668778"/>
              <a:ext cx="47520" cy="279360"/>
            </p14:xfrm>
          </p:contentPart>
        </mc:Choice>
        <mc:Fallback>
          <p:pic>
            <p:nvPicPr>
              <p:cNvPr id="137" name="잉크 136">
                <a:extLst>
                  <a:ext uri="{FF2B5EF4-FFF2-40B4-BE49-F238E27FC236}">
                    <a16:creationId xmlns:a16="http://schemas.microsoft.com/office/drawing/2014/main" id="{5BCA8A77-BCD0-4411-A5D8-F14E06644A90}"/>
                  </a:ext>
                </a:extLst>
              </p:cNvPr>
              <p:cNvPicPr/>
              <p:nvPr/>
            </p:nvPicPr>
            <p:blipFill>
              <a:blip r:embed="rId215"/>
              <a:stretch>
                <a:fillRect/>
              </a:stretch>
            </p:blipFill>
            <p:spPr>
              <a:xfrm>
                <a:off x="4898365" y="3660138"/>
                <a:ext cx="65160" cy="297000"/>
              </a:xfrm>
              <a:prstGeom prst="rect">
                <a:avLst/>
              </a:prstGeom>
            </p:spPr>
          </p:pic>
        </mc:Fallback>
      </mc:AlternateContent>
      <mc:AlternateContent xmlns:mc="http://schemas.openxmlformats.org/markup-compatibility/2006">
        <mc:Choice xmlns:p14="http://schemas.microsoft.com/office/powerpoint/2010/main" Requires="p14">
          <p:contentPart p14:bwMode="auto" r:id="rId216">
            <p14:nvContentPartPr>
              <p14:cNvPr id="138" name="잉크 137">
                <a:extLst>
                  <a:ext uri="{FF2B5EF4-FFF2-40B4-BE49-F238E27FC236}">
                    <a16:creationId xmlns:a16="http://schemas.microsoft.com/office/drawing/2014/main" id="{2784CFF2-DC02-4F05-B04C-54CE17E24E56}"/>
                  </a:ext>
                </a:extLst>
              </p14:cNvPr>
              <p14:cNvContentPartPr/>
              <p14:nvPr/>
            </p14:nvContentPartPr>
            <p14:xfrm>
              <a:off x="5983405" y="3946698"/>
              <a:ext cx="834480" cy="41760"/>
            </p14:xfrm>
          </p:contentPart>
        </mc:Choice>
        <mc:Fallback>
          <p:pic>
            <p:nvPicPr>
              <p:cNvPr id="138" name="잉크 137">
                <a:extLst>
                  <a:ext uri="{FF2B5EF4-FFF2-40B4-BE49-F238E27FC236}">
                    <a16:creationId xmlns:a16="http://schemas.microsoft.com/office/drawing/2014/main" id="{2784CFF2-DC02-4F05-B04C-54CE17E24E56}"/>
                  </a:ext>
                </a:extLst>
              </p:cNvPr>
              <p:cNvPicPr/>
              <p:nvPr/>
            </p:nvPicPr>
            <p:blipFill>
              <a:blip r:embed="rId217"/>
              <a:stretch>
                <a:fillRect/>
              </a:stretch>
            </p:blipFill>
            <p:spPr>
              <a:xfrm>
                <a:off x="5974765" y="3938058"/>
                <a:ext cx="852120" cy="59400"/>
              </a:xfrm>
              <a:prstGeom prst="rect">
                <a:avLst/>
              </a:prstGeom>
            </p:spPr>
          </p:pic>
        </mc:Fallback>
      </mc:AlternateContent>
      <mc:AlternateContent xmlns:mc="http://schemas.openxmlformats.org/markup-compatibility/2006">
        <mc:Choice xmlns:p14="http://schemas.microsoft.com/office/powerpoint/2010/main" Requires="p14">
          <p:contentPart p14:bwMode="auto" r:id="rId218">
            <p14:nvContentPartPr>
              <p14:cNvPr id="139" name="잉크 138">
                <a:extLst>
                  <a:ext uri="{FF2B5EF4-FFF2-40B4-BE49-F238E27FC236}">
                    <a16:creationId xmlns:a16="http://schemas.microsoft.com/office/drawing/2014/main" id="{BBED0251-4F87-49DE-9C46-5B727E0F6E8D}"/>
                  </a:ext>
                </a:extLst>
              </p14:cNvPr>
              <p14:cNvContentPartPr/>
              <p14:nvPr/>
            </p14:nvContentPartPr>
            <p14:xfrm>
              <a:off x="7905445" y="3904578"/>
              <a:ext cx="176760" cy="19080"/>
            </p14:xfrm>
          </p:contentPart>
        </mc:Choice>
        <mc:Fallback>
          <p:pic>
            <p:nvPicPr>
              <p:cNvPr id="139" name="잉크 138">
                <a:extLst>
                  <a:ext uri="{FF2B5EF4-FFF2-40B4-BE49-F238E27FC236}">
                    <a16:creationId xmlns:a16="http://schemas.microsoft.com/office/drawing/2014/main" id="{BBED0251-4F87-49DE-9C46-5B727E0F6E8D}"/>
                  </a:ext>
                </a:extLst>
              </p:cNvPr>
              <p:cNvPicPr/>
              <p:nvPr/>
            </p:nvPicPr>
            <p:blipFill>
              <a:blip r:embed="rId219"/>
              <a:stretch>
                <a:fillRect/>
              </a:stretch>
            </p:blipFill>
            <p:spPr>
              <a:xfrm>
                <a:off x="7896445" y="3895938"/>
                <a:ext cx="194400" cy="36720"/>
              </a:xfrm>
              <a:prstGeom prst="rect">
                <a:avLst/>
              </a:prstGeom>
            </p:spPr>
          </p:pic>
        </mc:Fallback>
      </mc:AlternateContent>
      <mc:AlternateContent xmlns:mc="http://schemas.openxmlformats.org/markup-compatibility/2006">
        <mc:Choice xmlns:p14="http://schemas.microsoft.com/office/powerpoint/2010/main" Requires="p14">
          <p:contentPart p14:bwMode="auto" r:id="rId220">
            <p14:nvContentPartPr>
              <p14:cNvPr id="140" name="잉크 139">
                <a:extLst>
                  <a:ext uri="{FF2B5EF4-FFF2-40B4-BE49-F238E27FC236}">
                    <a16:creationId xmlns:a16="http://schemas.microsoft.com/office/drawing/2014/main" id="{0155624D-7394-4CC3-87B6-FC2B6CBECA4C}"/>
                  </a:ext>
                </a:extLst>
              </p14:cNvPr>
              <p14:cNvContentPartPr/>
              <p14:nvPr/>
            </p14:nvContentPartPr>
            <p14:xfrm>
              <a:off x="1376845" y="4120218"/>
              <a:ext cx="392760" cy="11880"/>
            </p14:xfrm>
          </p:contentPart>
        </mc:Choice>
        <mc:Fallback>
          <p:pic>
            <p:nvPicPr>
              <p:cNvPr id="140" name="잉크 139">
                <a:extLst>
                  <a:ext uri="{FF2B5EF4-FFF2-40B4-BE49-F238E27FC236}">
                    <a16:creationId xmlns:a16="http://schemas.microsoft.com/office/drawing/2014/main" id="{0155624D-7394-4CC3-87B6-FC2B6CBECA4C}"/>
                  </a:ext>
                </a:extLst>
              </p:cNvPr>
              <p:cNvPicPr/>
              <p:nvPr/>
            </p:nvPicPr>
            <p:blipFill>
              <a:blip r:embed="rId221"/>
              <a:stretch>
                <a:fillRect/>
              </a:stretch>
            </p:blipFill>
            <p:spPr>
              <a:xfrm>
                <a:off x="1368205" y="4111218"/>
                <a:ext cx="410400" cy="29520"/>
              </a:xfrm>
              <a:prstGeom prst="rect">
                <a:avLst/>
              </a:prstGeom>
            </p:spPr>
          </p:pic>
        </mc:Fallback>
      </mc:AlternateContent>
      <p:grpSp>
        <p:nvGrpSpPr>
          <p:cNvPr id="167" name="그룹 166">
            <a:extLst>
              <a:ext uri="{FF2B5EF4-FFF2-40B4-BE49-F238E27FC236}">
                <a16:creationId xmlns:a16="http://schemas.microsoft.com/office/drawing/2014/main" id="{14D19F1F-2002-4452-A30D-8851308F7A1A}"/>
              </a:ext>
            </a:extLst>
          </p:cNvPr>
          <p:cNvGrpSpPr/>
          <p:nvPr/>
        </p:nvGrpSpPr>
        <p:grpSpPr>
          <a:xfrm>
            <a:off x="2902885" y="3657258"/>
            <a:ext cx="1729800" cy="544320"/>
            <a:chOff x="2902885" y="3657258"/>
            <a:chExt cx="1729800" cy="544320"/>
          </a:xfrm>
        </p:grpSpPr>
        <mc:AlternateContent xmlns:mc="http://schemas.openxmlformats.org/markup-compatibility/2006">
          <mc:Choice xmlns:p14="http://schemas.microsoft.com/office/powerpoint/2010/main" Requires="p14">
            <p:contentPart p14:bwMode="auto" r:id="rId222">
              <p14:nvContentPartPr>
                <p14:cNvPr id="141" name="잉크 140">
                  <a:extLst>
                    <a:ext uri="{FF2B5EF4-FFF2-40B4-BE49-F238E27FC236}">
                      <a16:creationId xmlns:a16="http://schemas.microsoft.com/office/drawing/2014/main" id="{1CD3A897-C146-41F3-8468-38941A324844}"/>
                    </a:ext>
                  </a:extLst>
                </p14:cNvPr>
                <p14:cNvContentPartPr/>
                <p14:nvPr/>
              </p14:nvContentPartPr>
              <p14:xfrm>
                <a:off x="2927725" y="3668058"/>
                <a:ext cx="1029240" cy="12960"/>
              </p14:xfrm>
            </p:contentPart>
          </mc:Choice>
          <mc:Fallback>
            <p:pic>
              <p:nvPicPr>
                <p:cNvPr id="141" name="잉크 140">
                  <a:extLst>
                    <a:ext uri="{FF2B5EF4-FFF2-40B4-BE49-F238E27FC236}">
                      <a16:creationId xmlns:a16="http://schemas.microsoft.com/office/drawing/2014/main" id="{1CD3A897-C146-41F3-8468-38941A324844}"/>
                    </a:ext>
                  </a:extLst>
                </p:cNvPr>
                <p:cNvPicPr/>
                <p:nvPr/>
              </p:nvPicPr>
              <p:blipFill>
                <a:blip r:embed="rId223"/>
                <a:stretch>
                  <a:fillRect/>
                </a:stretch>
              </p:blipFill>
              <p:spPr>
                <a:xfrm>
                  <a:off x="2919085" y="3659058"/>
                  <a:ext cx="104688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224">
              <p14:nvContentPartPr>
                <p14:cNvPr id="142" name="잉크 141">
                  <a:extLst>
                    <a:ext uri="{FF2B5EF4-FFF2-40B4-BE49-F238E27FC236}">
                      <a16:creationId xmlns:a16="http://schemas.microsoft.com/office/drawing/2014/main" id="{5C4D8C2B-EDAF-463D-A865-A344EFE09320}"/>
                    </a:ext>
                  </a:extLst>
                </p14:cNvPr>
                <p14:cNvContentPartPr/>
                <p14:nvPr/>
              </p14:nvContentPartPr>
              <p14:xfrm>
                <a:off x="2902885" y="3657258"/>
                <a:ext cx="222480" cy="372600"/>
              </p14:xfrm>
            </p:contentPart>
          </mc:Choice>
          <mc:Fallback>
            <p:pic>
              <p:nvPicPr>
                <p:cNvPr id="142" name="잉크 141">
                  <a:extLst>
                    <a:ext uri="{FF2B5EF4-FFF2-40B4-BE49-F238E27FC236}">
                      <a16:creationId xmlns:a16="http://schemas.microsoft.com/office/drawing/2014/main" id="{5C4D8C2B-EDAF-463D-A865-A344EFE09320}"/>
                    </a:ext>
                  </a:extLst>
                </p:cNvPr>
                <p:cNvPicPr/>
                <p:nvPr/>
              </p:nvPicPr>
              <p:blipFill>
                <a:blip r:embed="rId225"/>
                <a:stretch>
                  <a:fillRect/>
                </a:stretch>
              </p:blipFill>
              <p:spPr>
                <a:xfrm>
                  <a:off x="2893885" y="3648258"/>
                  <a:ext cx="240120" cy="390240"/>
                </a:xfrm>
                <a:prstGeom prst="rect">
                  <a:avLst/>
                </a:prstGeom>
              </p:spPr>
            </p:pic>
          </mc:Fallback>
        </mc:AlternateContent>
        <mc:AlternateContent xmlns:mc="http://schemas.openxmlformats.org/markup-compatibility/2006">
          <mc:Choice xmlns:p14="http://schemas.microsoft.com/office/powerpoint/2010/main" Requires="p14">
            <p:contentPart p14:bwMode="auto" r:id="rId226">
              <p14:nvContentPartPr>
                <p14:cNvPr id="143" name="잉크 142">
                  <a:extLst>
                    <a:ext uri="{FF2B5EF4-FFF2-40B4-BE49-F238E27FC236}">
                      <a16:creationId xmlns:a16="http://schemas.microsoft.com/office/drawing/2014/main" id="{6E20E455-C5F8-4A5D-A20E-AE820DB654EE}"/>
                    </a:ext>
                  </a:extLst>
                </p14:cNvPr>
                <p14:cNvContentPartPr/>
                <p14:nvPr/>
              </p14:nvContentPartPr>
              <p14:xfrm>
                <a:off x="2960125" y="4004658"/>
                <a:ext cx="43560" cy="53640"/>
              </p14:xfrm>
            </p:contentPart>
          </mc:Choice>
          <mc:Fallback>
            <p:pic>
              <p:nvPicPr>
                <p:cNvPr id="143" name="잉크 142">
                  <a:extLst>
                    <a:ext uri="{FF2B5EF4-FFF2-40B4-BE49-F238E27FC236}">
                      <a16:creationId xmlns:a16="http://schemas.microsoft.com/office/drawing/2014/main" id="{6E20E455-C5F8-4A5D-A20E-AE820DB654EE}"/>
                    </a:ext>
                  </a:extLst>
                </p:cNvPr>
                <p:cNvPicPr/>
                <p:nvPr/>
              </p:nvPicPr>
              <p:blipFill>
                <a:blip r:embed="rId227"/>
                <a:stretch>
                  <a:fillRect/>
                </a:stretch>
              </p:blipFill>
              <p:spPr>
                <a:xfrm>
                  <a:off x="2951125" y="3995658"/>
                  <a:ext cx="61200" cy="71280"/>
                </a:xfrm>
                <a:prstGeom prst="rect">
                  <a:avLst/>
                </a:prstGeom>
              </p:spPr>
            </p:pic>
          </mc:Fallback>
        </mc:AlternateContent>
        <mc:AlternateContent xmlns:mc="http://schemas.openxmlformats.org/markup-compatibility/2006">
          <mc:Choice xmlns:p14="http://schemas.microsoft.com/office/powerpoint/2010/main" Requires="p14">
            <p:contentPart p14:bwMode="auto" r:id="rId228">
              <p14:nvContentPartPr>
                <p14:cNvPr id="144" name="잉크 143">
                  <a:extLst>
                    <a:ext uri="{FF2B5EF4-FFF2-40B4-BE49-F238E27FC236}">
                      <a16:creationId xmlns:a16="http://schemas.microsoft.com/office/drawing/2014/main" id="{C61B858A-BC5D-4239-8290-4D375DF78C47}"/>
                    </a:ext>
                  </a:extLst>
                </p14:cNvPr>
                <p14:cNvContentPartPr/>
                <p14:nvPr/>
              </p14:nvContentPartPr>
              <p14:xfrm>
                <a:off x="3090085" y="3934818"/>
                <a:ext cx="68400" cy="38880"/>
              </p14:xfrm>
            </p:contentPart>
          </mc:Choice>
          <mc:Fallback>
            <p:pic>
              <p:nvPicPr>
                <p:cNvPr id="144" name="잉크 143">
                  <a:extLst>
                    <a:ext uri="{FF2B5EF4-FFF2-40B4-BE49-F238E27FC236}">
                      <a16:creationId xmlns:a16="http://schemas.microsoft.com/office/drawing/2014/main" id="{C61B858A-BC5D-4239-8290-4D375DF78C47}"/>
                    </a:ext>
                  </a:extLst>
                </p:cNvPr>
                <p:cNvPicPr/>
                <p:nvPr/>
              </p:nvPicPr>
              <p:blipFill>
                <a:blip r:embed="rId229"/>
                <a:stretch>
                  <a:fillRect/>
                </a:stretch>
              </p:blipFill>
              <p:spPr>
                <a:xfrm>
                  <a:off x="3081445" y="3926178"/>
                  <a:ext cx="86040" cy="56520"/>
                </a:xfrm>
                <a:prstGeom prst="rect">
                  <a:avLst/>
                </a:prstGeom>
              </p:spPr>
            </p:pic>
          </mc:Fallback>
        </mc:AlternateContent>
        <mc:AlternateContent xmlns:mc="http://schemas.openxmlformats.org/markup-compatibility/2006">
          <mc:Choice xmlns:p14="http://schemas.microsoft.com/office/powerpoint/2010/main" Requires="p14">
            <p:contentPart p14:bwMode="auto" r:id="rId230">
              <p14:nvContentPartPr>
                <p14:cNvPr id="145" name="잉크 144">
                  <a:extLst>
                    <a:ext uri="{FF2B5EF4-FFF2-40B4-BE49-F238E27FC236}">
                      <a16:creationId xmlns:a16="http://schemas.microsoft.com/office/drawing/2014/main" id="{702E107B-7654-4300-A1AA-D0CE9AFAE3DC}"/>
                    </a:ext>
                  </a:extLst>
                </p14:cNvPr>
                <p14:cNvContentPartPr/>
                <p14:nvPr/>
              </p14:nvContentPartPr>
              <p14:xfrm>
                <a:off x="3031405" y="3958218"/>
                <a:ext cx="101160" cy="140400"/>
              </p14:xfrm>
            </p:contentPart>
          </mc:Choice>
          <mc:Fallback>
            <p:pic>
              <p:nvPicPr>
                <p:cNvPr id="145" name="잉크 144">
                  <a:extLst>
                    <a:ext uri="{FF2B5EF4-FFF2-40B4-BE49-F238E27FC236}">
                      <a16:creationId xmlns:a16="http://schemas.microsoft.com/office/drawing/2014/main" id="{702E107B-7654-4300-A1AA-D0CE9AFAE3DC}"/>
                    </a:ext>
                  </a:extLst>
                </p:cNvPr>
                <p:cNvPicPr/>
                <p:nvPr/>
              </p:nvPicPr>
              <p:blipFill>
                <a:blip r:embed="rId231"/>
                <a:stretch>
                  <a:fillRect/>
                </a:stretch>
              </p:blipFill>
              <p:spPr>
                <a:xfrm>
                  <a:off x="3022765" y="3949218"/>
                  <a:ext cx="118800" cy="158040"/>
                </a:xfrm>
                <a:prstGeom prst="rect">
                  <a:avLst/>
                </a:prstGeom>
              </p:spPr>
            </p:pic>
          </mc:Fallback>
        </mc:AlternateContent>
        <mc:AlternateContent xmlns:mc="http://schemas.openxmlformats.org/markup-compatibility/2006">
          <mc:Choice xmlns:p14="http://schemas.microsoft.com/office/powerpoint/2010/main" Requires="p14">
            <p:contentPart p14:bwMode="auto" r:id="rId232">
              <p14:nvContentPartPr>
                <p14:cNvPr id="146" name="잉크 145">
                  <a:extLst>
                    <a:ext uri="{FF2B5EF4-FFF2-40B4-BE49-F238E27FC236}">
                      <a16:creationId xmlns:a16="http://schemas.microsoft.com/office/drawing/2014/main" id="{3215AF58-CF15-478F-BEDC-F0A886547BD7}"/>
                    </a:ext>
                  </a:extLst>
                </p14:cNvPr>
                <p14:cNvContentPartPr/>
                <p14:nvPr/>
              </p14:nvContentPartPr>
              <p14:xfrm>
                <a:off x="3253165" y="3975138"/>
                <a:ext cx="67320" cy="88200"/>
              </p14:xfrm>
            </p:contentPart>
          </mc:Choice>
          <mc:Fallback>
            <p:pic>
              <p:nvPicPr>
                <p:cNvPr id="146" name="잉크 145">
                  <a:extLst>
                    <a:ext uri="{FF2B5EF4-FFF2-40B4-BE49-F238E27FC236}">
                      <a16:creationId xmlns:a16="http://schemas.microsoft.com/office/drawing/2014/main" id="{3215AF58-CF15-478F-BEDC-F0A886547BD7}"/>
                    </a:ext>
                  </a:extLst>
                </p:cNvPr>
                <p:cNvPicPr/>
                <p:nvPr/>
              </p:nvPicPr>
              <p:blipFill>
                <a:blip r:embed="rId233"/>
                <a:stretch>
                  <a:fillRect/>
                </a:stretch>
              </p:blipFill>
              <p:spPr>
                <a:xfrm>
                  <a:off x="3244525" y="3966138"/>
                  <a:ext cx="84960" cy="105840"/>
                </a:xfrm>
                <a:prstGeom prst="rect">
                  <a:avLst/>
                </a:prstGeom>
              </p:spPr>
            </p:pic>
          </mc:Fallback>
        </mc:AlternateContent>
        <mc:AlternateContent xmlns:mc="http://schemas.openxmlformats.org/markup-compatibility/2006">
          <mc:Choice xmlns:p14="http://schemas.microsoft.com/office/powerpoint/2010/main" Requires="p14">
            <p:contentPart p14:bwMode="auto" r:id="rId234">
              <p14:nvContentPartPr>
                <p14:cNvPr id="147" name="잉크 146">
                  <a:extLst>
                    <a:ext uri="{FF2B5EF4-FFF2-40B4-BE49-F238E27FC236}">
                      <a16:creationId xmlns:a16="http://schemas.microsoft.com/office/drawing/2014/main" id="{8D2925E3-83DA-4A2B-825E-3B2F145F1343}"/>
                    </a:ext>
                  </a:extLst>
                </p14:cNvPr>
                <p14:cNvContentPartPr/>
                <p14:nvPr/>
              </p14:nvContentPartPr>
              <p14:xfrm>
                <a:off x="3333085" y="3996018"/>
                <a:ext cx="16560" cy="43560"/>
              </p14:xfrm>
            </p:contentPart>
          </mc:Choice>
          <mc:Fallback>
            <p:pic>
              <p:nvPicPr>
                <p:cNvPr id="147" name="잉크 146">
                  <a:extLst>
                    <a:ext uri="{FF2B5EF4-FFF2-40B4-BE49-F238E27FC236}">
                      <a16:creationId xmlns:a16="http://schemas.microsoft.com/office/drawing/2014/main" id="{8D2925E3-83DA-4A2B-825E-3B2F145F1343}"/>
                    </a:ext>
                  </a:extLst>
                </p:cNvPr>
                <p:cNvPicPr/>
                <p:nvPr/>
              </p:nvPicPr>
              <p:blipFill>
                <a:blip r:embed="rId235"/>
                <a:stretch>
                  <a:fillRect/>
                </a:stretch>
              </p:blipFill>
              <p:spPr>
                <a:xfrm>
                  <a:off x="3324085" y="3987018"/>
                  <a:ext cx="34200" cy="61200"/>
                </a:xfrm>
                <a:prstGeom prst="rect">
                  <a:avLst/>
                </a:prstGeom>
              </p:spPr>
            </p:pic>
          </mc:Fallback>
        </mc:AlternateContent>
        <mc:AlternateContent xmlns:mc="http://schemas.openxmlformats.org/markup-compatibility/2006">
          <mc:Choice xmlns:p14="http://schemas.microsoft.com/office/powerpoint/2010/main" Requires="p14">
            <p:contentPart p14:bwMode="auto" r:id="rId236">
              <p14:nvContentPartPr>
                <p14:cNvPr id="148" name="잉크 147">
                  <a:extLst>
                    <a:ext uri="{FF2B5EF4-FFF2-40B4-BE49-F238E27FC236}">
                      <a16:creationId xmlns:a16="http://schemas.microsoft.com/office/drawing/2014/main" id="{F27D9AD2-789A-442D-B020-83F2149E07C7}"/>
                    </a:ext>
                  </a:extLst>
                </p14:cNvPr>
                <p14:cNvContentPartPr/>
                <p14:nvPr/>
              </p14:nvContentPartPr>
              <p14:xfrm>
                <a:off x="3368005" y="3970098"/>
                <a:ext cx="11880" cy="98280"/>
              </p14:xfrm>
            </p:contentPart>
          </mc:Choice>
          <mc:Fallback>
            <p:pic>
              <p:nvPicPr>
                <p:cNvPr id="148" name="잉크 147">
                  <a:extLst>
                    <a:ext uri="{FF2B5EF4-FFF2-40B4-BE49-F238E27FC236}">
                      <a16:creationId xmlns:a16="http://schemas.microsoft.com/office/drawing/2014/main" id="{F27D9AD2-789A-442D-B020-83F2149E07C7}"/>
                    </a:ext>
                  </a:extLst>
                </p:cNvPr>
                <p:cNvPicPr/>
                <p:nvPr/>
              </p:nvPicPr>
              <p:blipFill>
                <a:blip r:embed="rId237"/>
                <a:stretch>
                  <a:fillRect/>
                </a:stretch>
              </p:blipFill>
              <p:spPr>
                <a:xfrm>
                  <a:off x="3359005" y="3961098"/>
                  <a:ext cx="29520" cy="115920"/>
                </a:xfrm>
                <a:prstGeom prst="rect">
                  <a:avLst/>
                </a:prstGeom>
              </p:spPr>
            </p:pic>
          </mc:Fallback>
        </mc:AlternateContent>
        <mc:AlternateContent xmlns:mc="http://schemas.openxmlformats.org/markup-compatibility/2006">
          <mc:Choice xmlns:p14="http://schemas.microsoft.com/office/powerpoint/2010/main" Requires="p14">
            <p:contentPart p14:bwMode="auto" r:id="rId238">
              <p14:nvContentPartPr>
                <p14:cNvPr id="149" name="잉크 148">
                  <a:extLst>
                    <a:ext uri="{FF2B5EF4-FFF2-40B4-BE49-F238E27FC236}">
                      <a16:creationId xmlns:a16="http://schemas.microsoft.com/office/drawing/2014/main" id="{1C9189E5-BCC2-4A27-B66E-6014F1C80017}"/>
                    </a:ext>
                  </a:extLst>
                </p14:cNvPr>
                <p14:cNvContentPartPr/>
                <p14:nvPr/>
              </p14:nvContentPartPr>
              <p14:xfrm>
                <a:off x="3425605" y="4004658"/>
                <a:ext cx="12600" cy="102960"/>
              </p14:xfrm>
            </p:contentPart>
          </mc:Choice>
          <mc:Fallback>
            <p:pic>
              <p:nvPicPr>
                <p:cNvPr id="149" name="잉크 148">
                  <a:extLst>
                    <a:ext uri="{FF2B5EF4-FFF2-40B4-BE49-F238E27FC236}">
                      <a16:creationId xmlns:a16="http://schemas.microsoft.com/office/drawing/2014/main" id="{1C9189E5-BCC2-4A27-B66E-6014F1C80017}"/>
                    </a:ext>
                  </a:extLst>
                </p:cNvPr>
                <p:cNvPicPr/>
                <p:nvPr/>
              </p:nvPicPr>
              <p:blipFill>
                <a:blip r:embed="rId239"/>
                <a:stretch>
                  <a:fillRect/>
                </a:stretch>
              </p:blipFill>
              <p:spPr>
                <a:xfrm>
                  <a:off x="3416965" y="3995658"/>
                  <a:ext cx="30240" cy="120600"/>
                </a:xfrm>
                <a:prstGeom prst="rect">
                  <a:avLst/>
                </a:prstGeom>
              </p:spPr>
            </p:pic>
          </mc:Fallback>
        </mc:AlternateContent>
        <mc:AlternateContent xmlns:mc="http://schemas.openxmlformats.org/markup-compatibility/2006">
          <mc:Choice xmlns:p14="http://schemas.microsoft.com/office/powerpoint/2010/main" Requires="p14">
            <p:contentPart p14:bwMode="auto" r:id="rId240">
              <p14:nvContentPartPr>
                <p14:cNvPr id="150" name="잉크 149">
                  <a:extLst>
                    <a:ext uri="{FF2B5EF4-FFF2-40B4-BE49-F238E27FC236}">
                      <a16:creationId xmlns:a16="http://schemas.microsoft.com/office/drawing/2014/main" id="{AE2428DD-F174-4917-982F-C756E36B63F2}"/>
                    </a:ext>
                  </a:extLst>
                </p14:cNvPr>
                <p14:cNvContentPartPr/>
                <p14:nvPr/>
              </p14:nvContentPartPr>
              <p14:xfrm>
                <a:off x="3368005" y="4107978"/>
                <a:ext cx="56160" cy="93600"/>
              </p14:xfrm>
            </p:contentPart>
          </mc:Choice>
          <mc:Fallback>
            <p:pic>
              <p:nvPicPr>
                <p:cNvPr id="150" name="잉크 149">
                  <a:extLst>
                    <a:ext uri="{FF2B5EF4-FFF2-40B4-BE49-F238E27FC236}">
                      <a16:creationId xmlns:a16="http://schemas.microsoft.com/office/drawing/2014/main" id="{AE2428DD-F174-4917-982F-C756E36B63F2}"/>
                    </a:ext>
                  </a:extLst>
                </p:cNvPr>
                <p:cNvPicPr/>
                <p:nvPr/>
              </p:nvPicPr>
              <p:blipFill>
                <a:blip r:embed="rId241"/>
                <a:stretch>
                  <a:fillRect/>
                </a:stretch>
              </p:blipFill>
              <p:spPr>
                <a:xfrm>
                  <a:off x="3359005" y="4099338"/>
                  <a:ext cx="73800" cy="111240"/>
                </a:xfrm>
                <a:prstGeom prst="rect">
                  <a:avLst/>
                </a:prstGeom>
              </p:spPr>
            </p:pic>
          </mc:Fallback>
        </mc:AlternateContent>
        <mc:AlternateContent xmlns:mc="http://schemas.openxmlformats.org/markup-compatibility/2006">
          <mc:Choice xmlns:p14="http://schemas.microsoft.com/office/powerpoint/2010/main" Requires="p14">
            <p:contentPart p14:bwMode="auto" r:id="rId242">
              <p14:nvContentPartPr>
                <p14:cNvPr id="151" name="잉크 150">
                  <a:extLst>
                    <a:ext uri="{FF2B5EF4-FFF2-40B4-BE49-F238E27FC236}">
                      <a16:creationId xmlns:a16="http://schemas.microsoft.com/office/drawing/2014/main" id="{CAF7A52D-7BA7-4AAD-BC51-0E02A5C4A2F5}"/>
                    </a:ext>
                  </a:extLst>
                </p14:cNvPr>
                <p14:cNvContentPartPr/>
                <p14:nvPr/>
              </p14:nvContentPartPr>
              <p14:xfrm>
                <a:off x="3553045" y="3969378"/>
                <a:ext cx="151200" cy="93960"/>
              </p14:xfrm>
            </p:contentPart>
          </mc:Choice>
          <mc:Fallback>
            <p:pic>
              <p:nvPicPr>
                <p:cNvPr id="151" name="잉크 150">
                  <a:extLst>
                    <a:ext uri="{FF2B5EF4-FFF2-40B4-BE49-F238E27FC236}">
                      <a16:creationId xmlns:a16="http://schemas.microsoft.com/office/drawing/2014/main" id="{CAF7A52D-7BA7-4AAD-BC51-0E02A5C4A2F5}"/>
                    </a:ext>
                  </a:extLst>
                </p:cNvPr>
                <p:cNvPicPr/>
                <p:nvPr/>
              </p:nvPicPr>
              <p:blipFill>
                <a:blip r:embed="rId243"/>
                <a:stretch>
                  <a:fillRect/>
                </a:stretch>
              </p:blipFill>
              <p:spPr>
                <a:xfrm>
                  <a:off x="3544045" y="3960738"/>
                  <a:ext cx="168840" cy="111600"/>
                </a:xfrm>
                <a:prstGeom prst="rect">
                  <a:avLst/>
                </a:prstGeom>
              </p:spPr>
            </p:pic>
          </mc:Fallback>
        </mc:AlternateContent>
        <mc:AlternateContent xmlns:mc="http://schemas.openxmlformats.org/markup-compatibility/2006">
          <mc:Choice xmlns:p14="http://schemas.microsoft.com/office/powerpoint/2010/main" Requires="p14">
            <p:contentPart p14:bwMode="auto" r:id="rId244">
              <p14:nvContentPartPr>
                <p14:cNvPr id="152" name="잉크 151">
                  <a:extLst>
                    <a:ext uri="{FF2B5EF4-FFF2-40B4-BE49-F238E27FC236}">
                      <a16:creationId xmlns:a16="http://schemas.microsoft.com/office/drawing/2014/main" id="{099EAC03-A6E0-4AF1-9D78-6D39372064C5}"/>
                    </a:ext>
                  </a:extLst>
                </p14:cNvPr>
                <p14:cNvContentPartPr/>
                <p14:nvPr/>
              </p14:nvContentPartPr>
              <p14:xfrm>
                <a:off x="3564565" y="4097178"/>
                <a:ext cx="23760" cy="55800"/>
              </p14:xfrm>
            </p:contentPart>
          </mc:Choice>
          <mc:Fallback>
            <p:pic>
              <p:nvPicPr>
                <p:cNvPr id="152" name="잉크 151">
                  <a:extLst>
                    <a:ext uri="{FF2B5EF4-FFF2-40B4-BE49-F238E27FC236}">
                      <a16:creationId xmlns:a16="http://schemas.microsoft.com/office/drawing/2014/main" id="{099EAC03-A6E0-4AF1-9D78-6D39372064C5}"/>
                    </a:ext>
                  </a:extLst>
                </p:cNvPr>
                <p:cNvPicPr/>
                <p:nvPr/>
              </p:nvPicPr>
              <p:blipFill>
                <a:blip r:embed="rId245"/>
                <a:stretch>
                  <a:fillRect/>
                </a:stretch>
              </p:blipFill>
              <p:spPr>
                <a:xfrm>
                  <a:off x="3555925" y="4088538"/>
                  <a:ext cx="41400" cy="73440"/>
                </a:xfrm>
                <a:prstGeom prst="rect">
                  <a:avLst/>
                </a:prstGeom>
              </p:spPr>
            </p:pic>
          </mc:Fallback>
        </mc:AlternateContent>
        <mc:AlternateContent xmlns:mc="http://schemas.openxmlformats.org/markup-compatibility/2006">
          <mc:Choice xmlns:p14="http://schemas.microsoft.com/office/powerpoint/2010/main" Requires="p14">
            <p:contentPart p14:bwMode="auto" r:id="rId246">
              <p14:nvContentPartPr>
                <p14:cNvPr id="153" name="잉크 152">
                  <a:extLst>
                    <a:ext uri="{FF2B5EF4-FFF2-40B4-BE49-F238E27FC236}">
                      <a16:creationId xmlns:a16="http://schemas.microsoft.com/office/drawing/2014/main" id="{7C2CEA04-ABF9-4D70-B590-E36549824D15}"/>
                    </a:ext>
                  </a:extLst>
                </p14:cNvPr>
                <p14:cNvContentPartPr/>
                <p14:nvPr/>
              </p14:nvContentPartPr>
              <p14:xfrm>
                <a:off x="3506605" y="4062618"/>
                <a:ext cx="241560" cy="115920"/>
              </p14:xfrm>
            </p:contentPart>
          </mc:Choice>
          <mc:Fallback>
            <p:pic>
              <p:nvPicPr>
                <p:cNvPr id="153" name="잉크 152">
                  <a:extLst>
                    <a:ext uri="{FF2B5EF4-FFF2-40B4-BE49-F238E27FC236}">
                      <a16:creationId xmlns:a16="http://schemas.microsoft.com/office/drawing/2014/main" id="{7C2CEA04-ABF9-4D70-B590-E36549824D15}"/>
                    </a:ext>
                  </a:extLst>
                </p:cNvPr>
                <p:cNvPicPr/>
                <p:nvPr/>
              </p:nvPicPr>
              <p:blipFill>
                <a:blip r:embed="rId247"/>
                <a:stretch>
                  <a:fillRect/>
                </a:stretch>
              </p:blipFill>
              <p:spPr>
                <a:xfrm>
                  <a:off x="3497605" y="4053618"/>
                  <a:ext cx="259200" cy="133560"/>
                </a:xfrm>
                <a:prstGeom prst="rect">
                  <a:avLst/>
                </a:prstGeom>
              </p:spPr>
            </p:pic>
          </mc:Fallback>
        </mc:AlternateContent>
        <mc:AlternateContent xmlns:mc="http://schemas.openxmlformats.org/markup-compatibility/2006">
          <mc:Choice xmlns:p14="http://schemas.microsoft.com/office/powerpoint/2010/main" Requires="p14">
            <p:contentPart p14:bwMode="auto" r:id="rId248">
              <p14:nvContentPartPr>
                <p14:cNvPr id="154" name="잉크 153">
                  <a:extLst>
                    <a:ext uri="{FF2B5EF4-FFF2-40B4-BE49-F238E27FC236}">
                      <a16:creationId xmlns:a16="http://schemas.microsoft.com/office/drawing/2014/main" id="{438B5B33-48E1-4ACB-AD2D-B711900A0AC8}"/>
                    </a:ext>
                  </a:extLst>
                </p14:cNvPr>
                <p14:cNvContentPartPr/>
                <p14:nvPr/>
              </p14:nvContentPartPr>
              <p14:xfrm>
                <a:off x="3723685" y="3992778"/>
                <a:ext cx="229320" cy="181440"/>
              </p14:xfrm>
            </p:contentPart>
          </mc:Choice>
          <mc:Fallback>
            <p:pic>
              <p:nvPicPr>
                <p:cNvPr id="154" name="잉크 153">
                  <a:extLst>
                    <a:ext uri="{FF2B5EF4-FFF2-40B4-BE49-F238E27FC236}">
                      <a16:creationId xmlns:a16="http://schemas.microsoft.com/office/drawing/2014/main" id="{438B5B33-48E1-4ACB-AD2D-B711900A0AC8}"/>
                    </a:ext>
                  </a:extLst>
                </p:cNvPr>
                <p:cNvPicPr/>
                <p:nvPr/>
              </p:nvPicPr>
              <p:blipFill>
                <a:blip r:embed="rId249"/>
                <a:stretch>
                  <a:fillRect/>
                </a:stretch>
              </p:blipFill>
              <p:spPr>
                <a:xfrm>
                  <a:off x="3714685" y="3983778"/>
                  <a:ext cx="246960" cy="199080"/>
                </a:xfrm>
                <a:prstGeom prst="rect">
                  <a:avLst/>
                </a:prstGeom>
              </p:spPr>
            </p:pic>
          </mc:Fallback>
        </mc:AlternateContent>
        <mc:AlternateContent xmlns:mc="http://schemas.openxmlformats.org/markup-compatibility/2006">
          <mc:Choice xmlns:p14="http://schemas.microsoft.com/office/powerpoint/2010/main" Requires="p14">
            <p:contentPart p14:bwMode="auto" r:id="rId250">
              <p14:nvContentPartPr>
                <p14:cNvPr id="155" name="잉크 154">
                  <a:extLst>
                    <a:ext uri="{FF2B5EF4-FFF2-40B4-BE49-F238E27FC236}">
                      <a16:creationId xmlns:a16="http://schemas.microsoft.com/office/drawing/2014/main" id="{D78FE0FA-E6E7-45F8-B233-08AF75ACC209}"/>
                    </a:ext>
                  </a:extLst>
                </p14:cNvPr>
                <p14:cNvContentPartPr/>
                <p14:nvPr/>
              </p14:nvContentPartPr>
              <p14:xfrm>
                <a:off x="3992965" y="3971898"/>
                <a:ext cx="45720" cy="20880"/>
              </p14:xfrm>
            </p:contentPart>
          </mc:Choice>
          <mc:Fallback>
            <p:pic>
              <p:nvPicPr>
                <p:cNvPr id="155" name="잉크 154">
                  <a:extLst>
                    <a:ext uri="{FF2B5EF4-FFF2-40B4-BE49-F238E27FC236}">
                      <a16:creationId xmlns:a16="http://schemas.microsoft.com/office/drawing/2014/main" id="{D78FE0FA-E6E7-45F8-B233-08AF75ACC209}"/>
                    </a:ext>
                  </a:extLst>
                </p:cNvPr>
                <p:cNvPicPr/>
                <p:nvPr/>
              </p:nvPicPr>
              <p:blipFill>
                <a:blip r:embed="rId251"/>
                <a:stretch>
                  <a:fillRect/>
                </a:stretch>
              </p:blipFill>
              <p:spPr>
                <a:xfrm>
                  <a:off x="3984325" y="3963258"/>
                  <a:ext cx="63360" cy="38520"/>
                </a:xfrm>
                <a:prstGeom prst="rect">
                  <a:avLst/>
                </a:prstGeom>
              </p:spPr>
            </p:pic>
          </mc:Fallback>
        </mc:AlternateContent>
        <mc:AlternateContent xmlns:mc="http://schemas.openxmlformats.org/markup-compatibility/2006">
          <mc:Choice xmlns:p14="http://schemas.microsoft.com/office/powerpoint/2010/main" Requires="p14">
            <p:contentPart p14:bwMode="auto" r:id="rId252">
              <p14:nvContentPartPr>
                <p14:cNvPr id="156" name="잉크 155">
                  <a:extLst>
                    <a:ext uri="{FF2B5EF4-FFF2-40B4-BE49-F238E27FC236}">
                      <a16:creationId xmlns:a16="http://schemas.microsoft.com/office/drawing/2014/main" id="{12DB15CF-B7A9-4ED4-8B95-7C325C18E332}"/>
                    </a:ext>
                  </a:extLst>
                </p14:cNvPr>
                <p14:cNvContentPartPr/>
                <p14:nvPr/>
              </p14:nvContentPartPr>
              <p14:xfrm>
                <a:off x="4034725" y="3970098"/>
                <a:ext cx="51120" cy="100440"/>
              </p14:xfrm>
            </p:contentPart>
          </mc:Choice>
          <mc:Fallback>
            <p:pic>
              <p:nvPicPr>
                <p:cNvPr id="156" name="잉크 155">
                  <a:extLst>
                    <a:ext uri="{FF2B5EF4-FFF2-40B4-BE49-F238E27FC236}">
                      <a16:creationId xmlns:a16="http://schemas.microsoft.com/office/drawing/2014/main" id="{12DB15CF-B7A9-4ED4-8B95-7C325C18E332}"/>
                    </a:ext>
                  </a:extLst>
                </p:cNvPr>
                <p:cNvPicPr/>
                <p:nvPr/>
              </p:nvPicPr>
              <p:blipFill>
                <a:blip r:embed="rId253"/>
                <a:stretch>
                  <a:fillRect/>
                </a:stretch>
              </p:blipFill>
              <p:spPr>
                <a:xfrm>
                  <a:off x="4025725" y="3961098"/>
                  <a:ext cx="68760" cy="118080"/>
                </a:xfrm>
                <a:prstGeom prst="rect">
                  <a:avLst/>
                </a:prstGeom>
              </p:spPr>
            </p:pic>
          </mc:Fallback>
        </mc:AlternateContent>
        <mc:AlternateContent xmlns:mc="http://schemas.openxmlformats.org/markup-compatibility/2006">
          <mc:Choice xmlns:p14="http://schemas.microsoft.com/office/powerpoint/2010/main" Requires="p14">
            <p:contentPart p14:bwMode="auto" r:id="rId254">
              <p14:nvContentPartPr>
                <p14:cNvPr id="157" name="잉크 156">
                  <a:extLst>
                    <a:ext uri="{FF2B5EF4-FFF2-40B4-BE49-F238E27FC236}">
                      <a16:creationId xmlns:a16="http://schemas.microsoft.com/office/drawing/2014/main" id="{F0283CCF-10AC-43C0-A590-3E2541C383FC}"/>
                    </a:ext>
                  </a:extLst>
                </p14:cNvPr>
                <p14:cNvContentPartPr/>
                <p14:nvPr/>
              </p14:nvContentPartPr>
              <p14:xfrm>
                <a:off x="4016365" y="4057578"/>
                <a:ext cx="109800" cy="16920"/>
              </p14:xfrm>
            </p:contentPart>
          </mc:Choice>
          <mc:Fallback>
            <p:pic>
              <p:nvPicPr>
                <p:cNvPr id="157" name="잉크 156">
                  <a:extLst>
                    <a:ext uri="{FF2B5EF4-FFF2-40B4-BE49-F238E27FC236}">
                      <a16:creationId xmlns:a16="http://schemas.microsoft.com/office/drawing/2014/main" id="{F0283CCF-10AC-43C0-A590-3E2541C383FC}"/>
                    </a:ext>
                  </a:extLst>
                </p:cNvPr>
                <p:cNvPicPr/>
                <p:nvPr/>
              </p:nvPicPr>
              <p:blipFill>
                <a:blip r:embed="rId255"/>
                <a:stretch>
                  <a:fillRect/>
                </a:stretch>
              </p:blipFill>
              <p:spPr>
                <a:xfrm>
                  <a:off x="4007365" y="4048578"/>
                  <a:ext cx="127440" cy="34560"/>
                </a:xfrm>
                <a:prstGeom prst="rect">
                  <a:avLst/>
                </a:prstGeom>
              </p:spPr>
            </p:pic>
          </mc:Fallback>
        </mc:AlternateContent>
        <mc:AlternateContent xmlns:mc="http://schemas.openxmlformats.org/markup-compatibility/2006">
          <mc:Choice xmlns:p14="http://schemas.microsoft.com/office/powerpoint/2010/main" Requires="p14">
            <p:contentPart p14:bwMode="auto" r:id="rId256">
              <p14:nvContentPartPr>
                <p14:cNvPr id="158" name="잉크 157">
                  <a:extLst>
                    <a:ext uri="{FF2B5EF4-FFF2-40B4-BE49-F238E27FC236}">
                      <a16:creationId xmlns:a16="http://schemas.microsoft.com/office/drawing/2014/main" id="{73BC7258-76F8-4185-B097-5AAB05148538}"/>
                    </a:ext>
                  </a:extLst>
                </p14:cNvPr>
                <p14:cNvContentPartPr/>
                <p14:nvPr/>
              </p14:nvContentPartPr>
              <p14:xfrm>
                <a:off x="4078645" y="4050738"/>
                <a:ext cx="53640" cy="96480"/>
              </p14:xfrm>
            </p:contentPart>
          </mc:Choice>
          <mc:Fallback>
            <p:pic>
              <p:nvPicPr>
                <p:cNvPr id="158" name="잉크 157">
                  <a:extLst>
                    <a:ext uri="{FF2B5EF4-FFF2-40B4-BE49-F238E27FC236}">
                      <a16:creationId xmlns:a16="http://schemas.microsoft.com/office/drawing/2014/main" id="{73BC7258-76F8-4185-B097-5AAB05148538}"/>
                    </a:ext>
                  </a:extLst>
                </p:cNvPr>
                <p:cNvPicPr/>
                <p:nvPr/>
              </p:nvPicPr>
              <p:blipFill>
                <a:blip r:embed="rId257"/>
                <a:stretch>
                  <a:fillRect/>
                </a:stretch>
              </p:blipFill>
              <p:spPr>
                <a:xfrm>
                  <a:off x="4069645" y="4042098"/>
                  <a:ext cx="71280" cy="114120"/>
                </a:xfrm>
                <a:prstGeom prst="rect">
                  <a:avLst/>
                </a:prstGeom>
              </p:spPr>
            </p:pic>
          </mc:Fallback>
        </mc:AlternateContent>
        <mc:AlternateContent xmlns:mc="http://schemas.openxmlformats.org/markup-compatibility/2006">
          <mc:Choice xmlns:p14="http://schemas.microsoft.com/office/powerpoint/2010/main" Requires="p14">
            <p:contentPart p14:bwMode="auto" r:id="rId258">
              <p14:nvContentPartPr>
                <p14:cNvPr id="159" name="잉크 158">
                  <a:extLst>
                    <a:ext uri="{FF2B5EF4-FFF2-40B4-BE49-F238E27FC236}">
                      <a16:creationId xmlns:a16="http://schemas.microsoft.com/office/drawing/2014/main" id="{C6707C61-79BA-4BDA-A136-A789ADDA2EA1}"/>
                    </a:ext>
                  </a:extLst>
                </p14:cNvPr>
                <p14:cNvContentPartPr/>
                <p14:nvPr/>
              </p14:nvContentPartPr>
              <p14:xfrm>
                <a:off x="4039045" y="4108698"/>
                <a:ext cx="130680" cy="81360"/>
              </p14:xfrm>
            </p:contentPart>
          </mc:Choice>
          <mc:Fallback>
            <p:pic>
              <p:nvPicPr>
                <p:cNvPr id="159" name="잉크 158">
                  <a:extLst>
                    <a:ext uri="{FF2B5EF4-FFF2-40B4-BE49-F238E27FC236}">
                      <a16:creationId xmlns:a16="http://schemas.microsoft.com/office/drawing/2014/main" id="{C6707C61-79BA-4BDA-A136-A789ADDA2EA1}"/>
                    </a:ext>
                  </a:extLst>
                </p:cNvPr>
                <p:cNvPicPr/>
                <p:nvPr/>
              </p:nvPicPr>
              <p:blipFill>
                <a:blip r:embed="rId259"/>
                <a:stretch>
                  <a:fillRect/>
                </a:stretch>
              </p:blipFill>
              <p:spPr>
                <a:xfrm>
                  <a:off x="4030045" y="4099698"/>
                  <a:ext cx="148320" cy="99000"/>
                </a:xfrm>
                <a:prstGeom prst="rect">
                  <a:avLst/>
                </a:prstGeom>
              </p:spPr>
            </p:pic>
          </mc:Fallback>
        </mc:AlternateContent>
        <mc:AlternateContent xmlns:mc="http://schemas.openxmlformats.org/markup-compatibility/2006">
          <mc:Choice xmlns:p14="http://schemas.microsoft.com/office/powerpoint/2010/main" Requires="p14">
            <p:contentPart p14:bwMode="auto" r:id="rId260">
              <p14:nvContentPartPr>
                <p14:cNvPr id="160" name="잉크 159">
                  <a:extLst>
                    <a:ext uri="{FF2B5EF4-FFF2-40B4-BE49-F238E27FC236}">
                      <a16:creationId xmlns:a16="http://schemas.microsoft.com/office/drawing/2014/main" id="{E3B6EF3D-4DCC-4FED-8F2F-FC7A5FC95C6F}"/>
                    </a:ext>
                  </a:extLst>
                </p14:cNvPr>
                <p14:cNvContentPartPr/>
                <p14:nvPr/>
              </p14:nvContentPartPr>
              <p14:xfrm>
                <a:off x="4141645" y="4004658"/>
                <a:ext cx="142920" cy="159120"/>
              </p14:xfrm>
            </p:contentPart>
          </mc:Choice>
          <mc:Fallback>
            <p:pic>
              <p:nvPicPr>
                <p:cNvPr id="160" name="잉크 159">
                  <a:extLst>
                    <a:ext uri="{FF2B5EF4-FFF2-40B4-BE49-F238E27FC236}">
                      <a16:creationId xmlns:a16="http://schemas.microsoft.com/office/drawing/2014/main" id="{E3B6EF3D-4DCC-4FED-8F2F-FC7A5FC95C6F}"/>
                    </a:ext>
                  </a:extLst>
                </p:cNvPr>
                <p:cNvPicPr/>
                <p:nvPr/>
              </p:nvPicPr>
              <p:blipFill>
                <a:blip r:embed="rId261"/>
                <a:stretch>
                  <a:fillRect/>
                </a:stretch>
              </p:blipFill>
              <p:spPr>
                <a:xfrm>
                  <a:off x="4132645" y="3995658"/>
                  <a:ext cx="160560" cy="176760"/>
                </a:xfrm>
                <a:prstGeom prst="rect">
                  <a:avLst/>
                </a:prstGeom>
              </p:spPr>
            </p:pic>
          </mc:Fallback>
        </mc:AlternateContent>
        <mc:AlternateContent xmlns:mc="http://schemas.openxmlformats.org/markup-compatibility/2006">
          <mc:Choice xmlns:p14="http://schemas.microsoft.com/office/powerpoint/2010/main" Requires="p14">
            <p:contentPart p14:bwMode="auto" r:id="rId262">
              <p14:nvContentPartPr>
                <p14:cNvPr id="161" name="잉크 160">
                  <a:extLst>
                    <a:ext uri="{FF2B5EF4-FFF2-40B4-BE49-F238E27FC236}">
                      <a16:creationId xmlns:a16="http://schemas.microsoft.com/office/drawing/2014/main" id="{BF51FABF-BEA7-48CF-A343-CB44983EBFA1}"/>
                    </a:ext>
                  </a:extLst>
                </p14:cNvPr>
                <p14:cNvContentPartPr/>
                <p14:nvPr/>
              </p14:nvContentPartPr>
              <p14:xfrm>
                <a:off x="4247485" y="4023378"/>
                <a:ext cx="75600" cy="39240"/>
              </p14:xfrm>
            </p:contentPart>
          </mc:Choice>
          <mc:Fallback>
            <p:pic>
              <p:nvPicPr>
                <p:cNvPr id="161" name="잉크 160">
                  <a:extLst>
                    <a:ext uri="{FF2B5EF4-FFF2-40B4-BE49-F238E27FC236}">
                      <a16:creationId xmlns:a16="http://schemas.microsoft.com/office/drawing/2014/main" id="{BF51FABF-BEA7-48CF-A343-CB44983EBFA1}"/>
                    </a:ext>
                  </a:extLst>
                </p:cNvPr>
                <p:cNvPicPr/>
                <p:nvPr/>
              </p:nvPicPr>
              <p:blipFill>
                <a:blip r:embed="rId263"/>
                <a:stretch>
                  <a:fillRect/>
                </a:stretch>
              </p:blipFill>
              <p:spPr>
                <a:xfrm>
                  <a:off x="4238845" y="4014378"/>
                  <a:ext cx="93240" cy="56880"/>
                </a:xfrm>
                <a:prstGeom prst="rect">
                  <a:avLst/>
                </a:prstGeom>
              </p:spPr>
            </p:pic>
          </mc:Fallback>
        </mc:AlternateContent>
        <mc:AlternateContent xmlns:mc="http://schemas.openxmlformats.org/markup-compatibility/2006">
          <mc:Choice xmlns:p14="http://schemas.microsoft.com/office/powerpoint/2010/main" Requires="p14">
            <p:contentPart p14:bwMode="auto" r:id="rId264">
              <p14:nvContentPartPr>
                <p14:cNvPr id="162" name="잉크 161">
                  <a:extLst>
                    <a:ext uri="{FF2B5EF4-FFF2-40B4-BE49-F238E27FC236}">
                      <a16:creationId xmlns:a16="http://schemas.microsoft.com/office/drawing/2014/main" id="{DDCE84A4-99D8-4E2F-A9A0-5AE492EC6445}"/>
                    </a:ext>
                  </a:extLst>
                </p14:cNvPr>
                <p14:cNvContentPartPr/>
                <p14:nvPr/>
              </p14:nvContentPartPr>
              <p14:xfrm>
                <a:off x="4315525" y="3958218"/>
                <a:ext cx="25920" cy="186480"/>
              </p14:xfrm>
            </p:contentPart>
          </mc:Choice>
          <mc:Fallback>
            <p:pic>
              <p:nvPicPr>
                <p:cNvPr id="162" name="잉크 161">
                  <a:extLst>
                    <a:ext uri="{FF2B5EF4-FFF2-40B4-BE49-F238E27FC236}">
                      <a16:creationId xmlns:a16="http://schemas.microsoft.com/office/drawing/2014/main" id="{DDCE84A4-99D8-4E2F-A9A0-5AE492EC6445}"/>
                    </a:ext>
                  </a:extLst>
                </p:cNvPr>
                <p:cNvPicPr/>
                <p:nvPr/>
              </p:nvPicPr>
              <p:blipFill>
                <a:blip r:embed="rId265"/>
                <a:stretch>
                  <a:fillRect/>
                </a:stretch>
              </p:blipFill>
              <p:spPr>
                <a:xfrm>
                  <a:off x="4306525" y="3949218"/>
                  <a:ext cx="43560" cy="204120"/>
                </a:xfrm>
                <a:prstGeom prst="rect">
                  <a:avLst/>
                </a:prstGeom>
              </p:spPr>
            </p:pic>
          </mc:Fallback>
        </mc:AlternateContent>
        <mc:AlternateContent xmlns:mc="http://schemas.openxmlformats.org/markup-compatibility/2006">
          <mc:Choice xmlns:p14="http://schemas.microsoft.com/office/powerpoint/2010/main" Requires="p14">
            <p:contentPart p14:bwMode="auto" r:id="rId266">
              <p14:nvContentPartPr>
                <p14:cNvPr id="163" name="잉크 162">
                  <a:extLst>
                    <a:ext uri="{FF2B5EF4-FFF2-40B4-BE49-F238E27FC236}">
                      <a16:creationId xmlns:a16="http://schemas.microsoft.com/office/drawing/2014/main" id="{C800B6DE-0133-4EDF-8D5A-C60D5784F9A0}"/>
                    </a:ext>
                  </a:extLst>
                </p14:cNvPr>
                <p14:cNvContentPartPr/>
                <p14:nvPr/>
              </p14:nvContentPartPr>
              <p14:xfrm>
                <a:off x="4416685" y="4015818"/>
                <a:ext cx="16920" cy="101520"/>
              </p14:xfrm>
            </p:contentPart>
          </mc:Choice>
          <mc:Fallback>
            <p:pic>
              <p:nvPicPr>
                <p:cNvPr id="163" name="잉크 162">
                  <a:extLst>
                    <a:ext uri="{FF2B5EF4-FFF2-40B4-BE49-F238E27FC236}">
                      <a16:creationId xmlns:a16="http://schemas.microsoft.com/office/drawing/2014/main" id="{C800B6DE-0133-4EDF-8D5A-C60D5784F9A0}"/>
                    </a:ext>
                  </a:extLst>
                </p:cNvPr>
                <p:cNvPicPr/>
                <p:nvPr/>
              </p:nvPicPr>
              <p:blipFill>
                <a:blip r:embed="rId267"/>
                <a:stretch>
                  <a:fillRect/>
                </a:stretch>
              </p:blipFill>
              <p:spPr>
                <a:xfrm>
                  <a:off x="4407685" y="4007178"/>
                  <a:ext cx="34560" cy="119160"/>
                </a:xfrm>
                <a:prstGeom prst="rect">
                  <a:avLst/>
                </a:prstGeom>
              </p:spPr>
            </p:pic>
          </mc:Fallback>
        </mc:AlternateContent>
        <mc:AlternateContent xmlns:mc="http://schemas.openxmlformats.org/markup-compatibility/2006">
          <mc:Choice xmlns:p14="http://schemas.microsoft.com/office/powerpoint/2010/main" Requires="p14">
            <p:contentPart p14:bwMode="auto" r:id="rId268">
              <p14:nvContentPartPr>
                <p14:cNvPr id="164" name="잉크 163">
                  <a:extLst>
                    <a:ext uri="{FF2B5EF4-FFF2-40B4-BE49-F238E27FC236}">
                      <a16:creationId xmlns:a16="http://schemas.microsoft.com/office/drawing/2014/main" id="{486B252D-F954-4790-A415-EAA03068D3A6}"/>
                    </a:ext>
                  </a:extLst>
                </p14:cNvPr>
                <p14:cNvContentPartPr/>
                <p14:nvPr/>
              </p14:nvContentPartPr>
              <p14:xfrm>
                <a:off x="4432885" y="3980898"/>
                <a:ext cx="111600" cy="80640"/>
              </p14:xfrm>
            </p:contentPart>
          </mc:Choice>
          <mc:Fallback>
            <p:pic>
              <p:nvPicPr>
                <p:cNvPr id="164" name="잉크 163">
                  <a:extLst>
                    <a:ext uri="{FF2B5EF4-FFF2-40B4-BE49-F238E27FC236}">
                      <a16:creationId xmlns:a16="http://schemas.microsoft.com/office/drawing/2014/main" id="{486B252D-F954-4790-A415-EAA03068D3A6}"/>
                    </a:ext>
                  </a:extLst>
                </p:cNvPr>
                <p:cNvPicPr/>
                <p:nvPr/>
              </p:nvPicPr>
              <p:blipFill>
                <a:blip r:embed="rId269"/>
                <a:stretch>
                  <a:fillRect/>
                </a:stretch>
              </p:blipFill>
              <p:spPr>
                <a:xfrm>
                  <a:off x="4423885" y="3971898"/>
                  <a:ext cx="129240" cy="98280"/>
                </a:xfrm>
                <a:prstGeom prst="rect">
                  <a:avLst/>
                </a:prstGeom>
              </p:spPr>
            </p:pic>
          </mc:Fallback>
        </mc:AlternateContent>
        <mc:AlternateContent xmlns:mc="http://schemas.openxmlformats.org/markup-compatibility/2006">
          <mc:Choice xmlns:p14="http://schemas.microsoft.com/office/powerpoint/2010/main" Requires="p14">
            <p:contentPart p14:bwMode="auto" r:id="rId270">
              <p14:nvContentPartPr>
                <p14:cNvPr id="165" name="잉크 164">
                  <a:extLst>
                    <a:ext uri="{FF2B5EF4-FFF2-40B4-BE49-F238E27FC236}">
                      <a16:creationId xmlns:a16="http://schemas.microsoft.com/office/drawing/2014/main" id="{C77E09B4-50B7-4BB6-A1A4-8BE163FA3DB4}"/>
                    </a:ext>
                  </a:extLst>
                </p14:cNvPr>
                <p14:cNvContentPartPr/>
                <p14:nvPr/>
              </p14:nvContentPartPr>
              <p14:xfrm>
                <a:off x="4525405" y="3976938"/>
                <a:ext cx="107280" cy="164520"/>
              </p14:xfrm>
            </p:contentPart>
          </mc:Choice>
          <mc:Fallback>
            <p:pic>
              <p:nvPicPr>
                <p:cNvPr id="165" name="잉크 164">
                  <a:extLst>
                    <a:ext uri="{FF2B5EF4-FFF2-40B4-BE49-F238E27FC236}">
                      <a16:creationId xmlns:a16="http://schemas.microsoft.com/office/drawing/2014/main" id="{C77E09B4-50B7-4BB6-A1A4-8BE163FA3DB4}"/>
                    </a:ext>
                  </a:extLst>
                </p:cNvPr>
                <p:cNvPicPr/>
                <p:nvPr/>
              </p:nvPicPr>
              <p:blipFill>
                <a:blip r:embed="rId271"/>
                <a:stretch>
                  <a:fillRect/>
                </a:stretch>
              </p:blipFill>
              <p:spPr>
                <a:xfrm>
                  <a:off x="4516765" y="3968298"/>
                  <a:ext cx="124920" cy="182160"/>
                </a:xfrm>
                <a:prstGeom prst="rect">
                  <a:avLst/>
                </a:prstGeom>
              </p:spPr>
            </p:pic>
          </mc:Fallback>
        </mc:AlternateContent>
        <mc:AlternateContent xmlns:mc="http://schemas.openxmlformats.org/markup-compatibility/2006">
          <mc:Choice xmlns:p14="http://schemas.microsoft.com/office/powerpoint/2010/main" Requires="p14">
            <p:contentPart p14:bwMode="auto" r:id="rId272">
              <p14:nvContentPartPr>
                <p14:cNvPr id="166" name="잉크 165">
                  <a:extLst>
                    <a:ext uri="{FF2B5EF4-FFF2-40B4-BE49-F238E27FC236}">
                      <a16:creationId xmlns:a16="http://schemas.microsoft.com/office/drawing/2014/main" id="{5E31D480-DC90-4661-A365-F7B70C795C2C}"/>
                    </a:ext>
                  </a:extLst>
                </p14:cNvPr>
                <p14:cNvContentPartPr/>
                <p14:nvPr/>
              </p14:nvContentPartPr>
              <p14:xfrm>
                <a:off x="4554565" y="4108698"/>
                <a:ext cx="47880" cy="71640"/>
              </p14:xfrm>
            </p:contentPart>
          </mc:Choice>
          <mc:Fallback>
            <p:pic>
              <p:nvPicPr>
                <p:cNvPr id="166" name="잉크 165">
                  <a:extLst>
                    <a:ext uri="{FF2B5EF4-FFF2-40B4-BE49-F238E27FC236}">
                      <a16:creationId xmlns:a16="http://schemas.microsoft.com/office/drawing/2014/main" id="{5E31D480-DC90-4661-A365-F7B70C795C2C}"/>
                    </a:ext>
                  </a:extLst>
                </p:cNvPr>
                <p:cNvPicPr/>
                <p:nvPr/>
              </p:nvPicPr>
              <p:blipFill>
                <a:blip r:embed="rId273"/>
                <a:stretch>
                  <a:fillRect/>
                </a:stretch>
              </p:blipFill>
              <p:spPr>
                <a:xfrm>
                  <a:off x="4545925" y="4099698"/>
                  <a:ext cx="65520" cy="892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74">
            <p14:nvContentPartPr>
              <p14:cNvPr id="168" name="잉크 167">
                <a:extLst>
                  <a:ext uri="{FF2B5EF4-FFF2-40B4-BE49-F238E27FC236}">
                    <a16:creationId xmlns:a16="http://schemas.microsoft.com/office/drawing/2014/main" id="{B91C39E1-6043-41FA-88D8-8487C3730525}"/>
                  </a:ext>
                </a:extLst>
              </p14:cNvPr>
              <p14:cNvContentPartPr/>
              <p14:nvPr/>
            </p14:nvContentPartPr>
            <p14:xfrm>
              <a:off x="209005" y="3584538"/>
              <a:ext cx="87120" cy="97200"/>
            </p14:xfrm>
          </p:contentPart>
        </mc:Choice>
        <mc:Fallback>
          <p:pic>
            <p:nvPicPr>
              <p:cNvPr id="168" name="잉크 167">
                <a:extLst>
                  <a:ext uri="{FF2B5EF4-FFF2-40B4-BE49-F238E27FC236}">
                    <a16:creationId xmlns:a16="http://schemas.microsoft.com/office/drawing/2014/main" id="{B91C39E1-6043-41FA-88D8-8487C3730525}"/>
                  </a:ext>
                </a:extLst>
              </p:cNvPr>
              <p:cNvPicPr/>
              <p:nvPr/>
            </p:nvPicPr>
            <p:blipFill>
              <a:blip r:embed="rId275"/>
              <a:stretch>
                <a:fillRect/>
              </a:stretch>
            </p:blipFill>
            <p:spPr>
              <a:xfrm>
                <a:off x="200005" y="3575538"/>
                <a:ext cx="104760" cy="114840"/>
              </a:xfrm>
              <a:prstGeom prst="rect">
                <a:avLst/>
              </a:prstGeom>
            </p:spPr>
          </p:pic>
        </mc:Fallback>
      </mc:AlternateContent>
      <mc:AlternateContent xmlns:mc="http://schemas.openxmlformats.org/markup-compatibility/2006">
        <mc:Choice xmlns:p14="http://schemas.microsoft.com/office/powerpoint/2010/main" Requires="p14">
          <p:contentPart p14:bwMode="auto" r:id="rId276">
            <p14:nvContentPartPr>
              <p14:cNvPr id="169" name="잉크 168">
                <a:extLst>
                  <a:ext uri="{FF2B5EF4-FFF2-40B4-BE49-F238E27FC236}">
                    <a16:creationId xmlns:a16="http://schemas.microsoft.com/office/drawing/2014/main" id="{17AC683D-2675-4908-A9FE-2159BC08C720}"/>
                  </a:ext>
                </a:extLst>
              </p14:cNvPr>
              <p14:cNvContentPartPr/>
              <p14:nvPr/>
            </p14:nvContentPartPr>
            <p14:xfrm>
              <a:off x="2800645" y="5092578"/>
              <a:ext cx="531720" cy="360"/>
            </p14:xfrm>
          </p:contentPart>
        </mc:Choice>
        <mc:Fallback>
          <p:pic>
            <p:nvPicPr>
              <p:cNvPr id="169" name="잉크 168">
                <a:extLst>
                  <a:ext uri="{FF2B5EF4-FFF2-40B4-BE49-F238E27FC236}">
                    <a16:creationId xmlns:a16="http://schemas.microsoft.com/office/drawing/2014/main" id="{17AC683D-2675-4908-A9FE-2159BC08C720}"/>
                  </a:ext>
                </a:extLst>
              </p:cNvPr>
              <p:cNvPicPr/>
              <p:nvPr/>
            </p:nvPicPr>
            <p:blipFill>
              <a:blip r:embed="rId277"/>
              <a:stretch>
                <a:fillRect/>
              </a:stretch>
            </p:blipFill>
            <p:spPr>
              <a:xfrm>
                <a:off x="2791645" y="5083578"/>
                <a:ext cx="5493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78">
            <p14:nvContentPartPr>
              <p14:cNvPr id="170" name="잉크 169">
                <a:extLst>
                  <a:ext uri="{FF2B5EF4-FFF2-40B4-BE49-F238E27FC236}">
                    <a16:creationId xmlns:a16="http://schemas.microsoft.com/office/drawing/2014/main" id="{4E64BD48-84E1-4F30-A685-1F8741B4525E}"/>
                  </a:ext>
                </a:extLst>
              </p14:cNvPr>
              <p14:cNvContentPartPr/>
              <p14:nvPr/>
            </p14:nvContentPartPr>
            <p14:xfrm>
              <a:off x="3067045" y="6018138"/>
              <a:ext cx="566280" cy="24120"/>
            </p14:xfrm>
          </p:contentPart>
        </mc:Choice>
        <mc:Fallback>
          <p:pic>
            <p:nvPicPr>
              <p:cNvPr id="170" name="잉크 169">
                <a:extLst>
                  <a:ext uri="{FF2B5EF4-FFF2-40B4-BE49-F238E27FC236}">
                    <a16:creationId xmlns:a16="http://schemas.microsoft.com/office/drawing/2014/main" id="{4E64BD48-84E1-4F30-A685-1F8741B4525E}"/>
                  </a:ext>
                </a:extLst>
              </p:cNvPr>
              <p:cNvPicPr/>
              <p:nvPr/>
            </p:nvPicPr>
            <p:blipFill>
              <a:blip r:embed="rId279"/>
              <a:stretch>
                <a:fillRect/>
              </a:stretch>
            </p:blipFill>
            <p:spPr>
              <a:xfrm>
                <a:off x="3058045" y="6009138"/>
                <a:ext cx="583920" cy="41760"/>
              </a:xfrm>
              <a:prstGeom prst="rect">
                <a:avLst/>
              </a:prstGeom>
            </p:spPr>
          </p:pic>
        </mc:Fallback>
      </mc:AlternateContent>
      <mc:AlternateContent xmlns:mc="http://schemas.openxmlformats.org/markup-compatibility/2006">
        <mc:Choice xmlns:p14="http://schemas.microsoft.com/office/powerpoint/2010/main" Requires="p14">
          <p:contentPart p14:bwMode="auto" r:id="rId280">
            <p14:nvContentPartPr>
              <p14:cNvPr id="171" name="잉크 170">
                <a:extLst>
                  <a:ext uri="{FF2B5EF4-FFF2-40B4-BE49-F238E27FC236}">
                    <a16:creationId xmlns:a16="http://schemas.microsoft.com/office/drawing/2014/main" id="{FF3D83AA-A607-4285-A1E7-FC55AE63C57A}"/>
                  </a:ext>
                </a:extLst>
              </p14:cNvPr>
              <p14:cNvContentPartPr/>
              <p14:nvPr/>
            </p14:nvContentPartPr>
            <p14:xfrm>
              <a:off x="2129605" y="2082978"/>
              <a:ext cx="360" cy="360"/>
            </p14:xfrm>
          </p:contentPart>
        </mc:Choice>
        <mc:Fallback>
          <p:pic>
            <p:nvPicPr>
              <p:cNvPr id="171" name="잉크 170">
                <a:extLst>
                  <a:ext uri="{FF2B5EF4-FFF2-40B4-BE49-F238E27FC236}">
                    <a16:creationId xmlns:a16="http://schemas.microsoft.com/office/drawing/2014/main" id="{FF3D83AA-A607-4285-A1E7-FC55AE63C57A}"/>
                  </a:ext>
                </a:extLst>
              </p:cNvPr>
              <p:cNvPicPr/>
              <p:nvPr/>
            </p:nvPicPr>
            <p:blipFill>
              <a:blip r:embed="rId281"/>
              <a:stretch>
                <a:fillRect/>
              </a:stretch>
            </p:blipFill>
            <p:spPr>
              <a:xfrm>
                <a:off x="2120605" y="2074338"/>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82">
            <p14:nvContentPartPr>
              <p14:cNvPr id="172" name="잉크 171">
                <a:extLst>
                  <a:ext uri="{FF2B5EF4-FFF2-40B4-BE49-F238E27FC236}">
                    <a16:creationId xmlns:a16="http://schemas.microsoft.com/office/drawing/2014/main" id="{BEA9E95F-34D7-460B-8966-6661D4180FB6}"/>
                  </a:ext>
                </a:extLst>
              </p14:cNvPr>
              <p14:cNvContentPartPr/>
              <p14:nvPr/>
            </p14:nvContentPartPr>
            <p14:xfrm>
              <a:off x="520405" y="2117538"/>
              <a:ext cx="360" cy="360"/>
            </p14:xfrm>
          </p:contentPart>
        </mc:Choice>
        <mc:Fallback>
          <p:pic>
            <p:nvPicPr>
              <p:cNvPr id="172" name="잉크 171">
                <a:extLst>
                  <a:ext uri="{FF2B5EF4-FFF2-40B4-BE49-F238E27FC236}">
                    <a16:creationId xmlns:a16="http://schemas.microsoft.com/office/drawing/2014/main" id="{BEA9E95F-34D7-460B-8966-6661D4180FB6}"/>
                  </a:ext>
                </a:extLst>
              </p:cNvPr>
              <p:cNvPicPr/>
              <p:nvPr/>
            </p:nvPicPr>
            <p:blipFill>
              <a:blip r:embed="rId281"/>
              <a:stretch>
                <a:fillRect/>
              </a:stretch>
            </p:blipFill>
            <p:spPr>
              <a:xfrm>
                <a:off x="511765" y="2108898"/>
                <a:ext cx="18000" cy="18000"/>
              </a:xfrm>
              <a:prstGeom prst="rect">
                <a:avLst/>
              </a:prstGeom>
            </p:spPr>
          </p:pic>
        </mc:Fallback>
      </mc:AlternateContent>
    </p:spTree>
    <p:extLst>
      <p:ext uri="{BB962C8B-B14F-4D97-AF65-F5344CB8AC3E}">
        <p14:creationId xmlns:p14="http://schemas.microsoft.com/office/powerpoint/2010/main" val="36159193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ko-KR" altLang="en-US"/>
              <a:t>정점의 법선 벡터</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잉크 3">
                <a:extLst>
                  <a:ext uri="{FF2B5EF4-FFF2-40B4-BE49-F238E27FC236}">
                    <a16:creationId xmlns:a16="http://schemas.microsoft.com/office/drawing/2014/main" id="{CADE094F-5D87-4F86-A06E-92C5F2C227AE}"/>
                  </a:ext>
                </a:extLst>
              </p14:cNvPr>
              <p14:cNvContentPartPr/>
              <p14:nvPr/>
            </p14:nvContentPartPr>
            <p14:xfrm>
              <a:off x="786750" y="1091898"/>
              <a:ext cx="1855440" cy="78120"/>
            </p14:xfrm>
          </p:contentPart>
        </mc:Choice>
        <mc:Fallback>
          <p:pic>
            <p:nvPicPr>
              <p:cNvPr id="4" name="잉크 3">
                <a:extLst>
                  <a:ext uri="{FF2B5EF4-FFF2-40B4-BE49-F238E27FC236}">
                    <a16:creationId xmlns:a16="http://schemas.microsoft.com/office/drawing/2014/main" id="{CADE094F-5D87-4F86-A06E-92C5F2C227AE}"/>
                  </a:ext>
                </a:extLst>
              </p:cNvPr>
              <p:cNvPicPr/>
              <p:nvPr/>
            </p:nvPicPr>
            <p:blipFill>
              <a:blip r:embed="rId4"/>
              <a:stretch>
                <a:fillRect/>
              </a:stretch>
            </p:blipFill>
            <p:spPr>
              <a:xfrm>
                <a:off x="777750" y="1083258"/>
                <a:ext cx="1873080" cy="957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잉크 4">
                <a:extLst>
                  <a:ext uri="{FF2B5EF4-FFF2-40B4-BE49-F238E27FC236}">
                    <a16:creationId xmlns:a16="http://schemas.microsoft.com/office/drawing/2014/main" id="{3BC42389-BAE4-40BC-B0E7-901A64F13260}"/>
                  </a:ext>
                </a:extLst>
              </p14:cNvPr>
              <p14:cNvContentPartPr/>
              <p14:nvPr/>
            </p14:nvContentPartPr>
            <p14:xfrm>
              <a:off x="4784550" y="1400058"/>
              <a:ext cx="146520" cy="300240"/>
            </p14:xfrm>
          </p:contentPart>
        </mc:Choice>
        <mc:Fallback>
          <p:pic>
            <p:nvPicPr>
              <p:cNvPr id="5" name="잉크 4">
                <a:extLst>
                  <a:ext uri="{FF2B5EF4-FFF2-40B4-BE49-F238E27FC236}">
                    <a16:creationId xmlns:a16="http://schemas.microsoft.com/office/drawing/2014/main" id="{3BC42389-BAE4-40BC-B0E7-901A64F13260}"/>
                  </a:ext>
                </a:extLst>
              </p:cNvPr>
              <p:cNvPicPr/>
              <p:nvPr/>
            </p:nvPicPr>
            <p:blipFill>
              <a:blip r:embed="rId6"/>
              <a:stretch>
                <a:fillRect/>
              </a:stretch>
            </p:blipFill>
            <p:spPr>
              <a:xfrm>
                <a:off x="4775910" y="1391418"/>
                <a:ext cx="164160" cy="3178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6" name="잉크 5">
                <a:extLst>
                  <a:ext uri="{FF2B5EF4-FFF2-40B4-BE49-F238E27FC236}">
                    <a16:creationId xmlns:a16="http://schemas.microsoft.com/office/drawing/2014/main" id="{3773F1D5-D09A-4342-8077-6B7171771DC2}"/>
                  </a:ext>
                </a:extLst>
              </p14:cNvPr>
              <p14:cNvContentPartPr/>
              <p14:nvPr/>
            </p14:nvContentPartPr>
            <p14:xfrm>
              <a:off x="7037070" y="5613498"/>
              <a:ext cx="80280" cy="10800"/>
            </p14:xfrm>
          </p:contentPart>
        </mc:Choice>
        <mc:Fallback>
          <p:pic>
            <p:nvPicPr>
              <p:cNvPr id="6" name="잉크 5">
                <a:extLst>
                  <a:ext uri="{FF2B5EF4-FFF2-40B4-BE49-F238E27FC236}">
                    <a16:creationId xmlns:a16="http://schemas.microsoft.com/office/drawing/2014/main" id="{3773F1D5-D09A-4342-8077-6B7171771DC2}"/>
                  </a:ext>
                </a:extLst>
              </p:cNvPr>
              <p:cNvPicPr/>
              <p:nvPr/>
            </p:nvPicPr>
            <p:blipFill>
              <a:blip r:embed="rId8"/>
              <a:stretch>
                <a:fillRect/>
              </a:stretch>
            </p:blipFill>
            <p:spPr>
              <a:xfrm>
                <a:off x="7028430" y="5604498"/>
                <a:ext cx="97920" cy="2844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7" name="잉크 6">
                <a:extLst>
                  <a:ext uri="{FF2B5EF4-FFF2-40B4-BE49-F238E27FC236}">
                    <a16:creationId xmlns:a16="http://schemas.microsoft.com/office/drawing/2014/main" id="{10AD05F2-C300-405D-BB85-68A52E5FE6A6}"/>
                  </a:ext>
                </a:extLst>
              </p14:cNvPr>
              <p14:cNvContentPartPr/>
              <p14:nvPr/>
            </p14:nvContentPartPr>
            <p14:xfrm>
              <a:off x="7638630" y="5613138"/>
              <a:ext cx="531720" cy="24480"/>
            </p14:xfrm>
          </p:contentPart>
        </mc:Choice>
        <mc:Fallback>
          <p:pic>
            <p:nvPicPr>
              <p:cNvPr id="7" name="잉크 6">
                <a:extLst>
                  <a:ext uri="{FF2B5EF4-FFF2-40B4-BE49-F238E27FC236}">
                    <a16:creationId xmlns:a16="http://schemas.microsoft.com/office/drawing/2014/main" id="{10AD05F2-C300-405D-BB85-68A52E5FE6A6}"/>
                  </a:ext>
                </a:extLst>
              </p:cNvPr>
              <p:cNvPicPr/>
              <p:nvPr/>
            </p:nvPicPr>
            <p:blipFill>
              <a:blip r:embed="rId10"/>
              <a:stretch>
                <a:fillRect/>
              </a:stretch>
            </p:blipFill>
            <p:spPr>
              <a:xfrm>
                <a:off x="7629990" y="5604138"/>
                <a:ext cx="549360" cy="4212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8" name="잉크 7">
                <a:extLst>
                  <a:ext uri="{FF2B5EF4-FFF2-40B4-BE49-F238E27FC236}">
                    <a16:creationId xmlns:a16="http://schemas.microsoft.com/office/drawing/2014/main" id="{C9CDC99A-ED0E-4CF7-BD9B-B02F737FC04A}"/>
                  </a:ext>
                </a:extLst>
              </p14:cNvPr>
              <p14:cNvContentPartPr/>
              <p14:nvPr/>
            </p14:nvContentPartPr>
            <p14:xfrm>
              <a:off x="7245510" y="5902578"/>
              <a:ext cx="91080" cy="360"/>
            </p14:xfrm>
          </p:contentPart>
        </mc:Choice>
        <mc:Fallback>
          <p:pic>
            <p:nvPicPr>
              <p:cNvPr id="8" name="잉크 7">
                <a:extLst>
                  <a:ext uri="{FF2B5EF4-FFF2-40B4-BE49-F238E27FC236}">
                    <a16:creationId xmlns:a16="http://schemas.microsoft.com/office/drawing/2014/main" id="{C9CDC99A-ED0E-4CF7-BD9B-B02F737FC04A}"/>
                  </a:ext>
                </a:extLst>
              </p:cNvPr>
              <p:cNvPicPr/>
              <p:nvPr/>
            </p:nvPicPr>
            <p:blipFill>
              <a:blip r:embed="rId12"/>
              <a:stretch>
                <a:fillRect/>
              </a:stretch>
            </p:blipFill>
            <p:spPr>
              <a:xfrm>
                <a:off x="7236510" y="5893938"/>
                <a:ext cx="10872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9" name="잉크 8">
                <a:extLst>
                  <a:ext uri="{FF2B5EF4-FFF2-40B4-BE49-F238E27FC236}">
                    <a16:creationId xmlns:a16="http://schemas.microsoft.com/office/drawing/2014/main" id="{4D5F29BD-A019-4265-8C81-05A63D2E1DA2}"/>
                  </a:ext>
                </a:extLst>
              </p14:cNvPr>
              <p14:cNvContentPartPr/>
              <p14:nvPr/>
            </p14:nvContentPartPr>
            <p14:xfrm>
              <a:off x="7824030" y="5902578"/>
              <a:ext cx="149400" cy="360"/>
            </p14:xfrm>
          </p:contentPart>
        </mc:Choice>
        <mc:Fallback>
          <p:pic>
            <p:nvPicPr>
              <p:cNvPr id="9" name="잉크 8">
                <a:extLst>
                  <a:ext uri="{FF2B5EF4-FFF2-40B4-BE49-F238E27FC236}">
                    <a16:creationId xmlns:a16="http://schemas.microsoft.com/office/drawing/2014/main" id="{4D5F29BD-A019-4265-8C81-05A63D2E1DA2}"/>
                  </a:ext>
                </a:extLst>
              </p:cNvPr>
              <p:cNvPicPr/>
              <p:nvPr/>
            </p:nvPicPr>
            <p:blipFill>
              <a:blip r:embed="rId14"/>
              <a:stretch>
                <a:fillRect/>
              </a:stretch>
            </p:blipFill>
            <p:spPr>
              <a:xfrm>
                <a:off x="7815390" y="5893938"/>
                <a:ext cx="167040" cy="18000"/>
              </a:xfrm>
              <a:prstGeom prst="rect">
                <a:avLst/>
              </a:prstGeom>
            </p:spPr>
          </p:pic>
        </mc:Fallback>
      </mc:AlternateContent>
      <p:grpSp>
        <p:nvGrpSpPr>
          <p:cNvPr id="18" name="그룹 17">
            <a:extLst>
              <a:ext uri="{FF2B5EF4-FFF2-40B4-BE49-F238E27FC236}">
                <a16:creationId xmlns:a16="http://schemas.microsoft.com/office/drawing/2014/main" id="{596214A6-3270-4585-9CC9-490325263D92}"/>
              </a:ext>
            </a:extLst>
          </p:cNvPr>
          <p:cNvGrpSpPr/>
          <p:nvPr/>
        </p:nvGrpSpPr>
        <p:grpSpPr>
          <a:xfrm>
            <a:off x="8213190" y="5884218"/>
            <a:ext cx="398880" cy="672480"/>
            <a:chOff x="8213190" y="5884218"/>
            <a:chExt cx="398880" cy="672480"/>
          </a:xfrm>
        </p:grpSpPr>
        <mc:AlternateContent xmlns:mc="http://schemas.openxmlformats.org/markup-compatibility/2006">
          <mc:Choice xmlns:p14="http://schemas.microsoft.com/office/powerpoint/2010/main" Requires="p14">
            <p:contentPart p14:bwMode="auto" r:id="rId15">
              <p14:nvContentPartPr>
                <p14:cNvPr id="10" name="잉크 9">
                  <a:extLst>
                    <a:ext uri="{FF2B5EF4-FFF2-40B4-BE49-F238E27FC236}">
                      <a16:creationId xmlns:a16="http://schemas.microsoft.com/office/drawing/2014/main" id="{39901709-2A2E-4B06-92BC-D894BBBE4091}"/>
                    </a:ext>
                  </a:extLst>
                </p14:cNvPr>
                <p14:cNvContentPartPr/>
                <p14:nvPr/>
              </p14:nvContentPartPr>
              <p14:xfrm>
                <a:off x="8263950" y="5884218"/>
                <a:ext cx="263520" cy="79920"/>
              </p14:xfrm>
            </p:contentPart>
          </mc:Choice>
          <mc:Fallback>
            <p:pic>
              <p:nvPicPr>
                <p:cNvPr id="10" name="잉크 9">
                  <a:extLst>
                    <a:ext uri="{FF2B5EF4-FFF2-40B4-BE49-F238E27FC236}">
                      <a16:creationId xmlns:a16="http://schemas.microsoft.com/office/drawing/2014/main" id="{39901709-2A2E-4B06-92BC-D894BBBE4091}"/>
                    </a:ext>
                  </a:extLst>
                </p:cNvPr>
                <p:cNvPicPr/>
                <p:nvPr/>
              </p:nvPicPr>
              <p:blipFill>
                <a:blip r:embed="rId16"/>
                <a:stretch>
                  <a:fillRect/>
                </a:stretch>
              </p:blipFill>
              <p:spPr>
                <a:xfrm>
                  <a:off x="8254950" y="5875578"/>
                  <a:ext cx="281160" cy="9756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1" name="잉크 10">
                  <a:extLst>
                    <a:ext uri="{FF2B5EF4-FFF2-40B4-BE49-F238E27FC236}">
                      <a16:creationId xmlns:a16="http://schemas.microsoft.com/office/drawing/2014/main" id="{1F8D3C8E-1BB7-4BF5-9F5A-5F6D1E366904}"/>
                    </a:ext>
                  </a:extLst>
                </p14:cNvPr>
                <p14:cNvContentPartPr/>
                <p14:nvPr/>
              </p14:nvContentPartPr>
              <p14:xfrm>
                <a:off x="8350350" y="5937138"/>
                <a:ext cx="261720" cy="262440"/>
              </p14:xfrm>
            </p:contentPart>
          </mc:Choice>
          <mc:Fallback>
            <p:pic>
              <p:nvPicPr>
                <p:cNvPr id="11" name="잉크 10">
                  <a:extLst>
                    <a:ext uri="{FF2B5EF4-FFF2-40B4-BE49-F238E27FC236}">
                      <a16:creationId xmlns:a16="http://schemas.microsoft.com/office/drawing/2014/main" id="{1F8D3C8E-1BB7-4BF5-9F5A-5F6D1E366904}"/>
                    </a:ext>
                  </a:extLst>
                </p:cNvPr>
                <p:cNvPicPr/>
                <p:nvPr/>
              </p:nvPicPr>
              <p:blipFill>
                <a:blip r:embed="rId18"/>
                <a:stretch>
                  <a:fillRect/>
                </a:stretch>
              </p:blipFill>
              <p:spPr>
                <a:xfrm>
                  <a:off x="8341350" y="5928498"/>
                  <a:ext cx="279360" cy="28008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2" name="잉크 11">
                  <a:extLst>
                    <a:ext uri="{FF2B5EF4-FFF2-40B4-BE49-F238E27FC236}">
                      <a16:creationId xmlns:a16="http://schemas.microsoft.com/office/drawing/2014/main" id="{4094E098-54E6-43F0-90A4-36A1ED9678FA}"/>
                    </a:ext>
                  </a:extLst>
                </p14:cNvPr>
                <p14:cNvContentPartPr/>
                <p14:nvPr/>
              </p14:nvContentPartPr>
              <p14:xfrm>
                <a:off x="8213190" y="6261498"/>
                <a:ext cx="126000" cy="84960"/>
              </p14:xfrm>
            </p:contentPart>
          </mc:Choice>
          <mc:Fallback>
            <p:pic>
              <p:nvPicPr>
                <p:cNvPr id="12" name="잉크 11">
                  <a:extLst>
                    <a:ext uri="{FF2B5EF4-FFF2-40B4-BE49-F238E27FC236}">
                      <a16:creationId xmlns:a16="http://schemas.microsoft.com/office/drawing/2014/main" id="{4094E098-54E6-43F0-90A4-36A1ED9678FA}"/>
                    </a:ext>
                  </a:extLst>
                </p:cNvPr>
                <p:cNvPicPr/>
                <p:nvPr/>
              </p:nvPicPr>
              <p:blipFill>
                <a:blip r:embed="rId20"/>
                <a:stretch>
                  <a:fillRect/>
                </a:stretch>
              </p:blipFill>
              <p:spPr>
                <a:xfrm>
                  <a:off x="8204550" y="6252498"/>
                  <a:ext cx="143640" cy="10260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3" name="잉크 12">
                  <a:extLst>
                    <a:ext uri="{FF2B5EF4-FFF2-40B4-BE49-F238E27FC236}">
                      <a16:creationId xmlns:a16="http://schemas.microsoft.com/office/drawing/2014/main" id="{8E6727B0-7BFF-4069-9F70-7B448E940863}"/>
                    </a:ext>
                  </a:extLst>
                </p14:cNvPr>
                <p14:cNvContentPartPr/>
                <p14:nvPr/>
              </p14:nvContentPartPr>
              <p14:xfrm>
                <a:off x="8217510" y="6354018"/>
                <a:ext cx="168120" cy="5040"/>
              </p14:xfrm>
            </p:contentPart>
          </mc:Choice>
          <mc:Fallback>
            <p:pic>
              <p:nvPicPr>
                <p:cNvPr id="13" name="잉크 12">
                  <a:extLst>
                    <a:ext uri="{FF2B5EF4-FFF2-40B4-BE49-F238E27FC236}">
                      <a16:creationId xmlns:a16="http://schemas.microsoft.com/office/drawing/2014/main" id="{8E6727B0-7BFF-4069-9F70-7B448E940863}"/>
                    </a:ext>
                  </a:extLst>
                </p:cNvPr>
                <p:cNvPicPr/>
                <p:nvPr/>
              </p:nvPicPr>
              <p:blipFill>
                <a:blip r:embed="rId22"/>
                <a:stretch>
                  <a:fillRect/>
                </a:stretch>
              </p:blipFill>
              <p:spPr>
                <a:xfrm>
                  <a:off x="8208510" y="6345378"/>
                  <a:ext cx="18576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4" name="잉크 13">
                  <a:extLst>
                    <a:ext uri="{FF2B5EF4-FFF2-40B4-BE49-F238E27FC236}">
                      <a16:creationId xmlns:a16="http://schemas.microsoft.com/office/drawing/2014/main" id="{DF21B26F-C87E-499E-8391-78923C876565}"/>
                    </a:ext>
                  </a:extLst>
                </p14:cNvPr>
                <p14:cNvContentPartPr/>
                <p14:nvPr/>
              </p14:nvContentPartPr>
              <p14:xfrm>
                <a:off x="8344950" y="6365538"/>
                <a:ext cx="360" cy="91440"/>
              </p14:xfrm>
            </p:contentPart>
          </mc:Choice>
          <mc:Fallback>
            <p:pic>
              <p:nvPicPr>
                <p:cNvPr id="14" name="잉크 13">
                  <a:extLst>
                    <a:ext uri="{FF2B5EF4-FFF2-40B4-BE49-F238E27FC236}">
                      <a16:creationId xmlns:a16="http://schemas.microsoft.com/office/drawing/2014/main" id="{DF21B26F-C87E-499E-8391-78923C876565}"/>
                    </a:ext>
                  </a:extLst>
                </p:cNvPr>
                <p:cNvPicPr/>
                <p:nvPr/>
              </p:nvPicPr>
              <p:blipFill>
                <a:blip r:embed="rId24"/>
                <a:stretch>
                  <a:fillRect/>
                </a:stretch>
              </p:blipFill>
              <p:spPr>
                <a:xfrm>
                  <a:off x="8335950" y="6356538"/>
                  <a:ext cx="18000" cy="10908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5" name="잉크 14">
                  <a:extLst>
                    <a:ext uri="{FF2B5EF4-FFF2-40B4-BE49-F238E27FC236}">
                      <a16:creationId xmlns:a16="http://schemas.microsoft.com/office/drawing/2014/main" id="{10985BF5-559E-4A36-9200-894FC4995FCD}"/>
                    </a:ext>
                  </a:extLst>
                </p14:cNvPr>
                <p14:cNvContentPartPr/>
                <p14:nvPr/>
              </p14:nvContentPartPr>
              <p14:xfrm>
                <a:off x="8422710" y="6296418"/>
                <a:ext cx="118440" cy="137880"/>
              </p14:xfrm>
            </p:contentPart>
          </mc:Choice>
          <mc:Fallback>
            <p:pic>
              <p:nvPicPr>
                <p:cNvPr id="15" name="잉크 14">
                  <a:extLst>
                    <a:ext uri="{FF2B5EF4-FFF2-40B4-BE49-F238E27FC236}">
                      <a16:creationId xmlns:a16="http://schemas.microsoft.com/office/drawing/2014/main" id="{10985BF5-559E-4A36-9200-894FC4995FCD}"/>
                    </a:ext>
                  </a:extLst>
                </p:cNvPr>
                <p:cNvPicPr/>
                <p:nvPr/>
              </p:nvPicPr>
              <p:blipFill>
                <a:blip r:embed="rId26"/>
                <a:stretch>
                  <a:fillRect/>
                </a:stretch>
              </p:blipFill>
              <p:spPr>
                <a:xfrm>
                  <a:off x="8413710" y="6287418"/>
                  <a:ext cx="136080" cy="15552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6" name="잉크 15">
                  <a:extLst>
                    <a:ext uri="{FF2B5EF4-FFF2-40B4-BE49-F238E27FC236}">
                      <a16:creationId xmlns:a16="http://schemas.microsoft.com/office/drawing/2014/main" id="{CD278D66-9710-480E-B972-1F8F65FF0035}"/>
                    </a:ext>
                  </a:extLst>
                </p14:cNvPr>
                <p14:cNvContentPartPr/>
                <p14:nvPr/>
              </p14:nvContentPartPr>
              <p14:xfrm>
                <a:off x="8564910" y="6261498"/>
                <a:ext cx="360" cy="161280"/>
              </p14:xfrm>
            </p:contentPart>
          </mc:Choice>
          <mc:Fallback>
            <p:pic>
              <p:nvPicPr>
                <p:cNvPr id="16" name="잉크 15">
                  <a:extLst>
                    <a:ext uri="{FF2B5EF4-FFF2-40B4-BE49-F238E27FC236}">
                      <a16:creationId xmlns:a16="http://schemas.microsoft.com/office/drawing/2014/main" id="{CD278D66-9710-480E-B972-1F8F65FF0035}"/>
                    </a:ext>
                  </a:extLst>
                </p:cNvPr>
                <p:cNvPicPr/>
                <p:nvPr/>
              </p:nvPicPr>
              <p:blipFill>
                <a:blip r:embed="rId28"/>
                <a:stretch>
                  <a:fillRect/>
                </a:stretch>
              </p:blipFill>
              <p:spPr>
                <a:xfrm>
                  <a:off x="8555910" y="6252498"/>
                  <a:ext cx="18000" cy="17892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7" name="잉크 16">
                  <a:extLst>
                    <a:ext uri="{FF2B5EF4-FFF2-40B4-BE49-F238E27FC236}">
                      <a16:creationId xmlns:a16="http://schemas.microsoft.com/office/drawing/2014/main" id="{9DC9956E-4063-4269-8F4D-1DA1D538195C}"/>
                    </a:ext>
                  </a:extLst>
                </p14:cNvPr>
                <p14:cNvContentPartPr/>
                <p14:nvPr/>
              </p14:nvContentPartPr>
              <p14:xfrm>
                <a:off x="8518470" y="6458418"/>
                <a:ext cx="60480" cy="98280"/>
              </p14:xfrm>
            </p:contentPart>
          </mc:Choice>
          <mc:Fallback>
            <p:pic>
              <p:nvPicPr>
                <p:cNvPr id="17" name="잉크 16">
                  <a:extLst>
                    <a:ext uri="{FF2B5EF4-FFF2-40B4-BE49-F238E27FC236}">
                      <a16:creationId xmlns:a16="http://schemas.microsoft.com/office/drawing/2014/main" id="{9DC9956E-4063-4269-8F4D-1DA1D538195C}"/>
                    </a:ext>
                  </a:extLst>
                </p:cNvPr>
                <p:cNvPicPr/>
                <p:nvPr/>
              </p:nvPicPr>
              <p:blipFill>
                <a:blip r:embed="rId30"/>
                <a:stretch>
                  <a:fillRect/>
                </a:stretch>
              </p:blipFill>
              <p:spPr>
                <a:xfrm>
                  <a:off x="8509470" y="6449418"/>
                  <a:ext cx="78120" cy="11592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31">
            <p14:nvContentPartPr>
              <p14:cNvPr id="19" name="잉크 18">
                <a:extLst>
                  <a:ext uri="{FF2B5EF4-FFF2-40B4-BE49-F238E27FC236}">
                    <a16:creationId xmlns:a16="http://schemas.microsoft.com/office/drawing/2014/main" id="{519645CF-ADFD-41DC-BD85-A73EC6A8AE2A}"/>
                  </a:ext>
                </a:extLst>
              </p14:cNvPr>
              <p14:cNvContentPartPr/>
              <p14:nvPr/>
            </p14:nvContentPartPr>
            <p14:xfrm>
              <a:off x="6596430" y="3923658"/>
              <a:ext cx="240120" cy="1958400"/>
            </p14:xfrm>
          </p:contentPart>
        </mc:Choice>
        <mc:Fallback>
          <p:pic>
            <p:nvPicPr>
              <p:cNvPr id="19" name="잉크 18">
                <a:extLst>
                  <a:ext uri="{FF2B5EF4-FFF2-40B4-BE49-F238E27FC236}">
                    <a16:creationId xmlns:a16="http://schemas.microsoft.com/office/drawing/2014/main" id="{519645CF-ADFD-41DC-BD85-A73EC6A8AE2A}"/>
                  </a:ext>
                </a:extLst>
              </p:cNvPr>
              <p:cNvPicPr/>
              <p:nvPr/>
            </p:nvPicPr>
            <p:blipFill>
              <a:blip r:embed="rId32"/>
              <a:stretch>
                <a:fillRect/>
              </a:stretch>
            </p:blipFill>
            <p:spPr>
              <a:xfrm>
                <a:off x="6587790" y="3914658"/>
                <a:ext cx="257760" cy="1976040"/>
              </a:xfrm>
              <a:prstGeom prst="rect">
                <a:avLst/>
              </a:prstGeom>
            </p:spPr>
          </p:pic>
        </mc:Fallback>
      </mc:AlternateContent>
      <p:grpSp>
        <p:nvGrpSpPr>
          <p:cNvPr id="43" name="그룹 42">
            <a:extLst>
              <a:ext uri="{FF2B5EF4-FFF2-40B4-BE49-F238E27FC236}">
                <a16:creationId xmlns:a16="http://schemas.microsoft.com/office/drawing/2014/main" id="{ADFF3747-818B-427C-B076-98B3CDD9FA47}"/>
              </a:ext>
            </a:extLst>
          </p:cNvPr>
          <p:cNvGrpSpPr/>
          <p:nvPr/>
        </p:nvGrpSpPr>
        <p:grpSpPr>
          <a:xfrm>
            <a:off x="2985630" y="-787662"/>
            <a:ext cx="1287360" cy="599040"/>
            <a:chOff x="2985630" y="-787662"/>
            <a:chExt cx="1287360" cy="599040"/>
          </a:xfrm>
        </p:grpSpPr>
        <mc:AlternateContent xmlns:mc="http://schemas.openxmlformats.org/markup-compatibility/2006">
          <mc:Choice xmlns:p14="http://schemas.microsoft.com/office/powerpoint/2010/main" Requires="p14">
            <p:contentPart p14:bwMode="auto" r:id="rId33">
              <p14:nvContentPartPr>
                <p14:cNvPr id="30" name="잉크 29">
                  <a:extLst>
                    <a:ext uri="{FF2B5EF4-FFF2-40B4-BE49-F238E27FC236}">
                      <a16:creationId xmlns:a16="http://schemas.microsoft.com/office/drawing/2014/main" id="{73885387-C2D7-404A-98E5-B78A6DBACF48}"/>
                    </a:ext>
                  </a:extLst>
                </p14:cNvPr>
                <p14:cNvContentPartPr/>
                <p14:nvPr/>
              </p14:nvContentPartPr>
              <p14:xfrm>
                <a:off x="2985630" y="-614142"/>
                <a:ext cx="249120" cy="425520"/>
              </p14:xfrm>
            </p:contentPart>
          </mc:Choice>
          <mc:Fallback>
            <p:pic>
              <p:nvPicPr>
                <p:cNvPr id="30" name="잉크 29">
                  <a:extLst>
                    <a:ext uri="{FF2B5EF4-FFF2-40B4-BE49-F238E27FC236}">
                      <a16:creationId xmlns:a16="http://schemas.microsoft.com/office/drawing/2014/main" id="{73885387-C2D7-404A-98E5-B78A6DBACF48}"/>
                    </a:ext>
                  </a:extLst>
                </p:cNvPr>
                <p:cNvPicPr/>
                <p:nvPr/>
              </p:nvPicPr>
              <p:blipFill>
                <a:blip r:embed="rId34"/>
                <a:stretch>
                  <a:fillRect/>
                </a:stretch>
              </p:blipFill>
              <p:spPr>
                <a:xfrm>
                  <a:off x="2976990" y="-622782"/>
                  <a:ext cx="266760" cy="44316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31" name="잉크 30">
                  <a:extLst>
                    <a:ext uri="{FF2B5EF4-FFF2-40B4-BE49-F238E27FC236}">
                      <a16:creationId xmlns:a16="http://schemas.microsoft.com/office/drawing/2014/main" id="{114C8E68-C959-469F-88E6-5525A0365091}"/>
                    </a:ext>
                  </a:extLst>
                </p14:cNvPr>
                <p14:cNvContentPartPr/>
                <p14:nvPr/>
              </p14:nvContentPartPr>
              <p14:xfrm>
                <a:off x="3252390" y="-683982"/>
                <a:ext cx="207720" cy="326520"/>
              </p14:xfrm>
            </p:contentPart>
          </mc:Choice>
          <mc:Fallback>
            <p:pic>
              <p:nvPicPr>
                <p:cNvPr id="31" name="잉크 30">
                  <a:extLst>
                    <a:ext uri="{FF2B5EF4-FFF2-40B4-BE49-F238E27FC236}">
                      <a16:creationId xmlns:a16="http://schemas.microsoft.com/office/drawing/2014/main" id="{114C8E68-C959-469F-88E6-5525A0365091}"/>
                    </a:ext>
                  </a:extLst>
                </p:cNvPr>
                <p:cNvPicPr/>
                <p:nvPr/>
              </p:nvPicPr>
              <p:blipFill>
                <a:blip r:embed="rId36"/>
                <a:stretch>
                  <a:fillRect/>
                </a:stretch>
              </p:blipFill>
              <p:spPr>
                <a:xfrm>
                  <a:off x="3243390" y="-692982"/>
                  <a:ext cx="225360" cy="34416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32" name="잉크 31">
                  <a:extLst>
                    <a:ext uri="{FF2B5EF4-FFF2-40B4-BE49-F238E27FC236}">
                      <a16:creationId xmlns:a16="http://schemas.microsoft.com/office/drawing/2014/main" id="{4A46A11A-F24F-44A0-A96F-801308325269}"/>
                    </a:ext>
                  </a:extLst>
                </p14:cNvPr>
                <p14:cNvContentPartPr/>
                <p14:nvPr/>
              </p14:nvContentPartPr>
              <p14:xfrm>
                <a:off x="3464430" y="-601902"/>
                <a:ext cx="42840" cy="257400"/>
              </p14:xfrm>
            </p:contentPart>
          </mc:Choice>
          <mc:Fallback>
            <p:pic>
              <p:nvPicPr>
                <p:cNvPr id="32" name="잉크 31">
                  <a:extLst>
                    <a:ext uri="{FF2B5EF4-FFF2-40B4-BE49-F238E27FC236}">
                      <a16:creationId xmlns:a16="http://schemas.microsoft.com/office/drawing/2014/main" id="{4A46A11A-F24F-44A0-A96F-801308325269}"/>
                    </a:ext>
                  </a:extLst>
                </p:cNvPr>
                <p:cNvPicPr/>
                <p:nvPr/>
              </p:nvPicPr>
              <p:blipFill>
                <a:blip r:embed="rId38"/>
                <a:stretch>
                  <a:fillRect/>
                </a:stretch>
              </p:blipFill>
              <p:spPr>
                <a:xfrm>
                  <a:off x="3455430" y="-610902"/>
                  <a:ext cx="60480" cy="27504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33" name="잉크 32">
                  <a:extLst>
                    <a:ext uri="{FF2B5EF4-FFF2-40B4-BE49-F238E27FC236}">
                      <a16:creationId xmlns:a16="http://schemas.microsoft.com/office/drawing/2014/main" id="{A5A5B56F-1F59-432A-BA10-2411C659EC98}"/>
                    </a:ext>
                  </a:extLst>
                </p14:cNvPr>
                <p14:cNvContentPartPr/>
                <p14:nvPr/>
              </p14:nvContentPartPr>
              <p14:xfrm>
                <a:off x="3460470" y="-525942"/>
                <a:ext cx="75600" cy="74160"/>
              </p14:xfrm>
            </p:contentPart>
          </mc:Choice>
          <mc:Fallback>
            <p:pic>
              <p:nvPicPr>
                <p:cNvPr id="33" name="잉크 32">
                  <a:extLst>
                    <a:ext uri="{FF2B5EF4-FFF2-40B4-BE49-F238E27FC236}">
                      <a16:creationId xmlns:a16="http://schemas.microsoft.com/office/drawing/2014/main" id="{A5A5B56F-1F59-432A-BA10-2411C659EC98}"/>
                    </a:ext>
                  </a:extLst>
                </p:cNvPr>
                <p:cNvPicPr/>
                <p:nvPr/>
              </p:nvPicPr>
              <p:blipFill>
                <a:blip r:embed="rId40"/>
                <a:stretch>
                  <a:fillRect/>
                </a:stretch>
              </p:blipFill>
              <p:spPr>
                <a:xfrm>
                  <a:off x="3451470" y="-534942"/>
                  <a:ext cx="93240" cy="9180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34" name="잉크 33">
                  <a:extLst>
                    <a:ext uri="{FF2B5EF4-FFF2-40B4-BE49-F238E27FC236}">
                      <a16:creationId xmlns:a16="http://schemas.microsoft.com/office/drawing/2014/main" id="{8F0EA456-92DD-46FF-85B7-A8D361E67B72}"/>
                    </a:ext>
                  </a:extLst>
                </p14:cNvPr>
                <p14:cNvContentPartPr/>
                <p14:nvPr/>
              </p14:nvContentPartPr>
              <p14:xfrm>
                <a:off x="3564510" y="-637182"/>
                <a:ext cx="35640" cy="302040"/>
              </p14:xfrm>
            </p:contentPart>
          </mc:Choice>
          <mc:Fallback>
            <p:pic>
              <p:nvPicPr>
                <p:cNvPr id="34" name="잉크 33">
                  <a:extLst>
                    <a:ext uri="{FF2B5EF4-FFF2-40B4-BE49-F238E27FC236}">
                      <a16:creationId xmlns:a16="http://schemas.microsoft.com/office/drawing/2014/main" id="{8F0EA456-92DD-46FF-85B7-A8D361E67B72}"/>
                    </a:ext>
                  </a:extLst>
                </p:cNvPr>
                <p:cNvPicPr/>
                <p:nvPr/>
              </p:nvPicPr>
              <p:blipFill>
                <a:blip r:embed="rId42"/>
                <a:stretch>
                  <a:fillRect/>
                </a:stretch>
              </p:blipFill>
              <p:spPr>
                <a:xfrm>
                  <a:off x="3555870" y="-645822"/>
                  <a:ext cx="53280" cy="31968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35" name="잉크 34">
                  <a:extLst>
                    <a:ext uri="{FF2B5EF4-FFF2-40B4-BE49-F238E27FC236}">
                      <a16:creationId xmlns:a16="http://schemas.microsoft.com/office/drawing/2014/main" id="{CA4FA063-CE0F-4CBF-8402-0BBC4AC03D4E}"/>
                    </a:ext>
                  </a:extLst>
                </p14:cNvPr>
                <p14:cNvContentPartPr/>
                <p14:nvPr/>
              </p14:nvContentPartPr>
              <p14:xfrm>
                <a:off x="3622470" y="-662742"/>
                <a:ext cx="119520" cy="176400"/>
              </p14:xfrm>
            </p:contentPart>
          </mc:Choice>
          <mc:Fallback>
            <p:pic>
              <p:nvPicPr>
                <p:cNvPr id="35" name="잉크 34">
                  <a:extLst>
                    <a:ext uri="{FF2B5EF4-FFF2-40B4-BE49-F238E27FC236}">
                      <a16:creationId xmlns:a16="http://schemas.microsoft.com/office/drawing/2014/main" id="{CA4FA063-CE0F-4CBF-8402-0BBC4AC03D4E}"/>
                    </a:ext>
                  </a:extLst>
                </p:cNvPr>
                <p:cNvPicPr/>
                <p:nvPr/>
              </p:nvPicPr>
              <p:blipFill>
                <a:blip r:embed="rId44"/>
                <a:stretch>
                  <a:fillRect/>
                </a:stretch>
              </p:blipFill>
              <p:spPr>
                <a:xfrm>
                  <a:off x="3613470" y="-671382"/>
                  <a:ext cx="137160" cy="19404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36" name="잉크 35">
                  <a:extLst>
                    <a:ext uri="{FF2B5EF4-FFF2-40B4-BE49-F238E27FC236}">
                      <a16:creationId xmlns:a16="http://schemas.microsoft.com/office/drawing/2014/main" id="{585B29BA-6449-4238-9F23-C624ED2392CE}"/>
                    </a:ext>
                  </a:extLst>
                </p14:cNvPr>
                <p14:cNvContentPartPr/>
                <p14:nvPr/>
              </p14:nvContentPartPr>
              <p14:xfrm>
                <a:off x="3726870" y="-656262"/>
                <a:ext cx="83880" cy="54720"/>
              </p14:xfrm>
            </p:contentPart>
          </mc:Choice>
          <mc:Fallback>
            <p:pic>
              <p:nvPicPr>
                <p:cNvPr id="36" name="잉크 35">
                  <a:extLst>
                    <a:ext uri="{FF2B5EF4-FFF2-40B4-BE49-F238E27FC236}">
                      <a16:creationId xmlns:a16="http://schemas.microsoft.com/office/drawing/2014/main" id="{585B29BA-6449-4238-9F23-C624ED2392CE}"/>
                    </a:ext>
                  </a:extLst>
                </p:cNvPr>
                <p:cNvPicPr/>
                <p:nvPr/>
              </p:nvPicPr>
              <p:blipFill>
                <a:blip r:embed="rId46"/>
                <a:stretch>
                  <a:fillRect/>
                </a:stretch>
              </p:blipFill>
              <p:spPr>
                <a:xfrm>
                  <a:off x="3717870" y="-665262"/>
                  <a:ext cx="101520" cy="7236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37" name="잉크 36">
                  <a:extLst>
                    <a:ext uri="{FF2B5EF4-FFF2-40B4-BE49-F238E27FC236}">
                      <a16:creationId xmlns:a16="http://schemas.microsoft.com/office/drawing/2014/main" id="{201FD563-1631-4997-B96B-58F6FFEB96DF}"/>
                    </a:ext>
                  </a:extLst>
                </p14:cNvPr>
                <p14:cNvContentPartPr/>
                <p14:nvPr/>
              </p14:nvContentPartPr>
              <p14:xfrm>
                <a:off x="3847110" y="-787662"/>
                <a:ext cx="30960" cy="281520"/>
              </p14:xfrm>
            </p:contentPart>
          </mc:Choice>
          <mc:Fallback>
            <p:pic>
              <p:nvPicPr>
                <p:cNvPr id="37" name="잉크 36">
                  <a:extLst>
                    <a:ext uri="{FF2B5EF4-FFF2-40B4-BE49-F238E27FC236}">
                      <a16:creationId xmlns:a16="http://schemas.microsoft.com/office/drawing/2014/main" id="{201FD563-1631-4997-B96B-58F6FFEB96DF}"/>
                    </a:ext>
                  </a:extLst>
                </p:cNvPr>
                <p:cNvPicPr/>
                <p:nvPr/>
              </p:nvPicPr>
              <p:blipFill>
                <a:blip r:embed="rId48"/>
                <a:stretch>
                  <a:fillRect/>
                </a:stretch>
              </p:blipFill>
              <p:spPr>
                <a:xfrm>
                  <a:off x="3838110" y="-796302"/>
                  <a:ext cx="48600" cy="29916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38" name="잉크 37">
                  <a:extLst>
                    <a:ext uri="{FF2B5EF4-FFF2-40B4-BE49-F238E27FC236}">
                      <a16:creationId xmlns:a16="http://schemas.microsoft.com/office/drawing/2014/main" id="{17E420A7-E897-4078-B256-A8709F12EAB4}"/>
                    </a:ext>
                  </a:extLst>
                </p14:cNvPr>
                <p14:cNvContentPartPr/>
                <p14:nvPr/>
              </p14:nvContentPartPr>
              <p14:xfrm>
                <a:off x="3807870" y="-526662"/>
                <a:ext cx="130680" cy="146880"/>
              </p14:xfrm>
            </p:contentPart>
          </mc:Choice>
          <mc:Fallback>
            <p:pic>
              <p:nvPicPr>
                <p:cNvPr id="38" name="잉크 37">
                  <a:extLst>
                    <a:ext uri="{FF2B5EF4-FFF2-40B4-BE49-F238E27FC236}">
                      <a16:creationId xmlns:a16="http://schemas.microsoft.com/office/drawing/2014/main" id="{17E420A7-E897-4078-B256-A8709F12EAB4}"/>
                    </a:ext>
                  </a:extLst>
                </p:cNvPr>
                <p:cNvPicPr/>
                <p:nvPr/>
              </p:nvPicPr>
              <p:blipFill>
                <a:blip r:embed="rId50"/>
                <a:stretch>
                  <a:fillRect/>
                </a:stretch>
              </p:blipFill>
              <p:spPr>
                <a:xfrm>
                  <a:off x="3798870" y="-535302"/>
                  <a:ext cx="148320" cy="16452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39" name="잉크 38">
                  <a:extLst>
                    <a:ext uri="{FF2B5EF4-FFF2-40B4-BE49-F238E27FC236}">
                      <a16:creationId xmlns:a16="http://schemas.microsoft.com/office/drawing/2014/main" id="{0F0E1B54-340C-4B2B-AAE0-919D1FA69856}"/>
                    </a:ext>
                  </a:extLst>
                </p14:cNvPr>
                <p14:cNvContentPartPr/>
                <p14:nvPr/>
              </p14:nvContentPartPr>
              <p14:xfrm>
                <a:off x="4062390" y="-705942"/>
                <a:ext cx="158400" cy="151560"/>
              </p14:xfrm>
            </p:contentPart>
          </mc:Choice>
          <mc:Fallback>
            <p:pic>
              <p:nvPicPr>
                <p:cNvPr id="39" name="잉크 38">
                  <a:extLst>
                    <a:ext uri="{FF2B5EF4-FFF2-40B4-BE49-F238E27FC236}">
                      <a16:creationId xmlns:a16="http://schemas.microsoft.com/office/drawing/2014/main" id="{0F0E1B54-340C-4B2B-AAE0-919D1FA69856}"/>
                    </a:ext>
                  </a:extLst>
                </p:cNvPr>
                <p:cNvPicPr/>
                <p:nvPr/>
              </p:nvPicPr>
              <p:blipFill>
                <a:blip r:embed="rId52"/>
                <a:stretch>
                  <a:fillRect/>
                </a:stretch>
              </p:blipFill>
              <p:spPr>
                <a:xfrm>
                  <a:off x="4053750" y="-714582"/>
                  <a:ext cx="176040" cy="16920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40" name="잉크 39">
                  <a:extLst>
                    <a:ext uri="{FF2B5EF4-FFF2-40B4-BE49-F238E27FC236}">
                      <a16:creationId xmlns:a16="http://schemas.microsoft.com/office/drawing/2014/main" id="{E54D1963-7DA9-4B34-B95D-FAF42B08BF33}"/>
                    </a:ext>
                  </a:extLst>
                </p14:cNvPr>
                <p14:cNvContentPartPr/>
                <p14:nvPr/>
              </p14:nvContentPartPr>
              <p14:xfrm>
                <a:off x="4239870" y="-741222"/>
                <a:ext cx="30960" cy="222840"/>
              </p14:xfrm>
            </p:contentPart>
          </mc:Choice>
          <mc:Fallback>
            <p:pic>
              <p:nvPicPr>
                <p:cNvPr id="40" name="잉크 39">
                  <a:extLst>
                    <a:ext uri="{FF2B5EF4-FFF2-40B4-BE49-F238E27FC236}">
                      <a16:creationId xmlns:a16="http://schemas.microsoft.com/office/drawing/2014/main" id="{E54D1963-7DA9-4B34-B95D-FAF42B08BF33}"/>
                    </a:ext>
                  </a:extLst>
                </p:cNvPr>
                <p:cNvPicPr/>
                <p:nvPr/>
              </p:nvPicPr>
              <p:blipFill>
                <a:blip r:embed="rId54"/>
                <a:stretch>
                  <a:fillRect/>
                </a:stretch>
              </p:blipFill>
              <p:spPr>
                <a:xfrm>
                  <a:off x="4231230" y="-749862"/>
                  <a:ext cx="48600" cy="24048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41" name="잉크 40">
                  <a:extLst>
                    <a:ext uri="{FF2B5EF4-FFF2-40B4-BE49-F238E27FC236}">
                      <a16:creationId xmlns:a16="http://schemas.microsoft.com/office/drawing/2014/main" id="{7970B738-DCB3-479F-9154-8C8B97666110}"/>
                    </a:ext>
                  </a:extLst>
                </p14:cNvPr>
                <p14:cNvContentPartPr/>
                <p14:nvPr/>
              </p14:nvContentPartPr>
              <p14:xfrm>
                <a:off x="4170390" y="-486702"/>
                <a:ext cx="31320" cy="95400"/>
              </p14:xfrm>
            </p:contentPart>
          </mc:Choice>
          <mc:Fallback>
            <p:pic>
              <p:nvPicPr>
                <p:cNvPr id="41" name="잉크 40">
                  <a:extLst>
                    <a:ext uri="{FF2B5EF4-FFF2-40B4-BE49-F238E27FC236}">
                      <a16:creationId xmlns:a16="http://schemas.microsoft.com/office/drawing/2014/main" id="{7970B738-DCB3-479F-9154-8C8B97666110}"/>
                    </a:ext>
                  </a:extLst>
                </p:cNvPr>
                <p:cNvPicPr/>
                <p:nvPr/>
              </p:nvPicPr>
              <p:blipFill>
                <a:blip r:embed="rId56"/>
                <a:stretch>
                  <a:fillRect/>
                </a:stretch>
              </p:blipFill>
              <p:spPr>
                <a:xfrm>
                  <a:off x="4161390" y="-495342"/>
                  <a:ext cx="48960" cy="113040"/>
                </a:xfrm>
                <a:prstGeom prst="rect">
                  <a:avLst/>
                </a:prstGeom>
              </p:spPr>
            </p:pic>
          </mc:Fallback>
        </mc:AlternateContent>
        <mc:AlternateContent xmlns:mc="http://schemas.openxmlformats.org/markup-compatibility/2006">
          <mc:Choice xmlns:p14="http://schemas.microsoft.com/office/powerpoint/2010/main" Requires="p14">
            <p:contentPart p14:bwMode="auto" r:id="rId57">
              <p14:nvContentPartPr>
                <p14:cNvPr id="42" name="잉크 41">
                  <a:extLst>
                    <a:ext uri="{FF2B5EF4-FFF2-40B4-BE49-F238E27FC236}">
                      <a16:creationId xmlns:a16="http://schemas.microsoft.com/office/drawing/2014/main" id="{63994DBD-FE0E-4FA9-99BF-5E8209818E8A}"/>
                    </a:ext>
                  </a:extLst>
                </p14:cNvPr>
                <p14:cNvContentPartPr/>
                <p14:nvPr/>
              </p14:nvContentPartPr>
              <p14:xfrm>
                <a:off x="4098390" y="-525942"/>
                <a:ext cx="174600" cy="176400"/>
              </p14:xfrm>
            </p:contentPart>
          </mc:Choice>
          <mc:Fallback>
            <p:pic>
              <p:nvPicPr>
                <p:cNvPr id="42" name="잉크 41">
                  <a:extLst>
                    <a:ext uri="{FF2B5EF4-FFF2-40B4-BE49-F238E27FC236}">
                      <a16:creationId xmlns:a16="http://schemas.microsoft.com/office/drawing/2014/main" id="{63994DBD-FE0E-4FA9-99BF-5E8209818E8A}"/>
                    </a:ext>
                  </a:extLst>
                </p:cNvPr>
                <p:cNvPicPr/>
                <p:nvPr/>
              </p:nvPicPr>
              <p:blipFill>
                <a:blip r:embed="rId58"/>
                <a:stretch>
                  <a:fillRect/>
                </a:stretch>
              </p:blipFill>
              <p:spPr>
                <a:xfrm>
                  <a:off x="4089750" y="-534942"/>
                  <a:ext cx="192240" cy="194040"/>
                </a:xfrm>
                <a:prstGeom prst="rect">
                  <a:avLst/>
                </a:prstGeom>
              </p:spPr>
            </p:pic>
          </mc:Fallback>
        </mc:AlternateContent>
      </p:grpSp>
      <p:grpSp>
        <p:nvGrpSpPr>
          <p:cNvPr id="46" name="그룹 45">
            <a:extLst>
              <a:ext uri="{FF2B5EF4-FFF2-40B4-BE49-F238E27FC236}">
                <a16:creationId xmlns:a16="http://schemas.microsoft.com/office/drawing/2014/main" id="{32AAFBFA-84FD-4348-8CF2-587613B9A6E8}"/>
              </a:ext>
            </a:extLst>
          </p:cNvPr>
          <p:cNvGrpSpPr/>
          <p:nvPr/>
        </p:nvGrpSpPr>
        <p:grpSpPr>
          <a:xfrm>
            <a:off x="727710" y="-415062"/>
            <a:ext cx="1946880" cy="824400"/>
            <a:chOff x="727710" y="-415062"/>
            <a:chExt cx="1946880" cy="824400"/>
          </a:xfrm>
        </p:grpSpPr>
        <mc:AlternateContent xmlns:mc="http://schemas.openxmlformats.org/markup-compatibility/2006">
          <mc:Choice xmlns:p14="http://schemas.microsoft.com/office/powerpoint/2010/main" Requires="p14">
            <p:contentPart p14:bwMode="auto" r:id="rId59">
              <p14:nvContentPartPr>
                <p14:cNvPr id="20" name="잉크 19">
                  <a:extLst>
                    <a:ext uri="{FF2B5EF4-FFF2-40B4-BE49-F238E27FC236}">
                      <a16:creationId xmlns:a16="http://schemas.microsoft.com/office/drawing/2014/main" id="{B46B2E13-55CC-4663-AFBC-E647CDE303B7}"/>
                    </a:ext>
                  </a:extLst>
                </p14:cNvPr>
                <p14:cNvContentPartPr/>
                <p14:nvPr/>
              </p14:nvContentPartPr>
              <p14:xfrm>
                <a:off x="727710" y="69138"/>
                <a:ext cx="187560" cy="340200"/>
              </p14:xfrm>
            </p:contentPart>
          </mc:Choice>
          <mc:Fallback>
            <p:pic>
              <p:nvPicPr>
                <p:cNvPr id="20" name="잉크 19">
                  <a:extLst>
                    <a:ext uri="{FF2B5EF4-FFF2-40B4-BE49-F238E27FC236}">
                      <a16:creationId xmlns:a16="http://schemas.microsoft.com/office/drawing/2014/main" id="{B46B2E13-55CC-4663-AFBC-E647CDE303B7}"/>
                    </a:ext>
                  </a:extLst>
                </p:cNvPr>
                <p:cNvPicPr/>
                <p:nvPr/>
              </p:nvPicPr>
              <p:blipFill>
                <a:blip r:embed="rId60"/>
                <a:stretch>
                  <a:fillRect/>
                </a:stretch>
              </p:blipFill>
              <p:spPr>
                <a:xfrm>
                  <a:off x="718710" y="60138"/>
                  <a:ext cx="205200" cy="35784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21" name="잉크 20">
                  <a:extLst>
                    <a:ext uri="{FF2B5EF4-FFF2-40B4-BE49-F238E27FC236}">
                      <a16:creationId xmlns:a16="http://schemas.microsoft.com/office/drawing/2014/main" id="{BF697D5D-D72E-463B-8E85-4E473C6A87BE}"/>
                    </a:ext>
                  </a:extLst>
                </p14:cNvPr>
                <p14:cNvContentPartPr/>
                <p14:nvPr/>
              </p14:nvContentPartPr>
              <p14:xfrm>
                <a:off x="1007070" y="22338"/>
                <a:ext cx="207720" cy="226800"/>
              </p14:xfrm>
            </p:contentPart>
          </mc:Choice>
          <mc:Fallback>
            <p:pic>
              <p:nvPicPr>
                <p:cNvPr id="21" name="잉크 20">
                  <a:extLst>
                    <a:ext uri="{FF2B5EF4-FFF2-40B4-BE49-F238E27FC236}">
                      <a16:creationId xmlns:a16="http://schemas.microsoft.com/office/drawing/2014/main" id="{BF697D5D-D72E-463B-8E85-4E473C6A87BE}"/>
                    </a:ext>
                  </a:extLst>
                </p:cNvPr>
                <p:cNvPicPr/>
                <p:nvPr/>
              </p:nvPicPr>
              <p:blipFill>
                <a:blip r:embed="rId62"/>
                <a:stretch>
                  <a:fillRect/>
                </a:stretch>
              </p:blipFill>
              <p:spPr>
                <a:xfrm>
                  <a:off x="998070" y="13698"/>
                  <a:ext cx="225360" cy="24444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22" name="잉크 21">
                  <a:extLst>
                    <a:ext uri="{FF2B5EF4-FFF2-40B4-BE49-F238E27FC236}">
                      <a16:creationId xmlns:a16="http://schemas.microsoft.com/office/drawing/2014/main" id="{770C6612-029C-463F-AB34-9ED154C5CD14}"/>
                    </a:ext>
                  </a:extLst>
                </p14:cNvPr>
                <p14:cNvContentPartPr/>
                <p14:nvPr/>
              </p14:nvContentPartPr>
              <p14:xfrm>
                <a:off x="1214790" y="-63342"/>
                <a:ext cx="174600" cy="63720"/>
              </p14:xfrm>
            </p:contentPart>
          </mc:Choice>
          <mc:Fallback>
            <p:pic>
              <p:nvPicPr>
                <p:cNvPr id="22" name="잉크 21">
                  <a:extLst>
                    <a:ext uri="{FF2B5EF4-FFF2-40B4-BE49-F238E27FC236}">
                      <a16:creationId xmlns:a16="http://schemas.microsoft.com/office/drawing/2014/main" id="{770C6612-029C-463F-AB34-9ED154C5CD14}"/>
                    </a:ext>
                  </a:extLst>
                </p:cNvPr>
                <p:cNvPicPr/>
                <p:nvPr/>
              </p:nvPicPr>
              <p:blipFill>
                <a:blip r:embed="rId64"/>
                <a:stretch>
                  <a:fillRect/>
                </a:stretch>
              </p:blipFill>
              <p:spPr>
                <a:xfrm>
                  <a:off x="1206150" y="-71982"/>
                  <a:ext cx="192240" cy="81360"/>
                </a:xfrm>
                <a:prstGeom prst="rect">
                  <a:avLst/>
                </a:prstGeom>
              </p:spPr>
            </p:pic>
          </mc:Fallback>
        </mc:AlternateContent>
        <mc:AlternateContent xmlns:mc="http://schemas.openxmlformats.org/markup-compatibility/2006">
          <mc:Choice xmlns:p14="http://schemas.microsoft.com/office/powerpoint/2010/main" Requires="p14">
            <p:contentPart p14:bwMode="auto" r:id="rId65">
              <p14:nvContentPartPr>
                <p14:cNvPr id="23" name="잉크 22">
                  <a:extLst>
                    <a:ext uri="{FF2B5EF4-FFF2-40B4-BE49-F238E27FC236}">
                      <a16:creationId xmlns:a16="http://schemas.microsoft.com/office/drawing/2014/main" id="{3D44A05B-CFE3-4877-9B7B-A2E0082E802C}"/>
                    </a:ext>
                  </a:extLst>
                </p14:cNvPr>
                <p14:cNvContentPartPr/>
                <p14:nvPr/>
              </p14:nvContentPartPr>
              <p14:xfrm>
                <a:off x="1411710" y="-115902"/>
                <a:ext cx="360" cy="184320"/>
              </p14:xfrm>
            </p:contentPart>
          </mc:Choice>
          <mc:Fallback>
            <p:pic>
              <p:nvPicPr>
                <p:cNvPr id="23" name="잉크 22">
                  <a:extLst>
                    <a:ext uri="{FF2B5EF4-FFF2-40B4-BE49-F238E27FC236}">
                      <a16:creationId xmlns:a16="http://schemas.microsoft.com/office/drawing/2014/main" id="{3D44A05B-CFE3-4877-9B7B-A2E0082E802C}"/>
                    </a:ext>
                  </a:extLst>
                </p:cNvPr>
                <p:cNvPicPr/>
                <p:nvPr/>
              </p:nvPicPr>
              <p:blipFill>
                <a:blip r:embed="rId66"/>
                <a:stretch>
                  <a:fillRect/>
                </a:stretch>
              </p:blipFill>
              <p:spPr>
                <a:xfrm>
                  <a:off x="1403070" y="-124902"/>
                  <a:ext cx="18000" cy="201960"/>
                </a:xfrm>
                <a:prstGeom prst="rect">
                  <a:avLst/>
                </a:prstGeom>
              </p:spPr>
            </p:pic>
          </mc:Fallback>
        </mc:AlternateContent>
        <mc:AlternateContent xmlns:mc="http://schemas.openxmlformats.org/markup-compatibility/2006">
          <mc:Choice xmlns:p14="http://schemas.microsoft.com/office/powerpoint/2010/main" Requires="p14">
            <p:contentPart p14:bwMode="auto" r:id="rId67">
              <p14:nvContentPartPr>
                <p14:cNvPr id="24" name="잉크 23">
                  <a:extLst>
                    <a:ext uri="{FF2B5EF4-FFF2-40B4-BE49-F238E27FC236}">
                      <a16:creationId xmlns:a16="http://schemas.microsoft.com/office/drawing/2014/main" id="{6AD7F837-4234-4CED-8D8D-81BFEFC04961}"/>
                    </a:ext>
                  </a:extLst>
                </p14:cNvPr>
                <p14:cNvContentPartPr/>
                <p14:nvPr/>
              </p14:nvContentPartPr>
              <p14:xfrm>
                <a:off x="1492710" y="-196902"/>
                <a:ext cx="70560" cy="580320"/>
              </p14:xfrm>
            </p:contentPart>
          </mc:Choice>
          <mc:Fallback>
            <p:pic>
              <p:nvPicPr>
                <p:cNvPr id="24" name="잉크 23">
                  <a:extLst>
                    <a:ext uri="{FF2B5EF4-FFF2-40B4-BE49-F238E27FC236}">
                      <a16:creationId xmlns:a16="http://schemas.microsoft.com/office/drawing/2014/main" id="{6AD7F837-4234-4CED-8D8D-81BFEFC04961}"/>
                    </a:ext>
                  </a:extLst>
                </p:cNvPr>
                <p:cNvPicPr/>
                <p:nvPr/>
              </p:nvPicPr>
              <p:blipFill>
                <a:blip r:embed="rId68"/>
                <a:stretch>
                  <a:fillRect/>
                </a:stretch>
              </p:blipFill>
              <p:spPr>
                <a:xfrm>
                  <a:off x="1484070" y="-205902"/>
                  <a:ext cx="88200" cy="597960"/>
                </a:xfrm>
                <a:prstGeom prst="rect">
                  <a:avLst/>
                </a:prstGeom>
              </p:spPr>
            </p:pic>
          </mc:Fallback>
        </mc:AlternateContent>
        <mc:AlternateContent xmlns:mc="http://schemas.openxmlformats.org/markup-compatibility/2006">
          <mc:Choice xmlns:p14="http://schemas.microsoft.com/office/powerpoint/2010/main" Requires="p14">
            <p:contentPart p14:bwMode="auto" r:id="rId69">
              <p14:nvContentPartPr>
                <p14:cNvPr id="25" name="잉크 24">
                  <a:extLst>
                    <a:ext uri="{FF2B5EF4-FFF2-40B4-BE49-F238E27FC236}">
                      <a16:creationId xmlns:a16="http://schemas.microsoft.com/office/drawing/2014/main" id="{218947B2-40A3-41B6-83D3-D299DFCC3C6C}"/>
                    </a:ext>
                  </a:extLst>
                </p14:cNvPr>
                <p14:cNvContentPartPr/>
                <p14:nvPr/>
              </p14:nvContentPartPr>
              <p14:xfrm>
                <a:off x="1793670" y="-347382"/>
                <a:ext cx="459360" cy="13680"/>
              </p14:xfrm>
            </p:contentPart>
          </mc:Choice>
          <mc:Fallback>
            <p:pic>
              <p:nvPicPr>
                <p:cNvPr id="25" name="잉크 24">
                  <a:extLst>
                    <a:ext uri="{FF2B5EF4-FFF2-40B4-BE49-F238E27FC236}">
                      <a16:creationId xmlns:a16="http://schemas.microsoft.com/office/drawing/2014/main" id="{218947B2-40A3-41B6-83D3-D299DFCC3C6C}"/>
                    </a:ext>
                  </a:extLst>
                </p:cNvPr>
                <p:cNvPicPr/>
                <p:nvPr/>
              </p:nvPicPr>
              <p:blipFill>
                <a:blip r:embed="rId70"/>
                <a:stretch>
                  <a:fillRect/>
                </a:stretch>
              </p:blipFill>
              <p:spPr>
                <a:xfrm>
                  <a:off x="1785030" y="-356382"/>
                  <a:ext cx="477000" cy="31320"/>
                </a:xfrm>
                <a:prstGeom prst="rect">
                  <a:avLst/>
                </a:prstGeom>
              </p:spPr>
            </p:pic>
          </mc:Fallback>
        </mc:AlternateContent>
        <mc:AlternateContent xmlns:mc="http://schemas.openxmlformats.org/markup-compatibility/2006">
          <mc:Choice xmlns:p14="http://schemas.microsoft.com/office/powerpoint/2010/main" Requires="p14">
            <p:contentPart p14:bwMode="auto" r:id="rId71">
              <p14:nvContentPartPr>
                <p14:cNvPr id="26" name="잉크 25">
                  <a:extLst>
                    <a:ext uri="{FF2B5EF4-FFF2-40B4-BE49-F238E27FC236}">
                      <a16:creationId xmlns:a16="http://schemas.microsoft.com/office/drawing/2014/main" id="{3C1DFBFF-892C-40FD-8139-785891E2F74C}"/>
                    </a:ext>
                  </a:extLst>
                </p14:cNvPr>
                <p14:cNvContentPartPr/>
                <p14:nvPr/>
              </p14:nvContentPartPr>
              <p14:xfrm>
                <a:off x="1905270" y="-393822"/>
                <a:ext cx="16200" cy="226080"/>
              </p14:xfrm>
            </p:contentPart>
          </mc:Choice>
          <mc:Fallback>
            <p:pic>
              <p:nvPicPr>
                <p:cNvPr id="26" name="잉크 25">
                  <a:extLst>
                    <a:ext uri="{FF2B5EF4-FFF2-40B4-BE49-F238E27FC236}">
                      <a16:creationId xmlns:a16="http://schemas.microsoft.com/office/drawing/2014/main" id="{3C1DFBFF-892C-40FD-8139-785891E2F74C}"/>
                    </a:ext>
                  </a:extLst>
                </p:cNvPr>
                <p:cNvPicPr/>
                <p:nvPr/>
              </p:nvPicPr>
              <p:blipFill>
                <a:blip r:embed="rId72"/>
                <a:stretch>
                  <a:fillRect/>
                </a:stretch>
              </p:blipFill>
              <p:spPr>
                <a:xfrm>
                  <a:off x="1896270" y="-402822"/>
                  <a:ext cx="33840" cy="243720"/>
                </a:xfrm>
                <a:prstGeom prst="rect">
                  <a:avLst/>
                </a:prstGeom>
              </p:spPr>
            </p:pic>
          </mc:Fallback>
        </mc:AlternateContent>
        <mc:AlternateContent xmlns:mc="http://schemas.openxmlformats.org/markup-compatibility/2006">
          <mc:Choice xmlns:p14="http://schemas.microsoft.com/office/powerpoint/2010/main" Requires="p14">
            <p:contentPart p14:bwMode="auto" r:id="rId73">
              <p14:nvContentPartPr>
                <p14:cNvPr id="27" name="잉크 26">
                  <a:extLst>
                    <a:ext uri="{FF2B5EF4-FFF2-40B4-BE49-F238E27FC236}">
                      <a16:creationId xmlns:a16="http://schemas.microsoft.com/office/drawing/2014/main" id="{B9A63EDB-1DBE-4CC0-953E-7553EB66917F}"/>
                    </a:ext>
                  </a:extLst>
                </p14:cNvPr>
                <p14:cNvContentPartPr/>
                <p14:nvPr/>
              </p14:nvContentPartPr>
              <p14:xfrm>
                <a:off x="2245110" y="-253062"/>
                <a:ext cx="348120" cy="102600"/>
              </p14:xfrm>
            </p:contentPart>
          </mc:Choice>
          <mc:Fallback>
            <p:pic>
              <p:nvPicPr>
                <p:cNvPr id="27" name="잉크 26">
                  <a:extLst>
                    <a:ext uri="{FF2B5EF4-FFF2-40B4-BE49-F238E27FC236}">
                      <a16:creationId xmlns:a16="http://schemas.microsoft.com/office/drawing/2014/main" id="{B9A63EDB-1DBE-4CC0-953E-7553EB66917F}"/>
                    </a:ext>
                  </a:extLst>
                </p:cNvPr>
                <p:cNvPicPr/>
                <p:nvPr/>
              </p:nvPicPr>
              <p:blipFill>
                <a:blip r:embed="rId74"/>
                <a:stretch>
                  <a:fillRect/>
                </a:stretch>
              </p:blipFill>
              <p:spPr>
                <a:xfrm>
                  <a:off x="2236470" y="-262062"/>
                  <a:ext cx="365760" cy="120240"/>
                </a:xfrm>
                <a:prstGeom prst="rect">
                  <a:avLst/>
                </a:prstGeom>
              </p:spPr>
            </p:pic>
          </mc:Fallback>
        </mc:AlternateContent>
        <mc:AlternateContent xmlns:mc="http://schemas.openxmlformats.org/markup-compatibility/2006">
          <mc:Choice xmlns:p14="http://schemas.microsoft.com/office/powerpoint/2010/main" Requires="p14">
            <p:contentPart p14:bwMode="auto" r:id="rId75">
              <p14:nvContentPartPr>
                <p14:cNvPr id="28" name="잉크 27">
                  <a:extLst>
                    <a:ext uri="{FF2B5EF4-FFF2-40B4-BE49-F238E27FC236}">
                      <a16:creationId xmlns:a16="http://schemas.microsoft.com/office/drawing/2014/main" id="{936135D0-F24A-494E-92B3-C3175BEA83DC}"/>
                    </a:ext>
                  </a:extLst>
                </p14:cNvPr>
                <p14:cNvContentPartPr/>
                <p14:nvPr/>
              </p14:nvContentPartPr>
              <p14:xfrm>
                <a:off x="2383710" y="-259542"/>
                <a:ext cx="249120" cy="167040"/>
              </p14:xfrm>
            </p:contentPart>
          </mc:Choice>
          <mc:Fallback>
            <p:pic>
              <p:nvPicPr>
                <p:cNvPr id="28" name="잉크 27">
                  <a:extLst>
                    <a:ext uri="{FF2B5EF4-FFF2-40B4-BE49-F238E27FC236}">
                      <a16:creationId xmlns:a16="http://schemas.microsoft.com/office/drawing/2014/main" id="{936135D0-F24A-494E-92B3-C3175BEA83DC}"/>
                    </a:ext>
                  </a:extLst>
                </p:cNvPr>
                <p:cNvPicPr/>
                <p:nvPr/>
              </p:nvPicPr>
              <p:blipFill>
                <a:blip r:embed="rId76"/>
                <a:stretch>
                  <a:fillRect/>
                </a:stretch>
              </p:blipFill>
              <p:spPr>
                <a:xfrm>
                  <a:off x="2375070" y="-268542"/>
                  <a:ext cx="266760" cy="184680"/>
                </a:xfrm>
                <a:prstGeom prst="rect">
                  <a:avLst/>
                </a:prstGeom>
              </p:spPr>
            </p:pic>
          </mc:Fallback>
        </mc:AlternateContent>
        <mc:AlternateContent xmlns:mc="http://schemas.openxmlformats.org/markup-compatibility/2006">
          <mc:Choice xmlns:p14="http://schemas.microsoft.com/office/powerpoint/2010/main" Requires="p14">
            <p:contentPart p14:bwMode="auto" r:id="rId77">
              <p14:nvContentPartPr>
                <p14:cNvPr id="29" name="잉크 28">
                  <a:extLst>
                    <a:ext uri="{FF2B5EF4-FFF2-40B4-BE49-F238E27FC236}">
                      <a16:creationId xmlns:a16="http://schemas.microsoft.com/office/drawing/2014/main" id="{09A5CF83-122B-46DF-8FDF-A2C8E34515C8}"/>
                    </a:ext>
                  </a:extLst>
                </p14:cNvPr>
                <p14:cNvContentPartPr/>
                <p14:nvPr/>
              </p14:nvContentPartPr>
              <p14:xfrm>
                <a:off x="2534190" y="-394182"/>
                <a:ext cx="140400" cy="343440"/>
              </p14:xfrm>
            </p:contentPart>
          </mc:Choice>
          <mc:Fallback>
            <p:pic>
              <p:nvPicPr>
                <p:cNvPr id="29" name="잉크 28">
                  <a:extLst>
                    <a:ext uri="{FF2B5EF4-FFF2-40B4-BE49-F238E27FC236}">
                      <a16:creationId xmlns:a16="http://schemas.microsoft.com/office/drawing/2014/main" id="{09A5CF83-122B-46DF-8FDF-A2C8E34515C8}"/>
                    </a:ext>
                  </a:extLst>
                </p:cNvPr>
                <p:cNvPicPr/>
                <p:nvPr/>
              </p:nvPicPr>
              <p:blipFill>
                <a:blip r:embed="rId78"/>
                <a:stretch>
                  <a:fillRect/>
                </a:stretch>
              </p:blipFill>
              <p:spPr>
                <a:xfrm>
                  <a:off x="2525550" y="-402822"/>
                  <a:ext cx="158040" cy="361080"/>
                </a:xfrm>
                <a:prstGeom prst="rect">
                  <a:avLst/>
                </a:prstGeom>
              </p:spPr>
            </p:pic>
          </mc:Fallback>
        </mc:AlternateContent>
        <mc:AlternateContent xmlns:mc="http://schemas.openxmlformats.org/markup-compatibility/2006">
          <mc:Choice xmlns:p14="http://schemas.microsoft.com/office/powerpoint/2010/main" Requires="p14">
            <p:contentPart p14:bwMode="auto" r:id="rId79">
              <p14:nvContentPartPr>
                <p14:cNvPr id="45" name="잉크 44">
                  <a:extLst>
                    <a:ext uri="{FF2B5EF4-FFF2-40B4-BE49-F238E27FC236}">
                      <a16:creationId xmlns:a16="http://schemas.microsoft.com/office/drawing/2014/main" id="{22AE2569-D428-4B6F-86C9-C2DD697ABE1F}"/>
                    </a:ext>
                  </a:extLst>
                </p14:cNvPr>
                <p14:cNvContentPartPr/>
                <p14:nvPr/>
              </p14:nvContentPartPr>
              <p14:xfrm>
                <a:off x="1793670" y="-415062"/>
                <a:ext cx="361800" cy="321840"/>
              </p14:xfrm>
            </p:contentPart>
          </mc:Choice>
          <mc:Fallback>
            <p:pic>
              <p:nvPicPr>
                <p:cNvPr id="45" name="잉크 44">
                  <a:extLst>
                    <a:ext uri="{FF2B5EF4-FFF2-40B4-BE49-F238E27FC236}">
                      <a16:creationId xmlns:a16="http://schemas.microsoft.com/office/drawing/2014/main" id="{22AE2569-D428-4B6F-86C9-C2DD697ABE1F}"/>
                    </a:ext>
                  </a:extLst>
                </p:cNvPr>
                <p:cNvPicPr/>
                <p:nvPr/>
              </p:nvPicPr>
              <p:blipFill>
                <a:blip r:embed="rId80"/>
                <a:stretch>
                  <a:fillRect/>
                </a:stretch>
              </p:blipFill>
              <p:spPr>
                <a:xfrm>
                  <a:off x="1785030" y="-423702"/>
                  <a:ext cx="379440" cy="3394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81">
            <p14:nvContentPartPr>
              <p14:cNvPr id="48" name="잉크 47">
                <a:extLst>
                  <a:ext uri="{FF2B5EF4-FFF2-40B4-BE49-F238E27FC236}">
                    <a16:creationId xmlns:a16="http://schemas.microsoft.com/office/drawing/2014/main" id="{E05C707B-D489-485E-A422-B63CD0C97227}"/>
                  </a:ext>
                </a:extLst>
              </p14:cNvPr>
              <p14:cNvContentPartPr/>
              <p14:nvPr/>
            </p14:nvContentPartPr>
            <p14:xfrm>
              <a:off x="8113470" y="2220858"/>
              <a:ext cx="607680" cy="70920"/>
            </p14:xfrm>
          </p:contentPart>
        </mc:Choice>
        <mc:Fallback>
          <p:pic>
            <p:nvPicPr>
              <p:cNvPr id="48" name="잉크 47">
                <a:extLst>
                  <a:ext uri="{FF2B5EF4-FFF2-40B4-BE49-F238E27FC236}">
                    <a16:creationId xmlns:a16="http://schemas.microsoft.com/office/drawing/2014/main" id="{E05C707B-D489-485E-A422-B63CD0C97227}"/>
                  </a:ext>
                </a:extLst>
              </p:cNvPr>
              <p:cNvPicPr/>
              <p:nvPr/>
            </p:nvPicPr>
            <p:blipFill>
              <a:blip r:embed="rId82"/>
              <a:stretch>
                <a:fillRect/>
              </a:stretch>
            </p:blipFill>
            <p:spPr>
              <a:xfrm>
                <a:off x="8104470" y="2211858"/>
                <a:ext cx="625320" cy="88560"/>
              </a:xfrm>
              <a:prstGeom prst="rect">
                <a:avLst/>
              </a:prstGeom>
            </p:spPr>
          </p:pic>
        </mc:Fallback>
      </mc:AlternateContent>
      <mc:AlternateContent xmlns:mc="http://schemas.openxmlformats.org/markup-compatibility/2006">
        <mc:Choice xmlns:p14="http://schemas.microsoft.com/office/powerpoint/2010/main" Requires="p14">
          <p:contentPart p14:bwMode="auto" r:id="rId83">
            <p14:nvContentPartPr>
              <p14:cNvPr id="49" name="잉크 48">
                <a:extLst>
                  <a:ext uri="{FF2B5EF4-FFF2-40B4-BE49-F238E27FC236}">
                    <a16:creationId xmlns:a16="http://schemas.microsoft.com/office/drawing/2014/main" id="{AED51973-5591-4681-A6F9-B5E3956160FA}"/>
                  </a:ext>
                </a:extLst>
              </p14:cNvPr>
              <p14:cNvContentPartPr/>
              <p14:nvPr/>
            </p14:nvContentPartPr>
            <p14:xfrm>
              <a:off x="1411710" y="2521818"/>
              <a:ext cx="4382280" cy="119160"/>
            </p14:xfrm>
          </p:contentPart>
        </mc:Choice>
        <mc:Fallback>
          <p:pic>
            <p:nvPicPr>
              <p:cNvPr id="49" name="잉크 48">
                <a:extLst>
                  <a:ext uri="{FF2B5EF4-FFF2-40B4-BE49-F238E27FC236}">
                    <a16:creationId xmlns:a16="http://schemas.microsoft.com/office/drawing/2014/main" id="{AED51973-5591-4681-A6F9-B5E3956160FA}"/>
                  </a:ext>
                </a:extLst>
              </p:cNvPr>
              <p:cNvPicPr/>
              <p:nvPr/>
            </p:nvPicPr>
            <p:blipFill>
              <a:blip r:embed="rId84"/>
              <a:stretch>
                <a:fillRect/>
              </a:stretch>
            </p:blipFill>
            <p:spPr>
              <a:xfrm>
                <a:off x="1403070" y="2512818"/>
                <a:ext cx="4399920" cy="136800"/>
              </a:xfrm>
              <a:prstGeom prst="rect">
                <a:avLst/>
              </a:prstGeom>
            </p:spPr>
          </p:pic>
        </mc:Fallback>
      </mc:AlternateContent>
      <mc:AlternateContent xmlns:mc="http://schemas.openxmlformats.org/markup-compatibility/2006">
        <mc:Choice xmlns:p14="http://schemas.microsoft.com/office/powerpoint/2010/main" Requires="p14">
          <p:contentPart p14:bwMode="auto" r:id="rId85">
            <p14:nvContentPartPr>
              <p14:cNvPr id="50" name="잉크 49">
                <a:extLst>
                  <a:ext uri="{FF2B5EF4-FFF2-40B4-BE49-F238E27FC236}">
                    <a16:creationId xmlns:a16="http://schemas.microsoft.com/office/drawing/2014/main" id="{B19CC6EA-4CEE-4EBB-9D2B-F3ADE909681A}"/>
                  </a:ext>
                </a:extLst>
              </p14:cNvPr>
              <p14:cNvContentPartPr/>
              <p14:nvPr/>
            </p14:nvContentPartPr>
            <p14:xfrm>
              <a:off x="3217110" y="7522938"/>
              <a:ext cx="2520" cy="360"/>
            </p14:xfrm>
          </p:contentPart>
        </mc:Choice>
        <mc:Fallback>
          <p:pic>
            <p:nvPicPr>
              <p:cNvPr id="50" name="잉크 49">
                <a:extLst>
                  <a:ext uri="{FF2B5EF4-FFF2-40B4-BE49-F238E27FC236}">
                    <a16:creationId xmlns:a16="http://schemas.microsoft.com/office/drawing/2014/main" id="{B19CC6EA-4CEE-4EBB-9D2B-F3ADE909681A}"/>
                  </a:ext>
                </a:extLst>
              </p:cNvPr>
              <p:cNvPicPr/>
              <p:nvPr/>
            </p:nvPicPr>
            <p:blipFill>
              <a:blip r:embed="rId86"/>
              <a:stretch>
                <a:fillRect/>
              </a:stretch>
            </p:blipFill>
            <p:spPr>
              <a:xfrm>
                <a:off x="3208470" y="7514298"/>
                <a:ext cx="201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87">
            <p14:nvContentPartPr>
              <p14:cNvPr id="51" name="잉크 50">
                <a:extLst>
                  <a:ext uri="{FF2B5EF4-FFF2-40B4-BE49-F238E27FC236}">
                    <a16:creationId xmlns:a16="http://schemas.microsoft.com/office/drawing/2014/main" id="{E2CA2B03-124F-4A71-9D60-B8EDA14826B6}"/>
                  </a:ext>
                </a:extLst>
              </p14:cNvPr>
              <p14:cNvContentPartPr/>
              <p14:nvPr/>
            </p14:nvContentPartPr>
            <p14:xfrm>
              <a:off x="3576390" y="7499898"/>
              <a:ext cx="360" cy="360"/>
            </p14:xfrm>
          </p:contentPart>
        </mc:Choice>
        <mc:Fallback>
          <p:pic>
            <p:nvPicPr>
              <p:cNvPr id="51" name="잉크 50">
                <a:extLst>
                  <a:ext uri="{FF2B5EF4-FFF2-40B4-BE49-F238E27FC236}">
                    <a16:creationId xmlns:a16="http://schemas.microsoft.com/office/drawing/2014/main" id="{E2CA2B03-124F-4A71-9D60-B8EDA14826B6}"/>
                  </a:ext>
                </a:extLst>
              </p:cNvPr>
              <p:cNvPicPr/>
              <p:nvPr/>
            </p:nvPicPr>
            <p:blipFill>
              <a:blip r:embed="rId88"/>
              <a:stretch>
                <a:fillRect/>
              </a:stretch>
            </p:blipFill>
            <p:spPr>
              <a:xfrm>
                <a:off x="3567390" y="7490898"/>
                <a:ext cx="18000" cy="18000"/>
              </a:xfrm>
              <a:prstGeom prst="rect">
                <a:avLst/>
              </a:prstGeom>
            </p:spPr>
          </p:pic>
        </mc:Fallback>
      </mc:AlternateContent>
      <p:pic>
        <p:nvPicPr>
          <p:cNvPr id="53" name="그림 52">
            <a:extLst>
              <a:ext uri="{FF2B5EF4-FFF2-40B4-BE49-F238E27FC236}">
                <a16:creationId xmlns:a16="http://schemas.microsoft.com/office/drawing/2014/main" id="{F58757F8-21E9-456F-8A6C-A250441FC015}"/>
              </a:ext>
            </a:extLst>
          </p:cNvPr>
          <p:cNvPicPr>
            <a:picLocks noChangeAspect="1"/>
          </p:cNvPicPr>
          <p:nvPr/>
        </p:nvPicPr>
        <p:blipFill>
          <a:blip r:embed="rId89"/>
          <a:stretch>
            <a:fillRect/>
          </a:stretch>
        </p:blipFill>
        <p:spPr>
          <a:xfrm>
            <a:off x="1354999" y="6858000"/>
            <a:ext cx="7792537" cy="1181265"/>
          </a:xfrm>
          <a:prstGeom prst="rect">
            <a:avLst/>
          </a:prstGeom>
        </p:spPr>
      </p:pic>
      <mc:AlternateContent xmlns:mc="http://schemas.openxmlformats.org/markup-compatibility/2006">
        <mc:Choice xmlns:p14="http://schemas.microsoft.com/office/powerpoint/2010/main" Requires="p14">
          <p:contentPart p14:bwMode="auto" r:id="rId90">
            <p14:nvContentPartPr>
              <p14:cNvPr id="54" name="잉크 53">
                <a:extLst>
                  <a:ext uri="{FF2B5EF4-FFF2-40B4-BE49-F238E27FC236}">
                    <a16:creationId xmlns:a16="http://schemas.microsoft.com/office/drawing/2014/main" id="{4DA85586-9718-4871-9BF8-AF3BBDE6698F}"/>
                  </a:ext>
                </a:extLst>
              </p14:cNvPr>
              <p14:cNvContentPartPr/>
              <p14:nvPr/>
            </p14:nvContentPartPr>
            <p14:xfrm>
              <a:off x="4747357" y="7221111"/>
              <a:ext cx="360" cy="360"/>
            </p14:xfrm>
          </p:contentPart>
        </mc:Choice>
        <mc:Fallback>
          <p:pic>
            <p:nvPicPr>
              <p:cNvPr id="54" name="잉크 53">
                <a:extLst>
                  <a:ext uri="{FF2B5EF4-FFF2-40B4-BE49-F238E27FC236}">
                    <a16:creationId xmlns:a16="http://schemas.microsoft.com/office/drawing/2014/main" id="{4DA85586-9718-4871-9BF8-AF3BBDE6698F}"/>
                  </a:ext>
                </a:extLst>
              </p:cNvPr>
              <p:cNvPicPr/>
              <p:nvPr/>
            </p:nvPicPr>
            <p:blipFill>
              <a:blip r:embed="rId88"/>
              <a:stretch>
                <a:fillRect/>
              </a:stretch>
            </p:blipFill>
            <p:spPr>
              <a:xfrm>
                <a:off x="4738717" y="7212471"/>
                <a:ext cx="18000" cy="18000"/>
              </a:xfrm>
              <a:prstGeom prst="rect">
                <a:avLst/>
              </a:prstGeom>
            </p:spPr>
          </p:pic>
        </mc:Fallback>
      </mc:AlternateContent>
      <p:grpSp>
        <p:nvGrpSpPr>
          <p:cNvPr id="57" name="그룹 56">
            <a:extLst>
              <a:ext uri="{FF2B5EF4-FFF2-40B4-BE49-F238E27FC236}">
                <a16:creationId xmlns:a16="http://schemas.microsoft.com/office/drawing/2014/main" id="{5E2ACFC5-AEB1-482A-B382-DE9A2D2037CD}"/>
              </a:ext>
            </a:extLst>
          </p:cNvPr>
          <p:cNvGrpSpPr/>
          <p:nvPr/>
        </p:nvGrpSpPr>
        <p:grpSpPr>
          <a:xfrm>
            <a:off x="3270277" y="7303191"/>
            <a:ext cx="360" cy="360"/>
            <a:chOff x="3270277" y="7303191"/>
            <a:chExt cx="360" cy="360"/>
          </a:xfrm>
        </p:grpSpPr>
        <mc:AlternateContent xmlns:mc="http://schemas.openxmlformats.org/markup-compatibility/2006">
          <mc:Choice xmlns:p14="http://schemas.microsoft.com/office/powerpoint/2010/main" Requires="p14">
            <p:contentPart p14:bwMode="auto" r:id="rId91">
              <p14:nvContentPartPr>
                <p14:cNvPr id="55" name="잉크 54">
                  <a:extLst>
                    <a:ext uri="{FF2B5EF4-FFF2-40B4-BE49-F238E27FC236}">
                      <a16:creationId xmlns:a16="http://schemas.microsoft.com/office/drawing/2014/main" id="{26376AA4-12E9-41F5-929C-6878F8B38142}"/>
                    </a:ext>
                  </a:extLst>
                </p14:cNvPr>
                <p14:cNvContentPartPr/>
                <p14:nvPr/>
              </p14:nvContentPartPr>
              <p14:xfrm>
                <a:off x="3270277" y="7303191"/>
                <a:ext cx="360" cy="360"/>
              </p14:xfrm>
            </p:contentPart>
          </mc:Choice>
          <mc:Fallback>
            <p:pic>
              <p:nvPicPr>
                <p:cNvPr id="55" name="잉크 54">
                  <a:extLst>
                    <a:ext uri="{FF2B5EF4-FFF2-40B4-BE49-F238E27FC236}">
                      <a16:creationId xmlns:a16="http://schemas.microsoft.com/office/drawing/2014/main" id="{26376AA4-12E9-41F5-929C-6878F8B38142}"/>
                    </a:ext>
                  </a:extLst>
                </p:cNvPr>
                <p:cNvPicPr/>
                <p:nvPr/>
              </p:nvPicPr>
              <p:blipFill>
                <a:blip r:embed="rId88"/>
                <a:stretch>
                  <a:fillRect/>
                </a:stretch>
              </p:blipFill>
              <p:spPr>
                <a:xfrm>
                  <a:off x="3261277" y="7294191"/>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92">
              <p14:nvContentPartPr>
                <p14:cNvPr id="56" name="잉크 55">
                  <a:extLst>
                    <a:ext uri="{FF2B5EF4-FFF2-40B4-BE49-F238E27FC236}">
                      <a16:creationId xmlns:a16="http://schemas.microsoft.com/office/drawing/2014/main" id="{EC62E2DF-E8E4-43E3-A280-E096706C4260}"/>
                    </a:ext>
                  </a:extLst>
                </p14:cNvPr>
                <p14:cNvContentPartPr/>
                <p14:nvPr/>
              </p14:nvContentPartPr>
              <p14:xfrm>
                <a:off x="3270277" y="7303191"/>
                <a:ext cx="360" cy="360"/>
              </p14:xfrm>
            </p:contentPart>
          </mc:Choice>
          <mc:Fallback>
            <p:pic>
              <p:nvPicPr>
                <p:cNvPr id="56" name="잉크 55">
                  <a:extLst>
                    <a:ext uri="{FF2B5EF4-FFF2-40B4-BE49-F238E27FC236}">
                      <a16:creationId xmlns:a16="http://schemas.microsoft.com/office/drawing/2014/main" id="{EC62E2DF-E8E4-43E3-A280-E096706C4260}"/>
                    </a:ext>
                  </a:extLst>
                </p:cNvPr>
                <p:cNvPicPr/>
                <p:nvPr/>
              </p:nvPicPr>
              <p:blipFill>
                <a:blip r:embed="rId88"/>
                <a:stretch>
                  <a:fillRect/>
                </a:stretch>
              </p:blipFill>
              <p:spPr>
                <a:xfrm>
                  <a:off x="3261277" y="7294191"/>
                  <a:ext cx="18000" cy="180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93">
            <p14:nvContentPartPr>
              <p14:cNvPr id="58" name="잉크 57">
                <a:extLst>
                  <a:ext uri="{FF2B5EF4-FFF2-40B4-BE49-F238E27FC236}">
                    <a16:creationId xmlns:a16="http://schemas.microsoft.com/office/drawing/2014/main" id="{C217348B-C287-4E23-9ADD-770FAA83C829}"/>
                  </a:ext>
                </a:extLst>
              </p14:cNvPr>
              <p14:cNvContentPartPr/>
              <p14:nvPr/>
            </p14:nvContentPartPr>
            <p14:xfrm>
              <a:off x="5943277" y="-937929"/>
              <a:ext cx="360" cy="360"/>
            </p14:xfrm>
          </p:contentPart>
        </mc:Choice>
        <mc:Fallback>
          <p:pic>
            <p:nvPicPr>
              <p:cNvPr id="58" name="잉크 57">
                <a:extLst>
                  <a:ext uri="{FF2B5EF4-FFF2-40B4-BE49-F238E27FC236}">
                    <a16:creationId xmlns:a16="http://schemas.microsoft.com/office/drawing/2014/main" id="{C217348B-C287-4E23-9ADD-770FAA83C829}"/>
                  </a:ext>
                </a:extLst>
              </p:cNvPr>
              <p:cNvPicPr/>
              <p:nvPr/>
            </p:nvPicPr>
            <p:blipFill>
              <a:blip r:embed="rId88"/>
              <a:stretch>
                <a:fillRect/>
              </a:stretch>
            </p:blipFill>
            <p:spPr>
              <a:xfrm>
                <a:off x="5934637" y="-946929"/>
                <a:ext cx="18000" cy="18000"/>
              </a:xfrm>
              <a:prstGeom prst="rect">
                <a:avLst/>
              </a:prstGeom>
            </p:spPr>
          </p:pic>
        </mc:Fallback>
      </mc:AlternateContent>
      <p:grpSp>
        <p:nvGrpSpPr>
          <p:cNvPr id="64" name="그룹 63">
            <a:extLst>
              <a:ext uri="{FF2B5EF4-FFF2-40B4-BE49-F238E27FC236}">
                <a16:creationId xmlns:a16="http://schemas.microsoft.com/office/drawing/2014/main" id="{A186BF0B-2DD2-40D1-9D73-6CD01CF86BC6}"/>
              </a:ext>
            </a:extLst>
          </p:cNvPr>
          <p:cNvGrpSpPr/>
          <p:nvPr/>
        </p:nvGrpSpPr>
        <p:grpSpPr>
          <a:xfrm>
            <a:off x="3504637" y="7221111"/>
            <a:ext cx="360" cy="360"/>
            <a:chOff x="3504637" y="7221111"/>
            <a:chExt cx="360" cy="360"/>
          </a:xfrm>
        </p:grpSpPr>
        <mc:AlternateContent xmlns:mc="http://schemas.openxmlformats.org/markup-compatibility/2006">
          <mc:Choice xmlns:p14="http://schemas.microsoft.com/office/powerpoint/2010/main" Requires="p14">
            <p:contentPart p14:bwMode="auto" r:id="rId94">
              <p14:nvContentPartPr>
                <p14:cNvPr id="59" name="잉크 58">
                  <a:extLst>
                    <a:ext uri="{FF2B5EF4-FFF2-40B4-BE49-F238E27FC236}">
                      <a16:creationId xmlns:a16="http://schemas.microsoft.com/office/drawing/2014/main" id="{90ACF31F-0410-4B3B-914B-04AC76584E48}"/>
                    </a:ext>
                  </a:extLst>
                </p14:cNvPr>
                <p14:cNvContentPartPr/>
                <p14:nvPr/>
              </p14:nvContentPartPr>
              <p14:xfrm>
                <a:off x="3504637" y="7221111"/>
                <a:ext cx="360" cy="360"/>
              </p14:xfrm>
            </p:contentPart>
          </mc:Choice>
          <mc:Fallback>
            <p:pic>
              <p:nvPicPr>
                <p:cNvPr id="59" name="잉크 58">
                  <a:extLst>
                    <a:ext uri="{FF2B5EF4-FFF2-40B4-BE49-F238E27FC236}">
                      <a16:creationId xmlns:a16="http://schemas.microsoft.com/office/drawing/2014/main" id="{90ACF31F-0410-4B3B-914B-04AC76584E48}"/>
                    </a:ext>
                  </a:extLst>
                </p:cNvPr>
                <p:cNvPicPr/>
                <p:nvPr/>
              </p:nvPicPr>
              <p:blipFill>
                <a:blip r:embed="rId88"/>
                <a:stretch>
                  <a:fillRect/>
                </a:stretch>
              </p:blipFill>
              <p:spPr>
                <a:xfrm>
                  <a:off x="3495637" y="7212471"/>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95">
              <p14:nvContentPartPr>
                <p14:cNvPr id="60" name="잉크 59">
                  <a:extLst>
                    <a:ext uri="{FF2B5EF4-FFF2-40B4-BE49-F238E27FC236}">
                      <a16:creationId xmlns:a16="http://schemas.microsoft.com/office/drawing/2014/main" id="{EA92B354-0CD6-4574-96BE-ED1BADFC04AB}"/>
                    </a:ext>
                  </a:extLst>
                </p14:cNvPr>
                <p14:cNvContentPartPr/>
                <p14:nvPr/>
              </p14:nvContentPartPr>
              <p14:xfrm>
                <a:off x="3504637" y="7221111"/>
                <a:ext cx="360" cy="360"/>
              </p14:xfrm>
            </p:contentPart>
          </mc:Choice>
          <mc:Fallback>
            <p:pic>
              <p:nvPicPr>
                <p:cNvPr id="60" name="잉크 59">
                  <a:extLst>
                    <a:ext uri="{FF2B5EF4-FFF2-40B4-BE49-F238E27FC236}">
                      <a16:creationId xmlns:a16="http://schemas.microsoft.com/office/drawing/2014/main" id="{EA92B354-0CD6-4574-96BE-ED1BADFC04AB}"/>
                    </a:ext>
                  </a:extLst>
                </p:cNvPr>
                <p:cNvPicPr/>
                <p:nvPr/>
              </p:nvPicPr>
              <p:blipFill>
                <a:blip r:embed="rId88"/>
                <a:stretch>
                  <a:fillRect/>
                </a:stretch>
              </p:blipFill>
              <p:spPr>
                <a:xfrm>
                  <a:off x="3495637" y="7212471"/>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96">
              <p14:nvContentPartPr>
                <p14:cNvPr id="61" name="잉크 60">
                  <a:extLst>
                    <a:ext uri="{FF2B5EF4-FFF2-40B4-BE49-F238E27FC236}">
                      <a16:creationId xmlns:a16="http://schemas.microsoft.com/office/drawing/2014/main" id="{06BE9B7D-6466-49B5-A684-E763C6348EB0}"/>
                    </a:ext>
                  </a:extLst>
                </p14:cNvPr>
                <p14:cNvContentPartPr/>
                <p14:nvPr/>
              </p14:nvContentPartPr>
              <p14:xfrm>
                <a:off x="3504637" y="7221111"/>
                <a:ext cx="360" cy="360"/>
              </p14:xfrm>
            </p:contentPart>
          </mc:Choice>
          <mc:Fallback>
            <p:pic>
              <p:nvPicPr>
                <p:cNvPr id="61" name="잉크 60">
                  <a:extLst>
                    <a:ext uri="{FF2B5EF4-FFF2-40B4-BE49-F238E27FC236}">
                      <a16:creationId xmlns:a16="http://schemas.microsoft.com/office/drawing/2014/main" id="{06BE9B7D-6466-49B5-A684-E763C6348EB0}"/>
                    </a:ext>
                  </a:extLst>
                </p:cNvPr>
                <p:cNvPicPr/>
                <p:nvPr/>
              </p:nvPicPr>
              <p:blipFill>
                <a:blip r:embed="rId88"/>
                <a:stretch>
                  <a:fillRect/>
                </a:stretch>
              </p:blipFill>
              <p:spPr>
                <a:xfrm>
                  <a:off x="3495637" y="7212471"/>
                  <a:ext cx="18000" cy="180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97">
            <p14:nvContentPartPr>
              <p14:cNvPr id="62" name="잉크 61">
                <a:extLst>
                  <a:ext uri="{FF2B5EF4-FFF2-40B4-BE49-F238E27FC236}">
                    <a16:creationId xmlns:a16="http://schemas.microsoft.com/office/drawing/2014/main" id="{AA101BEE-9B89-495D-A5CF-6FF51BD0562D}"/>
                  </a:ext>
                </a:extLst>
              </p14:cNvPr>
              <p14:cNvContentPartPr/>
              <p14:nvPr/>
            </p14:nvContentPartPr>
            <p14:xfrm>
              <a:off x="2719477" y="4290351"/>
              <a:ext cx="360" cy="360"/>
            </p14:xfrm>
          </p:contentPart>
        </mc:Choice>
        <mc:Fallback>
          <p:pic>
            <p:nvPicPr>
              <p:cNvPr id="62" name="잉크 61">
                <a:extLst>
                  <a:ext uri="{FF2B5EF4-FFF2-40B4-BE49-F238E27FC236}">
                    <a16:creationId xmlns:a16="http://schemas.microsoft.com/office/drawing/2014/main" id="{AA101BEE-9B89-495D-A5CF-6FF51BD0562D}"/>
                  </a:ext>
                </a:extLst>
              </p:cNvPr>
              <p:cNvPicPr/>
              <p:nvPr/>
            </p:nvPicPr>
            <p:blipFill>
              <a:blip r:embed="rId98"/>
              <a:stretch>
                <a:fillRect/>
              </a:stretch>
            </p:blipFill>
            <p:spPr>
              <a:xfrm>
                <a:off x="2710477" y="4281351"/>
                <a:ext cx="18000" cy="18000"/>
              </a:xfrm>
              <a:prstGeom prst="rect">
                <a:avLst/>
              </a:prstGeom>
            </p:spPr>
          </p:pic>
        </mc:Fallback>
      </mc:AlternateContent>
    </p:spTree>
    <p:extLst>
      <p:ext uri="{BB962C8B-B14F-4D97-AF65-F5344CB8AC3E}">
        <p14:creationId xmlns:p14="http://schemas.microsoft.com/office/powerpoint/2010/main" val="13701742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0130410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0532297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grpSp>
        <p:nvGrpSpPr>
          <p:cNvPr id="15" name="그룹 14">
            <a:extLst>
              <a:ext uri="{FF2B5EF4-FFF2-40B4-BE49-F238E27FC236}">
                <a16:creationId xmlns:a16="http://schemas.microsoft.com/office/drawing/2014/main" id="{DE651ECE-E186-4656-B2C9-280D79D5DC13}"/>
              </a:ext>
            </a:extLst>
          </p:cNvPr>
          <p:cNvGrpSpPr/>
          <p:nvPr/>
        </p:nvGrpSpPr>
        <p:grpSpPr>
          <a:xfrm>
            <a:off x="22830" y="5743098"/>
            <a:ext cx="1885680" cy="287280"/>
            <a:chOff x="22830" y="5743098"/>
            <a:chExt cx="1885680" cy="287280"/>
          </a:xfrm>
        </p:grpSpPr>
        <mc:AlternateContent xmlns:mc="http://schemas.openxmlformats.org/markup-compatibility/2006">
          <mc:Choice xmlns:p14="http://schemas.microsoft.com/office/powerpoint/2010/main" Requires="p14">
            <p:contentPart p14:bwMode="auto" r:id="rId3">
              <p14:nvContentPartPr>
                <p14:cNvPr id="4" name="잉크 3">
                  <a:extLst>
                    <a:ext uri="{FF2B5EF4-FFF2-40B4-BE49-F238E27FC236}">
                      <a16:creationId xmlns:a16="http://schemas.microsoft.com/office/drawing/2014/main" id="{B3F79E5B-CB32-445E-8765-EF16336B9CE8}"/>
                    </a:ext>
                  </a:extLst>
                </p14:cNvPr>
                <p14:cNvContentPartPr/>
                <p14:nvPr/>
              </p14:nvContentPartPr>
              <p14:xfrm>
                <a:off x="346830" y="5983218"/>
                <a:ext cx="1561680" cy="47160"/>
              </p14:xfrm>
            </p:contentPart>
          </mc:Choice>
          <mc:Fallback>
            <p:pic>
              <p:nvPicPr>
                <p:cNvPr id="4" name="잉크 3">
                  <a:extLst>
                    <a:ext uri="{FF2B5EF4-FFF2-40B4-BE49-F238E27FC236}">
                      <a16:creationId xmlns:a16="http://schemas.microsoft.com/office/drawing/2014/main" id="{B3F79E5B-CB32-445E-8765-EF16336B9CE8}"/>
                    </a:ext>
                  </a:extLst>
                </p:cNvPr>
                <p:cNvPicPr/>
                <p:nvPr/>
              </p:nvPicPr>
              <p:blipFill>
                <a:blip r:embed="rId4"/>
                <a:stretch>
                  <a:fillRect/>
                </a:stretch>
              </p:blipFill>
              <p:spPr>
                <a:xfrm>
                  <a:off x="338190" y="5974218"/>
                  <a:ext cx="1579320" cy="648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잉크 4">
                  <a:extLst>
                    <a:ext uri="{FF2B5EF4-FFF2-40B4-BE49-F238E27FC236}">
                      <a16:creationId xmlns:a16="http://schemas.microsoft.com/office/drawing/2014/main" id="{B7187733-8473-4527-965A-8E015D9C9C44}"/>
                    </a:ext>
                  </a:extLst>
                </p14:cNvPr>
                <p14:cNvContentPartPr/>
                <p14:nvPr/>
              </p14:nvContentPartPr>
              <p14:xfrm>
                <a:off x="45510" y="5775498"/>
                <a:ext cx="73080" cy="184320"/>
              </p14:xfrm>
            </p:contentPart>
          </mc:Choice>
          <mc:Fallback>
            <p:pic>
              <p:nvPicPr>
                <p:cNvPr id="5" name="잉크 4">
                  <a:extLst>
                    <a:ext uri="{FF2B5EF4-FFF2-40B4-BE49-F238E27FC236}">
                      <a16:creationId xmlns:a16="http://schemas.microsoft.com/office/drawing/2014/main" id="{B7187733-8473-4527-965A-8E015D9C9C44}"/>
                    </a:ext>
                  </a:extLst>
                </p:cNvPr>
                <p:cNvPicPr/>
                <p:nvPr/>
              </p:nvPicPr>
              <p:blipFill>
                <a:blip r:embed="rId6"/>
                <a:stretch>
                  <a:fillRect/>
                </a:stretch>
              </p:blipFill>
              <p:spPr>
                <a:xfrm>
                  <a:off x="36870" y="5766498"/>
                  <a:ext cx="90720" cy="20196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6" name="잉크 5">
                  <a:extLst>
                    <a:ext uri="{FF2B5EF4-FFF2-40B4-BE49-F238E27FC236}">
                      <a16:creationId xmlns:a16="http://schemas.microsoft.com/office/drawing/2014/main" id="{9F6FB980-D3B5-41D2-BF4C-322860CB89EE}"/>
                    </a:ext>
                  </a:extLst>
                </p14:cNvPr>
                <p14:cNvContentPartPr/>
                <p14:nvPr/>
              </p14:nvContentPartPr>
              <p14:xfrm>
                <a:off x="22830" y="5833098"/>
                <a:ext cx="92160" cy="35280"/>
              </p14:xfrm>
            </p:contentPart>
          </mc:Choice>
          <mc:Fallback>
            <p:pic>
              <p:nvPicPr>
                <p:cNvPr id="6" name="잉크 5">
                  <a:extLst>
                    <a:ext uri="{FF2B5EF4-FFF2-40B4-BE49-F238E27FC236}">
                      <a16:creationId xmlns:a16="http://schemas.microsoft.com/office/drawing/2014/main" id="{9F6FB980-D3B5-41D2-BF4C-322860CB89EE}"/>
                    </a:ext>
                  </a:extLst>
                </p:cNvPr>
                <p:cNvPicPr/>
                <p:nvPr/>
              </p:nvPicPr>
              <p:blipFill>
                <a:blip r:embed="rId8"/>
                <a:stretch>
                  <a:fillRect/>
                </a:stretch>
              </p:blipFill>
              <p:spPr>
                <a:xfrm>
                  <a:off x="13830" y="5824458"/>
                  <a:ext cx="109800" cy="5292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7" name="잉크 6">
                  <a:extLst>
                    <a:ext uri="{FF2B5EF4-FFF2-40B4-BE49-F238E27FC236}">
                      <a16:creationId xmlns:a16="http://schemas.microsoft.com/office/drawing/2014/main" id="{1EE20470-6016-42C1-AE78-9C0AF4E612E2}"/>
                    </a:ext>
                  </a:extLst>
                </p14:cNvPr>
                <p14:cNvContentPartPr/>
                <p14:nvPr/>
              </p14:nvContentPartPr>
              <p14:xfrm>
                <a:off x="138390" y="5752098"/>
                <a:ext cx="31320" cy="119160"/>
              </p14:xfrm>
            </p:contentPart>
          </mc:Choice>
          <mc:Fallback>
            <p:pic>
              <p:nvPicPr>
                <p:cNvPr id="7" name="잉크 6">
                  <a:extLst>
                    <a:ext uri="{FF2B5EF4-FFF2-40B4-BE49-F238E27FC236}">
                      <a16:creationId xmlns:a16="http://schemas.microsoft.com/office/drawing/2014/main" id="{1EE20470-6016-42C1-AE78-9C0AF4E612E2}"/>
                    </a:ext>
                  </a:extLst>
                </p:cNvPr>
                <p:cNvPicPr/>
                <p:nvPr/>
              </p:nvPicPr>
              <p:blipFill>
                <a:blip r:embed="rId10"/>
                <a:stretch>
                  <a:fillRect/>
                </a:stretch>
              </p:blipFill>
              <p:spPr>
                <a:xfrm>
                  <a:off x="129390" y="5743458"/>
                  <a:ext cx="48960" cy="1368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8" name="잉크 7">
                  <a:extLst>
                    <a:ext uri="{FF2B5EF4-FFF2-40B4-BE49-F238E27FC236}">
                      <a16:creationId xmlns:a16="http://schemas.microsoft.com/office/drawing/2014/main" id="{047DB724-E8B3-49F8-9470-24DEF313388C}"/>
                    </a:ext>
                  </a:extLst>
                </p14:cNvPr>
                <p14:cNvContentPartPr/>
                <p14:nvPr/>
              </p14:nvContentPartPr>
              <p14:xfrm>
                <a:off x="230910" y="5743098"/>
                <a:ext cx="45720" cy="9360"/>
              </p14:xfrm>
            </p:contentPart>
          </mc:Choice>
          <mc:Fallback>
            <p:pic>
              <p:nvPicPr>
                <p:cNvPr id="8" name="잉크 7">
                  <a:extLst>
                    <a:ext uri="{FF2B5EF4-FFF2-40B4-BE49-F238E27FC236}">
                      <a16:creationId xmlns:a16="http://schemas.microsoft.com/office/drawing/2014/main" id="{047DB724-E8B3-49F8-9470-24DEF313388C}"/>
                    </a:ext>
                  </a:extLst>
                </p:cNvPr>
                <p:cNvPicPr/>
                <p:nvPr/>
              </p:nvPicPr>
              <p:blipFill>
                <a:blip r:embed="rId12"/>
                <a:stretch>
                  <a:fillRect/>
                </a:stretch>
              </p:blipFill>
              <p:spPr>
                <a:xfrm>
                  <a:off x="222270" y="5734458"/>
                  <a:ext cx="63360" cy="270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9" name="잉크 8">
                  <a:extLst>
                    <a:ext uri="{FF2B5EF4-FFF2-40B4-BE49-F238E27FC236}">
                      <a16:creationId xmlns:a16="http://schemas.microsoft.com/office/drawing/2014/main" id="{382D26C2-9D87-4BB6-804E-14C38151E74C}"/>
                    </a:ext>
                  </a:extLst>
                </p14:cNvPr>
                <p14:cNvContentPartPr/>
                <p14:nvPr/>
              </p14:nvContentPartPr>
              <p14:xfrm>
                <a:off x="206430" y="5781978"/>
                <a:ext cx="53280" cy="47160"/>
              </p14:xfrm>
            </p:contentPart>
          </mc:Choice>
          <mc:Fallback>
            <p:pic>
              <p:nvPicPr>
                <p:cNvPr id="9" name="잉크 8">
                  <a:extLst>
                    <a:ext uri="{FF2B5EF4-FFF2-40B4-BE49-F238E27FC236}">
                      <a16:creationId xmlns:a16="http://schemas.microsoft.com/office/drawing/2014/main" id="{382D26C2-9D87-4BB6-804E-14C38151E74C}"/>
                    </a:ext>
                  </a:extLst>
                </p:cNvPr>
                <p:cNvPicPr/>
                <p:nvPr/>
              </p:nvPicPr>
              <p:blipFill>
                <a:blip r:embed="rId14"/>
                <a:stretch>
                  <a:fillRect/>
                </a:stretch>
              </p:blipFill>
              <p:spPr>
                <a:xfrm>
                  <a:off x="197790" y="5772978"/>
                  <a:ext cx="70920" cy="648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0" name="잉크 9">
                  <a:extLst>
                    <a:ext uri="{FF2B5EF4-FFF2-40B4-BE49-F238E27FC236}">
                      <a16:creationId xmlns:a16="http://schemas.microsoft.com/office/drawing/2014/main" id="{943BEE70-FDC6-4F02-8A5C-512F7CB554BA}"/>
                    </a:ext>
                  </a:extLst>
                </p14:cNvPr>
                <p14:cNvContentPartPr/>
                <p14:nvPr/>
              </p14:nvContentPartPr>
              <p14:xfrm>
                <a:off x="265470" y="5833098"/>
                <a:ext cx="12240" cy="360"/>
              </p14:xfrm>
            </p:contentPart>
          </mc:Choice>
          <mc:Fallback>
            <p:pic>
              <p:nvPicPr>
                <p:cNvPr id="10" name="잉크 9">
                  <a:extLst>
                    <a:ext uri="{FF2B5EF4-FFF2-40B4-BE49-F238E27FC236}">
                      <a16:creationId xmlns:a16="http://schemas.microsoft.com/office/drawing/2014/main" id="{943BEE70-FDC6-4F02-8A5C-512F7CB554BA}"/>
                    </a:ext>
                  </a:extLst>
                </p:cNvPr>
                <p:cNvPicPr/>
                <p:nvPr/>
              </p:nvPicPr>
              <p:blipFill>
                <a:blip r:embed="rId16"/>
                <a:stretch>
                  <a:fillRect/>
                </a:stretch>
              </p:blipFill>
              <p:spPr>
                <a:xfrm>
                  <a:off x="256830" y="5824098"/>
                  <a:ext cx="298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1" name="잉크 10">
                  <a:extLst>
                    <a:ext uri="{FF2B5EF4-FFF2-40B4-BE49-F238E27FC236}">
                      <a16:creationId xmlns:a16="http://schemas.microsoft.com/office/drawing/2014/main" id="{3667E3CF-CD08-43E8-9E00-D3E40B9DFC44}"/>
                    </a:ext>
                  </a:extLst>
                </p14:cNvPr>
                <p14:cNvContentPartPr/>
                <p14:nvPr/>
              </p14:nvContentPartPr>
              <p14:xfrm>
                <a:off x="207870" y="5905098"/>
                <a:ext cx="57960" cy="9720"/>
              </p14:xfrm>
            </p:contentPart>
          </mc:Choice>
          <mc:Fallback>
            <p:pic>
              <p:nvPicPr>
                <p:cNvPr id="11" name="잉크 10">
                  <a:extLst>
                    <a:ext uri="{FF2B5EF4-FFF2-40B4-BE49-F238E27FC236}">
                      <a16:creationId xmlns:a16="http://schemas.microsoft.com/office/drawing/2014/main" id="{3667E3CF-CD08-43E8-9E00-D3E40B9DFC44}"/>
                    </a:ext>
                  </a:extLst>
                </p:cNvPr>
                <p:cNvPicPr/>
                <p:nvPr/>
              </p:nvPicPr>
              <p:blipFill>
                <a:blip r:embed="rId18"/>
                <a:stretch>
                  <a:fillRect/>
                </a:stretch>
              </p:blipFill>
              <p:spPr>
                <a:xfrm>
                  <a:off x="199230" y="5896458"/>
                  <a:ext cx="75600" cy="2736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2" name="잉크 11">
                  <a:extLst>
                    <a:ext uri="{FF2B5EF4-FFF2-40B4-BE49-F238E27FC236}">
                      <a16:creationId xmlns:a16="http://schemas.microsoft.com/office/drawing/2014/main" id="{BA46C68E-2E97-43FF-9168-2230BEC2AD52}"/>
                    </a:ext>
                  </a:extLst>
                </p14:cNvPr>
                <p14:cNvContentPartPr/>
                <p14:nvPr/>
              </p14:nvContentPartPr>
              <p14:xfrm>
                <a:off x="235230" y="5902578"/>
                <a:ext cx="19440" cy="72000"/>
              </p14:xfrm>
            </p:contentPart>
          </mc:Choice>
          <mc:Fallback>
            <p:pic>
              <p:nvPicPr>
                <p:cNvPr id="12" name="잉크 11">
                  <a:extLst>
                    <a:ext uri="{FF2B5EF4-FFF2-40B4-BE49-F238E27FC236}">
                      <a16:creationId xmlns:a16="http://schemas.microsoft.com/office/drawing/2014/main" id="{BA46C68E-2E97-43FF-9168-2230BEC2AD52}"/>
                    </a:ext>
                  </a:extLst>
                </p:cNvPr>
                <p:cNvPicPr/>
                <p:nvPr/>
              </p:nvPicPr>
              <p:blipFill>
                <a:blip r:embed="rId20"/>
                <a:stretch>
                  <a:fillRect/>
                </a:stretch>
              </p:blipFill>
              <p:spPr>
                <a:xfrm>
                  <a:off x="226230" y="5893938"/>
                  <a:ext cx="37080" cy="8964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4" name="잉크 13">
                  <a:extLst>
                    <a:ext uri="{FF2B5EF4-FFF2-40B4-BE49-F238E27FC236}">
                      <a16:creationId xmlns:a16="http://schemas.microsoft.com/office/drawing/2014/main" id="{0D74B1E2-2A85-4D53-8B82-BAB4128BE5E5}"/>
                    </a:ext>
                  </a:extLst>
                </p14:cNvPr>
                <p14:cNvContentPartPr/>
                <p14:nvPr/>
              </p14:nvContentPartPr>
              <p14:xfrm>
                <a:off x="126870" y="5752098"/>
                <a:ext cx="32400" cy="221400"/>
              </p14:xfrm>
            </p:contentPart>
          </mc:Choice>
          <mc:Fallback>
            <p:pic>
              <p:nvPicPr>
                <p:cNvPr id="14" name="잉크 13">
                  <a:extLst>
                    <a:ext uri="{FF2B5EF4-FFF2-40B4-BE49-F238E27FC236}">
                      <a16:creationId xmlns:a16="http://schemas.microsoft.com/office/drawing/2014/main" id="{0D74B1E2-2A85-4D53-8B82-BAB4128BE5E5}"/>
                    </a:ext>
                  </a:extLst>
                </p:cNvPr>
                <p:cNvPicPr/>
                <p:nvPr/>
              </p:nvPicPr>
              <p:blipFill>
                <a:blip r:embed="rId22"/>
                <a:stretch>
                  <a:fillRect/>
                </a:stretch>
              </p:blipFill>
              <p:spPr>
                <a:xfrm>
                  <a:off x="118230" y="5743458"/>
                  <a:ext cx="50040" cy="239040"/>
                </a:xfrm>
                <a:prstGeom prst="rect">
                  <a:avLst/>
                </a:prstGeom>
              </p:spPr>
            </p:pic>
          </mc:Fallback>
        </mc:AlternateContent>
      </p:grpSp>
    </p:spTree>
    <p:extLst>
      <p:ext uri="{BB962C8B-B14F-4D97-AF65-F5344CB8AC3E}">
        <p14:creationId xmlns:p14="http://schemas.microsoft.com/office/powerpoint/2010/main" val="21881798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잉크 4">
                <a:extLst>
                  <a:ext uri="{FF2B5EF4-FFF2-40B4-BE49-F238E27FC236}">
                    <a16:creationId xmlns:a16="http://schemas.microsoft.com/office/drawing/2014/main" id="{40D79D08-4626-48B3-B973-66A53FCF23AF}"/>
                  </a:ext>
                </a:extLst>
              </p14:cNvPr>
              <p14:cNvContentPartPr/>
              <p14:nvPr/>
            </p14:nvContentPartPr>
            <p14:xfrm>
              <a:off x="2141070" y="1573578"/>
              <a:ext cx="704880" cy="36000"/>
            </p14:xfrm>
          </p:contentPart>
        </mc:Choice>
        <mc:Fallback>
          <p:pic>
            <p:nvPicPr>
              <p:cNvPr id="5" name="잉크 4">
                <a:extLst>
                  <a:ext uri="{FF2B5EF4-FFF2-40B4-BE49-F238E27FC236}">
                    <a16:creationId xmlns:a16="http://schemas.microsoft.com/office/drawing/2014/main" id="{40D79D08-4626-48B3-B973-66A53FCF23AF}"/>
                  </a:ext>
                </a:extLst>
              </p:cNvPr>
              <p:cNvPicPr/>
              <p:nvPr/>
            </p:nvPicPr>
            <p:blipFill>
              <a:blip r:embed="rId4"/>
              <a:stretch>
                <a:fillRect/>
              </a:stretch>
            </p:blipFill>
            <p:spPr>
              <a:xfrm>
                <a:off x="2132070" y="1564938"/>
                <a:ext cx="722520" cy="536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잉크 5">
                <a:extLst>
                  <a:ext uri="{FF2B5EF4-FFF2-40B4-BE49-F238E27FC236}">
                    <a16:creationId xmlns:a16="http://schemas.microsoft.com/office/drawing/2014/main" id="{8B27B590-108A-4796-A184-2A5F9620E997}"/>
                  </a:ext>
                </a:extLst>
              </p14:cNvPr>
              <p14:cNvContentPartPr/>
              <p14:nvPr/>
            </p14:nvContentPartPr>
            <p14:xfrm>
              <a:off x="370230" y="1585458"/>
              <a:ext cx="855360" cy="360"/>
            </p14:xfrm>
          </p:contentPart>
        </mc:Choice>
        <mc:Fallback>
          <p:pic>
            <p:nvPicPr>
              <p:cNvPr id="6" name="잉크 5">
                <a:extLst>
                  <a:ext uri="{FF2B5EF4-FFF2-40B4-BE49-F238E27FC236}">
                    <a16:creationId xmlns:a16="http://schemas.microsoft.com/office/drawing/2014/main" id="{8B27B590-108A-4796-A184-2A5F9620E997}"/>
                  </a:ext>
                </a:extLst>
              </p:cNvPr>
              <p:cNvPicPr/>
              <p:nvPr/>
            </p:nvPicPr>
            <p:blipFill>
              <a:blip r:embed="rId6"/>
              <a:stretch>
                <a:fillRect/>
              </a:stretch>
            </p:blipFill>
            <p:spPr>
              <a:xfrm>
                <a:off x="361230" y="1576458"/>
                <a:ext cx="873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7" name="잉크 6">
                <a:extLst>
                  <a:ext uri="{FF2B5EF4-FFF2-40B4-BE49-F238E27FC236}">
                    <a16:creationId xmlns:a16="http://schemas.microsoft.com/office/drawing/2014/main" id="{67E6711F-93B9-4417-985F-2BF21063A0E9}"/>
                  </a:ext>
                </a:extLst>
              </p14:cNvPr>
              <p14:cNvContentPartPr/>
              <p14:nvPr/>
            </p14:nvContentPartPr>
            <p14:xfrm>
              <a:off x="2210190" y="2256138"/>
              <a:ext cx="2140560" cy="25200"/>
            </p14:xfrm>
          </p:contentPart>
        </mc:Choice>
        <mc:Fallback>
          <p:pic>
            <p:nvPicPr>
              <p:cNvPr id="7" name="잉크 6">
                <a:extLst>
                  <a:ext uri="{FF2B5EF4-FFF2-40B4-BE49-F238E27FC236}">
                    <a16:creationId xmlns:a16="http://schemas.microsoft.com/office/drawing/2014/main" id="{67E6711F-93B9-4417-985F-2BF21063A0E9}"/>
                  </a:ext>
                </a:extLst>
              </p:cNvPr>
              <p:cNvPicPr/>
              <p:nvPr/>
            </p:nvPicPr>
            <p:blipFill>
              <a:blip r:embed="rId8"/>
              <a:stretch>
                <a:fillRect/>
              </a:stretch>
            </p:blipFill>
            <p:spPr>
              <a:xfrm>
                <a:off x="2201190" y="2247138"/>
                <a:ext cx="2158200" cy="4284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8" name="잉크 7">
                <a:extLst>
                  <a:ext uri="{FF2B5EF4-FFF2-40B4-BE49-F238E27FC236}">
                    <a16:creationId xmlns:a16="http://schemas.microsoft.com/office/drawing/2014/main" id="{7D6E7C3F-2199-41C2-B51C-FCA3C99C74F1}"/>
                  </a:ext>
                </a:extLst>
              </p14:cNvPr>
              <p14:cNvContentPartPr/>
              <p14:nvPr/>
            </p14:nvContentPartPr>
            <p14:xfrm>
              <a:off x="775230" y="2451618"/>
              <a:ext cx="1024560" cy="25560"/>
            </p14:xfrm>
          </p:contentPart>
        </mc:Choice>
        <mc:Fallback>
          <p:pic>
            <p:nvPicPr>
              <p:cNvPr id="8" name="잉크 7">
                <a:extLst>
                  <a:ext uri="{FF2B5EF4-FFF2-40B4-BE49-F238E27FC236}">
                    <a16:creationId xmlns:a16="http://schemas.microsoft.com/office/drawing/2014/main" id="{7D6E7C3F-2199-41C2-B51C-FCA3C99C74F1}"/>
                  </a:ext>
                </a:extLst>
              </p:cNvPr>
              <p:cNvPicPr/>
              <p:nvPr/>
            </p:nvPicPr>
            <p:blipFill>
              <a:blip r:embed="rId10"/>
              <a:stretch>
                <a:fillRect/>
              </a:stretch>
            </p:blipFill>
            <p:spPr>
              <a:xfrm>
                <a:off x="766590" y="2442978"/>
                <a:ext cx="1042200" cy="432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9" name="잉크 8">
                <a:extLst>
                  <a:ext uri="{FF2B5EF4-FFF2-40B4-BE49-F238E27FC236}">
                    <a16:creationId xmlns:a16="http://schemas.microsoft.com/office/drawing/2014/main" id="{ABA4AA64-0C50-42C9-92CA-039BFCC6D4F6}"/>
                  </a:ext>
                </a:extLst>
              </p14:cNvPr>
              <p14:cNvContentPartPr/>
              <p14:nvPr/>
            </p14:nvContentPartPr>
            <p14:xfrm>
              <a:off x="6238230" y="2484738"/>
              <a:ext cx="163080" cy="164520"/>
            </p14:xfrm>
          </p:contentPart>
        </mc:Choice>
        <mc:Fallback>
          <p:pic>
            <p:nvPicPr>
              <p:cNvPr id="9" name="잉크 8">
                <a:extLst>
                  <a:ext uri="{FF2B5EF4-FFF2-40B4-BE49-F238E27FC236}">
                    <a16:creationId xmlns:a16="http://schemas.microsoft.com/office/drawing/2014/main" id="{ABA4AA64-0C50-42C9-92CA-039BFCC6D4F6}"/>
                  </a:ext>
                </a:extLst>
              </p:cNvPr>
              <p:cNvPicPr/>
              <p:nvPr/>
            </p:nvPicPr>
            <p:blipFill>
              <a:blip r:embed="rId12"/>
              <a:stretch>
                <a:fillRect/>
              </a:stretch>
            </p:blipFill>
            <p:spPr>
              <a:xfrm>
                <a:off x="6229590" y="2476098"/>
                <a:ext cx="180720" cy="182160"/>
              </a:xfrm>
              <a:prstGeom prst="rect">
                <a:avLst/>
              </a:prstGeom>
            </p:spPr>
          </p:pic>
        </mc:Fallback>
      </mc:AlternateContent>
      <p:grpSp>
        <p:nvGrpSpPr>
          <p:cNvPr id="15" name="그룹 14">
            <a:extLst>
              <a:ext uri="{FF2B5EF4-FFF2-40B4-BE49-F238E27FC236}">
                <a16:creationId xmlns:a16="http://schemas.microsoft.com/office/drawing/2014/main" id="{1E263DFA-9A52-4E23-AA5E-0DBB9BFB5E3C}"/>
              </a:ext>
            </a:extLst>
          </p:cNvPr>
          <p:cNvGrpSpPr/>
          <p:nvPr/>
        </p:nvGrpSpPr>
        <p:grpSpPr>
          <a:xfrm>
            <a:off x="6481590" y="2395458"/>
            <a:ext cx="104760" cy="102960"/>
            <a:chOff x="6481590" y="2395458"/>
            <a:chExt cx="104760" cy="102960"/>
          </a:xfrm>
        </p:grpSpPr>
        <mc:AlternateContent xmlns:mc="http://schemas.openxmlformats.org/markup-compatibility/2006">
          <mc:Choice xmlns:p14="http://schemas.microsoft.com/office/powerpoint/2010/main" Requires="p14">
            <p:contentPart p14:bwMode="auto" r:id="rId13">
              <p14:nvContentPartPr>
                <p14:cNvPr id="13" name="잉크 12">
                  <a:extLst>
                    <a:ext uri="{FF2B5EF4-FFF2-40B4-BE49-F238E27FC236}">
                      <a16:creationId xmlns:a16="http://schemas.microsoft.com/office/drawing/2014/main" id="{080644A3-E719-4AF6-B943-4F1F8288BD44}"/>
                    </a:ext>
                  </a:extLst>
                </p14:cNvPr>
                <p14:cNvContentPartPr/>
                <p14:nvPr/>
              </p14:nvContentPartPr>
              <p14:xfrm>
                <a:off x="6481590" y="2446218"/>
                <a:ext cx="59760" cy="19440"/>
              </p14:xfrm>
            </p:contentPart>
          </mc:Choice>
          <mc:Fallback>
            <p:pic>
              <p:nvPicPr>
                <p:cNvPr id="13" name="잉크 12">
                  <a:extLst>
                    <a:ext uri="{FF2B5EF4-FFF2-40B4-BE49-F238E27FC236}">
                      <a16:creationId xmlns:a16="http://schemas.microsoft.com/office/drawing/2014/main" id="{080644A3-E719-4AF6-B943-4F1F8288BD44}"/>
                    </a:ext>
                  </a:extLst>
                </p:cNvPr>
                <p:cNvPicPr/>
                <p:nvPr/>
              </p:nvPicPr>
              <p:blipFill>
                <a:blip r:embed="rId14"/>
                <a:stretch>
                  <a:fillRect/>
                </a:stretch>
              </p:blipFill>
              <p:spPr>
                <a:xfrm>
                  <a:off x="6472950" y="2437218"/>
                  <a:ext cx="77400" cy="3708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4" name="잉크 13">
                  <a:extLst>
                    <a:ext uri="{FF2B5EF4-FFF2-40B4-BE49-F238E27FC236}">
                      <a16:creationId xmlns:a16="http://schemas.microsoft.com/office/drawing/2014/main" id="{F7E4433A-FBE5-4456-9138-2D08F4E06E96}"/>
                    </a:ext>
                  </a:extLst>
                </p14:cNvPr>
                <p14:cNvContentPartPr/>
                <p14:nvPr/>
              </p14:nvContentPartPr>
              <p14:xfrm>
                <a:off x="6573750" y="2395458"/>
                <a:ext cx="12600" cy="102960"/>
              </p14:xfrm>
            </p:contentPart>
          </mc:Choice>
          <mc:Fallback>
            <p:pic>
              <p:nvPicPr>
                <p:cNvPr id="14" name="잉크 13">
                  <a:extLst>
                    <a:ext uri="{FF2B5EF4-FFF2-40B4-BE49-F238E27FC236}">
                      <a16:creationId xmlns:a16="http://schemas.microsoft.com/office/drawing/2014/main" id="{F7E4433A-FBE5-4456-9138-2D08F4E06E96}"/>
                    </a:ext>
                  </a:extLst>
                </p:cNvPr>
                <p:cNvPicPr/>
                <p:nvPr/>
              </p:nvPicPr>
              <p:blipFill>
                <a:blip r:embed="rId16"/>
                <a:stretch>
                  <a:fillRect/>
                </a:stretch>
              </p:blipFill>
              <p:spPr>
                <a:xfrm>
                  <a:off x="6565110" y="2386818"/>
                  <a:ext cx="30240" cy="120600"/>
                </a:xfrm>
                <a:prstGeom prst="rect">
                  <a:avLst/>
                </a:prstGeom>
              </p:spPr>
            </p:pic>
          </mc:Fallback>
        </mc:AlternateContent>
      </p:grpSp>
      <p:grpSp>
        <p:nvGrpSpPr>
          <p:cNvPr id="19" name="그룹 18">
            <a:extLst>
              <a:ext uri="{FF2B5EF4-FFF2-40B4-BE49-F238E27FC236}">
                <a16:creationId xmlns:a16="http://schemas.microsoft.com/office/drawing/2014/main" id="{33B8A434-7E22-401D-887C-44F26C30ED16}"/>
              </a:ext>
            </a:extLst>
          </p:cNvPr>
          <p:cNvGrpSpPr/>
          <p:nvPr/>
        </p:nvGrpSpPr>
        <p:grpSpPr>
          <a:xfrm>
            <a:off x="4397910" y="2708298"/>
            <a:ext cx="276840" cy="174600"/>
            <a:chOff x="4397910" y="2708298"/>
            <a:chExt cx="276840" cy="174600"/>
          </a:xfrm>
        </p:grpSpPr>
        <mc:AlternateContent xmlns:mc="http://schemas.openxmlformats.org/markup-compatibility/2006">
          <mc:Choice xmlns:p14="http://schemas.microsoft.com/office/powerpoint/2010/main" Requires="p14">
            <p:contentPart p14:bwMode="auto" r:id="rId17">
              <p14:nvContentPartPr>
                <p14:cNvPr id="16" name="잉크 15">
                  <a:extLst>
                    <a:ext uri="{FF2B5EF4-FFF2-40B4-BE49-F238E27FC236}">
                      <a16:creationId xmlns:a16="http://schemas.microsoft.com/office/drawing/2014/main" id="{84C6FB00-B181-4256-8CD9-8ED6DF0C32ED}"/>
                    </a:ext>
                  </a:extLst>
                </p14:cNvPr>
                <p14:cNvContentPartPr/>
                <p14:nvPr/>
              </p14:nvContentPartPr>
              <p14:xfrm>
                <a:off x="4397910" y="2729898"/>
                <a:ext cx="128520" cy="153000"/>
              </p14:xfrm>
            </p:contentPart>
          </mc:Choice>
          <mc:Fallback>
            <p:pic>
              <p:nvPicPr>
                <p:cNvPr id="16" name="잉크 15">
                  <a:extLst>
                    <a:ext uri="{FF2B5EF4-FFF2-40B4-BE49-F238E27FC236}">
                      <a16:creationId xmlns:a16="http://schemas.microsoft.com/office/drawing/2014/main" id="{84C6FB00-B181-4256-8CD9-8ED6DF0C32ED}"/>
                    </a:ext>
                  </a:extLst>
                </p:cNvPr>
                <p:cNvPicPr/>
                <p:nvPr/>
              </p:nvPicPr>
              <p:blipFill>
                <a:blip r:embed="rId18"/>
                <a:stretch>
                  <a:fillRect/>
                </a:stretch>
              </p:blipFill>
              <p:spPr>
                <a:xfrm>
                  <a:off x="4389270" y="2721258"/>
                  <a:ext cx="146160" cy="17064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7" name="잉크 16">
                  <a:extLst>
                    <a:ext uri="{FF2B5EF4-FFF2-40B4-BE49-F238E27FC236}">
                      <a16:creationId xmlns:a16="http://schemas.microsoft.com/office/drawing/2014/main" id="{E1F0E4A8-06A7-4839-B9F7-E2DA10334575}"/>
                    </a:ext>
                  </a:extLst>
                </p14:cNvPr>
                <p14:cNvContentPartPr/>
                <p14:nvPr/>
              </p14:nvContentPartPr>
              <p14:xfrm>
                <a:off x="4571790" y="2719458"/>
                <a:ext cx="102960" cy="360"/>
              </p14:xfrm>
            </p:contentPart>
          </mc:Choice>
          <mc:Fallback>
            <p:pic>
              <p:nvPicPr>
                <p:cNvPr id="17" name="잉크 16">
                  <a:extLst>
                    <a:ext uri="{FF2B5EF4-FFF2-40B4-BE49-F238E27FC236}">
                      <a16:creationId xmlns:a16="http://schemas.microsoft.com/office/drawing/2014/main" id="{E1F0E4A8-06A7-4839-B9F7-E2DA10334575}"/>
                    </a:ext>
                  </a:extLst>
                </p:cNvPr>
                <p:cNvPicPr/>
                <p:nvPr/>
              </p:nvPicPr>
              <p:blipFill>
                <a:blip r:embed="rId20"/>
                <a:stretch>
                  <a:fillRect/>
                </a:stretch>
              </p:blipFill>
              <p:spPr>
                <a:xfrm>
                  <a:off x="4562790" y="2710818"/>
                  <a:ext cx="1206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8" name="잉크 17">
                  <a:extLst>
                    <a:ext uri="{FF2B5EF4-FFF2-40B4-BE49-F238E27FC236}">
                      <a16:creationId xmlns:a16="http://schemas.microsoft.com/office/drawing/2014/main" id="{1E36DA80-3D93-4EC7-A43F-C6FCC08215A0}"/>
                    </a:ext>
                  </a:extLst>
                </p14:cNvPr>
                <p14:cNvContentPartPr/>
                <p14:nvPr/>
              </p14:nvContentPartPr>
              <p14:xfrm>
                <a:off x="4629030" y="2708298"/>
                <a:ext cx="12600" cy="66960"/>
              </p14:xfrm>
            </p:contentPart>
          </mc:Choice>
          <mc:Fallback>
            <p:pic>
              <p:nvPicPr>
                <p:cNvPr id="18" name="잉크 17">
                  <a:extLst>
                    <a:ext uri="{FF2B5EF4-FFF2-40B4-BE49-F238E27FC236}">
                      <a16:creationId xmlns:a16="http://schemas.microsoft.com/office/drawing/2014/main" id="{1E36DA80-3D93-4EC7-A43F-C6FCC08215A0}"/>
                    </a:ext>
                  </a:extLst>
                </p:cNvPr>
                <p:cNvPicPr/>
                <p:nvPr/>
              </p:nvPicPr>
              <p:blipFill>
                <a:blip r:embed="rId22"/>
                <a:stretch>
                  <a:fillRect/>
                </a:stretch>
              </p:blipFill>
              <p:spPr>
                <a:xfrm>
                  <a:off x="4620030" y="2699298"/>
                  <a:ext cx="30240" cy="846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3">
            <p14:nvContentPartPr>
              <p14:cNvPr id="20" name="잉크 19">
                <a:extLst>
                  <a:ext uri="{FF2B5EF4-FFF2-40B4-BE49-F238E27FC236}">
                    <a16:creationId xmlns:a16="http://schemas.microsoft.com/office/drawing/2014/main" id="{BAACC050-B309-45FC-A1F0-D645C5836E21}"/>
                  </a:ext>
                </a:extLst>
              </p14:cNvPr>
              <p14:cNvContentPartPr/>
              <p14:nvPr/>
            </p14:nvContentPartPr>
            <p14:xfrm>
              <a:off x="2499630" y="3078378"/>
              <a:ext cx="327600" cy="25200"/>
            </p14:xfrm>
          </p:contentPart>
        </mc:Choice>
        <mc:Fallback>
          <p:pic>
            <p:nvPicPr>
              <p:cNvPr id="20" name="잉크 19">
                <a:extLst>
                  <a:ext uri="{FF2B5EF4-FFF2-40B4-BE49-F238E27FC236}">
                    <a16:creationId xmlns:a16="http://schemas.microsoft.com/office/drawing/2014/main" id="{BAACC050-B309-45FC-A1F0-D645C5836E21}"/>
                  </a:ext>
                </a:extLst>
              </p:cNvPr>
              <p:cNvPicPr/>
              <p:nvPr/>
            </p:nvPicPr>
            <p:blipFill>
              <a:blip r:embed="rId24"/>
              <a:stretch>
                <a:fillRect/>
              </a:stretch>
            </p:blipFill>
            <p:spPr>
              <a:xfrm>
                <a:off x="2490990" y="3069378"/>
                <a:ext cx="345240" cy="4284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21" name="잉크 20">
                <a:extLst>
                  <a:ext uri="{FF2B5EF4-FFF2-40B4-BE49-F238E27FC236}">
                    <a16:creationId xmlns:a16="http://schemas.microsoft.com/office/drawing/2014/main" id="{FDA6B6BF-8C10-4DD9-9334-DB062EAC2A66}"/>
                  </a:ext>
                </a:extLst>
              </p14:cNvPr>
              <p14:cNvContentPartPr/>
              <p14:nvPr/>
            </p14:nvContentPartPr>
            <p14:xfrm>
              <a:off x="2534190" y="3287178"/>
              <a:ext cx="253440" cy="23760"/>
            </p14:xfrm>
          </p:contentPart>
        </mc:Choice>
        <mc:Fallback>
          <p:pic>
            <p:nvPicPr>
              <p:cNvPr id="21" name="잉크 20">
                <a:extLst>
                  <a:ext uri="{FF2B5EF4-FFF2-40B4-BE49-F238E27FC236}">
                    <a16:creationId xmlns:a16="http://schemas.microsoft.com/office/drawing/2014/main" id="{FDA6B6BF-8C10-4DD9-9334-DB062EAC2A66}"/>
                  </a:ext>
                </a:extLst>
              </p:cNvPr>
              <p:cNvPicPr/>
              <p:nvPr/>
            </p:nvPicPr>
            <p:blipFill>
              <a:blip r:embed="rId26"/>
              <a:stretch>
                <a:fillRect/>
              </a:stretch>
            </p:blipFill>
            <p:spPr>
              <a:xfrm>
                <a:off x="2525550" y="3278178"/>
                <a:ext cx="271080" cy="4140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22" name="잉크 21">
                <a:extLst>
                  <a:ext uri="{FF2B5EF4-FFF2-40B4-BE49-F238E27FC236}">
                    <a16:creationId xmlns:a16="http://schemas.microsoft.com/office/drawing/2014/main" id="{403BE8B4-77C5-4291-A592-959271BD56B4}"/>
                  </a:ext>
                </a:extLst>
              </p14:cNvPr>
              <p14:cNvContentPartPr/>
              <p14:nvPr/>
            </p14:nvContentPartPr>
            <p14:xfrm>
              <a:off x="8136510" y="3287178"/>
              <a:ext cx="612720" cy="360"/>
            </p14:xfrm>
          </p:contentPart>
        </mc:Choice>
        <mc:Fallback>
          <p:pic>
            <p:nvPicPr>
              <p:cNvPr id="22" name="잉크 21">
                <a:extLst>
                  <a:ext uri="{FF2B5EF4-FFF2-40B4-BE49-F238E27FC236}">
                    <a16:creationId xmlns:a16="http://schemas.microsoft.com/office/drawing/2014/main" id="{403BE8B4-77C5-4291-A592-959271BD56B4}"/>
                  </a:ext>
                </a:extLst>
              </p:cNvPr>
              <p:cNvPicPr/>
              <p:nvPr/>
            </p:nvPicPr>
            <p:blipFill>
              <a:blip r:embed="rId28"/>
              <a:stretch>
                <a:fillRect/>
              </a:stretch>
            </p:blipFill>
            <p:spPr>
              <a:xfrm>
                <a:off x="8127870" y="3278178"/>
                <a:ext cx="63036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23" name="잉크 22">
                <a:extLst>
                  <a:ext uri="{FF2B5EF4-FFF2-40B4-BE49-F238E27FC236}">
                    <a16:creationId xmlns:a16="http://schemas.microsoft.com/office/drawing/2014/main" id="{D52C0F60-2F4C-4AC2-854A-48711D2E6F7D}"/>
                  </a:ext>
                </a:extLst>
              </p14:cNvPr>
              <p14:cNvContentPartPr/>
              <p14:nvPr/>
            </p14:nvContentPartPr>
            <p14:xfrm>
              <a:off x="7523070" y="3054258"/>
              <a:ext cx="450360" cy="13320"/>
            </p14:xfrm>
          </p:contentPart>
        </mc:Choice>
        <mc:Fallback>
          <p:pic>
            <p:nvPicPr>
              <p:cNvPr id="23" name="잉크 22">
                <a:extLst>
                  <a:ext uri="{FF2B5EF4-FFF2-40B4-BE49-F238E27FC236}">
                    <a16:creationId xmlns:a16="http://schemas.microsoft.com/office/drawing/2014/main" id="{D52C0F60-2F4C-4AC2-854A-48711D2E6F7D}"/>
                  </a:ext>
                </a:extLst>
              </p:cNvPr>
              <p:cNvPicPr/>
              <p:nvPr/>
            </p:nvPicPr>
            <p:blipFill>
              <a:blip r:embed="rId30"/>
              <a:stretch>
                <a:fillRect/>
              </a:stretch>
            </p:blipFill>
            <p:spPr>
              <a:xfrm>
                <a:off x="7514430" y="3045258"/>
                <a:ext cx="468000" cy="30960"/>
              </a:xfrm>
              <a:prstGeom prst="rect">
                <a:avLst/>
              </a:prstGeom>
            </p:spPr>
          </p:pic>
        </mc:Fallback>
      </mc:AlternateContent>
      <p:grpSp>
        <p:nvGrpSpPr>
          <p:cNvPr id="55" name="그룹 54">
            <a:extLst>
              <a:ext uri="{FF2B5EF4-FFF2-40B4-BE49-F238E27FC236}">
                <a16:creationId xmlns:a16="http://schemas.microsoft.com/office/drawing/2014/main" id="{BA1E53DC-FE68-4E36-BA55-D27B30DDE34C}"/>
              </a:ext>
            </a:extLst>
          </p:cNvPr>
          <p:cNvGrpSpPr/>
          <p:nvPr/>
        </p:nvGrpSpPr>
        <p:grpSpPr>
          <a:xfrm>
            <a:off x="4779870" y="3332898"/>
            <a:ext cx="1762920" cy="225720"/>
            <a:chOff x="4779870" y="3332898"/>
            <a:chExt cx="1762920" cy="225720"/>
          </a:xfrm>
        </p:grpSpPr>
        <mc:AlternateContent xmlns:mc="http://schemas.openxmlformats.org/markup-compatibility/2006">
          <mc:Choice xmlns:p14="http://schemas.microsoft.com/office/powerpoint/2010/main" Requires="p14">
            <p:contentPart p14:bwMode="auto" r:id="rId31">
              <p14:nvContentPartPr>
                <p14:cNvPr id="24" name="잉크 23">
                  <a:extLst>
                    <a:ext uri="{FF2B5EF4-FFF2-40B4-BE49-F238E27FC236}">
                      <a16:creationId xmlns:a16="http://schemas.microsoft.com/office/drawing/2014/main" id="{D53B1DCB-DB3A-4EC3-80DC-A5F8508ED7D4}"/>
                    </a:ext>
                  </a:extLst>
                </p14:cNvPr>
                <p14:cNvContentPartPr/>
                <p14:nvPr/>
              </p14:nvContentPartPr>
              <p14:xfrm>
                <a:off x="4802910" y="3367818"/>
                <a:ext cx="63000" cy="63720"/>
              </p14:xfrm>
            </p:contentPart>
          </mc:Choice>
          <mc:Fallback>
            <p:pic>
              <p:nvPicPr>
                <p:cNvPr id="24" name="잉크 23">
                  <a:extLst>
                    <a:ext uri="{FF2B5EF4-FFF2-40B4-BE49-F238E27FC236}">
                      <a16:creationId xmlns:a16="http://schemas.microsoft.com/office/drawing/2014/main" id="{D53B1DCB-DB3A-4EC3-80DC-A5F8508ED7D4}"/>
                    </a:ext>
                  </a:extLst>
                </p:cNvPr>
                <p:cNvPicPr/>
                <p:nvPr/>
              </p:nvPicPr>
              <p:blipFill>
                <a:blip r:embed="rId32"/>
                <a:stretch>
                  <a:fillRect/>
                </a:stretch>
              </p:blipFill>
              <p:spPr>
                <a:xfrm>
                  <a:off x="4794270" y="3359178"/>
                  <a:ext cx="80640" cy="8136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25" name="잉크 24">
                  <a:extLst>
                    <a:ext uri="{FF2B5EF4-FFF2-40B4-BE49-F238E27FC236}">
                      <a16:creationId xmlns:a16="http://schemas.microsoft.com/office/drawing/2014/main" id="{42395601-5063-4CE7-91D1-26E3F17458B4}"/>
                    </a:ext>
                  </a:extLst>
                </p14:cNvPr>
                <p14:cNvContentPartPr/>
                <p14:nvPr/>
              </p14:nvContentPartPr>
              <p14:xfrm>
                <a:off x="4812990" y="3367818"/>
                <a:ext cx="59760" cy="54000"/>
              </p14:xfrm>
            </p:contentPart>
          </mc:Choice>
          <mc:Fallback>
            <p:pic>
              <p:nvPicPr>
                <p:cNvPr id="25" name="잉크 24">
                  <a:extLst>
                    <a:ext uri="{FF2B5EF4-FFF2-40B4-BE49-F238E27FC236}">
                      <a16:creationId xmlns:a16="http://schemas.microsoft.com/office/drawing/2014/main" id="{42395601-5063-4CE7-91D1-26E3F17458B4}"/>
                    </a:ext>
                  </a:extLst>
                </p:cNvPr>
                <p:cNvPicPr/>
                <p:nvPr/>
              </p:nvPicPr>
              <p:blipFill>
                <a:blip r:embed="rId34"/>
                <a:stretch>
                  <a:fillRect/>
                </a:stretch>
              </p:blipFill>
              <p:spPr>
                <a:xfrm>
                  <a:off x="4804350" y="3359178"/>
                  <a:ext cx="77400" cy="7164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26" name="잉크 25">
                  <a:extLst>
                    <a:ext uri="{FF2B5EF4-FFF2-40B4-BE49-F238E27FC236}">
                      <a16:creationId xmlns:a16="http://schemas.microsoft.com/office/drawing/2014/main" id="{78D84B64-79E6-4F76-9271-FF359CB4435C}"/>
                    </a:ext>
                  </a:extLst>
                </p14:cNvPr>
                <p14:cNvContentPartPr/>
                <p14:nvPr/>
              </p14:nvContentPartPr>
              <p14:xfrm>
                <a:off x="4779870" y="3378978"/>
                <a:ext cx="79200" cy="12600"/>
              </p14:xfrm>
            </p:contentPart>
          </mc:Choice>
          <mc:Fallback>
            <p:pic>
              <p:nvPicPr>
                <p:cNvPr id="26" name="잉크 25">
                  <a:extLst>
                    <a:ext uri="{FF2B5EF4-FFF2-40B4-BE49-F238E27FC236}">
                      <a16:creationId xmlns:a16="http://schemas.microsoft.com/office/drawing/2014/main" id="{78D84B64-79E6-4F76-9271-FF359CB4435C}"/>
                    </a:ext>
                  </a:extLst>
                </p:cNvPr>
                <p:cNvPicPr/>
                <p:nvPr/>
              </p:nvPicPr>
              <p:blipFill>
                <a:blip r:embed="rId36"/>
                <a:stretch>
                  <a:fillRect/>
                </a:stretch>
              </p:blipFill>
              <p:spPr>
                <a:xfrm>
                  <a:off x="4770870" y="3370338"/>
                  <a:ext cx="96840" cy="3024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27" name="잉크 26">
                  <a:extLst>
                    <a:ext uri="{FF2B5EF4-FFF2-40B4-BE49-F238E27FC236}">
                      <a16:creationId xmlns:a16="http://schemas.microsoft.com/office/drawing/2014/main" id="{01CBEE51-630E-4E49-BC85-6E7A54F15F4A}"/>
                    </a:ext>
                  </a:extLst>
                </p14:cNvPr>
                <p14:cNvContentPartPr/>
                <p14:nvPr/>
              </p14:nvContentPartPr>
              <p14:xfrm>
                <a:off x="4883190" y="3346578"/>
                <a:ext cx="117720" cy="173520"/>
              </p14:xfrm>
            </p:contentPart>
          </mc:Choice>
          <mc:Fallback>
            <p:pic>
              <p:nvPicPr>
                <p:cNvPr id="27" name="잉크 26">
                  <a:extLst>
                    <a:ext uri="{FF2B5EF4-FFF2-40B4-BE49-F238E27FC236}">
                      <a16:creationId xmlns:a16="http://schemas.microsoft.com/office/drawing/2014/main" id="{01CBEE51-630E-4E49-BC85-6E7A54F15F4A}"/>
                    </a:ext>
                  </a:extLst>
                </p:cNvPr>
                <p:cNvPicPr/>
                <p:nvPr/>
              </p:nvPicPr>
              <p:blipFill>
                <a:blip r:embed="rId38"/>
                <a:stretch>
                  <a:fillRect/>
                </a:stretch>
              </p:blipFill>
              <p:spPr>
                <a:xfrm>
                  <a:off x="4874190" y="3337938"/>
                  <a:ext cx="135360" cy="19116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28" name="잉크 27">
                  <a:extLst>
                    <a:ext uri="{FF2B5EF4-FFF2-40B4-BE49-F238E27FC236}">
                      <a16:creationId xmlns:a16="http://schemas.microsoft.com/office/drawing/2014/main" id="{241DA877-1703-4A10-B2F2-5D0ABDF4E4E4}"/>
                    </a:ext>
                  </a:extLst>
                </p14:cNvPr>
                <p14:cNvContentPartPr/>
                <p14:nvPr/>
              </p14:nvContentPartPr>
              <p14:xfrm>
                <a:off x="4907310" y="3440898"/>
                <a:ext cx="72000" cy="31680"/>
              </p14:xfrm>
            </p:contentPart>
          </mc:Choice>
          <mc:Fallback>
            <p:pic>
              <p:nvPicPr>
                <p:cNvPr id="28" name="잉크 27">
                  <a:extLst>
                    <a:ext uri="{FF2B5EF4-FFF2-40B4-BE49-F238E27FC236}">
                      <a16:creationId xmlns:a16="http://schemas.microsoft.com/office/drawing/2014/main" id="{241DA877-1703-4A10-B2F2-5D0ABDF4E4E4}"/>
                    </a:ext>
                  </a:extLst>
                </p:cNvPr>
                <p:cNvPicPr/>
                <p:nvPr/>
              </p:nvPicPr>
              <p:blipFill>
                <a:blip r:embed="rId40"/>
                <a:stretch>
                  <a:fillRect/>
                </a:stretch>
              </p:blipFill>
              <p:spPr>
                <a:xfrm>
                  <a:off x="4898310" y="3431898"/>
                  <a:ext cx="89640" cy="4932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29" name="잉크 28">
                  <a:extLst>
                    <a:ext uri="{FF2B5EF4-FFF2-40B4-BE49-F238E27FC236}">
                      <a16:creationId xmlns:a16="http://schemas.microsoft.com/office/drawing/2014/main" id="{63FBE5A1-4109-40F2-A4D2-FA1BAEB2F8FD}"/>
                    </a:ext>
                  </a:extLst>
                </p14:cNvPr>
                <p14:cNvContentPartPr/>
                <p14:nvPr/>
              </p14:nvContentPartPr>
              <p14:xfrm>
                <a:off x="4919550" y="3483378"/>
                <a:ext cx="46080" cy="45720"/>
              </p14:xfrm>
            </p:contentPart>
          </mc:Choice>
          <mc:Fallback>
            <p:pic>
              <p:nvPicPr>
                <p:cNvPr id="29" name="잉크 28">
                  <a:extLst>
                    <a:ext uri="{FF2B5EF4-FFF2-40B4-BE49-F238E27FC236}">
                      <a16:creationId xmlns:a16="http://schemas.microsoft.com/office/drawing/2014/main" id="{63FBE5A1-4109-40F2-A4D2-FA1BAEB2F8FD}"/>
                    </a:ext>
                  </a:extLst>
                </p:cNvPr>
                <p:cNvPicPr/>
                <p:nvPr/>
              </p:nvPicPr>
              <p:blipFill>
                <a:blip r:embed="rId42"/>
                <a:stretch>
                  <a:fillRect/>
                </a:stretch>
              </p:blipFill>
              <p:spPr>
                <a:xfrm>
                  <a:off x="4910550" y="3474738"/>
                  <a:ext cx="63720" cy="6336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30" name="잉크 29">
                  <a:extLst>
                    <a:ext uri="{FF2B5EF4-FFF2-40B4-BE49-F238E27FC236}">
                      <a16:creationId xmlns:a16="http://schemas.microsoft.com/office/drawing/2014/main" id="{E31B0781-3FFB-4F6E-ADD3-6F76790FECC7}"/>
                    </a:ext>
                  </a:extLst>
                </p14:cNvPr>
                <p14:cNvContentPartPr/>
                <p14:nvPr/>
              </p14:nvContentPartPr>
              <p14:xfrm>
                <a:off x="4883910" y="3505698"/>
                <a:ext cx="149040" cy="47520"/>
              </p14:xfrm>
            </p:contentPart>
          </mc:Choice>
          <mc:Fallback>
            <p:pic>
              <p:nvPicPr>
                <p:cNvPr id="30" name="잉크 29">
                  <a:extLst>
                    <a:ext uri="{FF2B5EF4-FFF2-40B4-BE49-F238E27FC236}">
                      <a16:creationId xmlns:a16="http://schemas.microsoft.com/office/drawing/2014/main" id="{E31B0781-3FFB-4F6E-ADD3-6F76790FECC7}"/>
                    </a:ext>
                  </a:extLst>
                </p:cNvPr>
                <p:cNvPicPr/>
                <p:nvPr/>
              </p:nvPicPr>
              <p:blipFill>
                <a:blip r:embed="rId44"/>
                <a:stretch>
                  <a:fillRect/>
                </a:stretch>
              </p:blipFill>
              <p:spPr>
                <a:xfrm>
                  <a:off x="4875270" y="3497058"/>
                  <a:ext cx="166680" cy="6516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31" name="잉크 30">
                  <a:extLst>
                    <a:ext uri="{FF2B5EF4-FFF2-40B4-BE49-F238E27FC236}">
                      <a16:creationId xmlns:a16="http://schemas.microsoft.com/office/drawing/2014/main" id="{84E1BFE0-16D4-4E12-8716-AB0D98EEDC02}"/>
                    </a:ext>
                  </a:extLst>
                </p14:cNvPr>
                <p14:cNvContentPartPr/>
                <p14:nvPr/>
              </p14:nvContentPartPr>
              <p14:xfrm>
                <a:off x="5092710" y="3363858"/>
                <a:ext cx="100800" cy="86040"/>
              </p14:xfrm>
            </p:contentPart>
          </mc:Choice>
          <mc:Fallback>
            <p:pic>
              <p:nvPicPr>
                <p:cNvPr id="31" name="잉크 30">
                  <a:extLst>
                    <a:ext uri="{FF2B5EF4-FFF2-40B4-BE49-F238E27FC236}">
                      <a16:creationId xmlns:a16="http://schemas.microsoft.com/office/drawing/2014/main" id="{84E1BFE0-16D4-4E12-8716-AB0D98EEDC02}"/>
                    </a:ext>
                  </a:extLst>
                </p:cNvPr>
                <p:cNvPicPr/>
                <p:nvPr/>
              </p:nvPicPr>
              <p:blipFill>
                <a:blip r:embed="rId46"/>
                <a:stretch>
                  <a:fillRect/>
                </a:stretch>
              </p:blipFill>
              <p:spPr>
                <a:xfrm>
                  <a:off x="5083710" y="3355218"/>
                  <a:ext cx="118440" cy="10368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32" name="잉크 31">
                  <a:extLst>
                    <a:ext uri="{FF2B5EF4-FFF2-40B4-BE49-F238E27FC236}">
                      <a16:creationId xmlns:a16="http://schemas.microsoft.com/office/drawing/2014/main" id="{47BA514D-7D29-407F-8292-0F8256A4B1E5}"/>
                    </a:ext>
                  </a:extLst>
                </p14:cNvPr>
                <p14:cNvContentPartPr/>
                <p14:nvPr/>
              </p14:nvContentPartPr>
              <p14:xfrm>
                <a:off x="5200350" y="3332898"/>
                <a:ext cx="43200" cy="177120"/>
              </p14:xfrm>
            </p:contentPart>
          </mc:Choice>
          <mc:Fallback>
            <p:pic>
              <p:nvPicPr>
                <p:cNvPr id="32" name="잉크 31">
                  <a:extLst>
                    <a:ext uri="{FF2B5EF4-FFF2-40B4-BE49-F238E27FC236}">
                      <a16:creationId xmlns:a16="http://schemas.microsoft.com/office/drawing/2014/main" id="{47BA514D-7D29-407F-8292-0F8256A4B1E5}"/>
                    </a:ext>
                  </a:extLst>
                </p:cNvPr>
                <p:cNvPicPr/>
                <p:nvPr/>
              </p:nvPicPr>
              <p:blipFill>
                <a:blip r:embed="rId48"/>
                <a:stretch>
                  <a:fillRect/>
                </a:stretch>
              </p:blipFill>
              <p:spPr>
                <a:xfrm>
                  <a:off x="5191710" y="3324258"/>
                  <a:ext cx="60840" cy="19476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33" name="잉크 32">
                  <a:extLst>
                    <a:ext uri="{FF2B5EF4-FFF2-40B4-BE49-F238E27FC236}">
                      <a16:creationId xmlns:a16="http://schemas.microsoft.com/office/drawing/2014/main" id="{77495816-8EAB-4D49-9C25-95707AB17478}"/>
                    </a:ext>
                  </a:extLst>
                </p14:cNvPr>
                <p14:cNvContentPartPr/>
                <p14:nvPr/>
              </p14:nvContentPartPr>
              <p14:xfrm>
                <a:off x="5231310" y="3404538"/>
                <a:ext cx="70200" cy="45000"/>
              </p14:xfrm>
            </p:contentPart>
          </mc:Choice>
          <mc:Fallback>
            <p:pic>
              <p:nvPicPr>
                <p:cNvPr id="33" name="잉크 32">
                  <a:extLst>
                    <a:ext uri="{FF2B5EF4-FFF2-40B4-BE49-F238E27FC236}">
                      <a16:creationId xmlns:a16="http://schemas.microsoft.com/office/drawing/2014/main" id="{77495816-8EAB-4D49-9C25-95707AB17478}"/>
                    </a:ext>
                  </a:extLst>
                </p:cNvPr>
                <p:cNvPicPr/>
                <p:nvPr/>
              </p:nvPicPr>
              <p:blipFill>
                <a:blip r:embed="rId50"/>
                <a:stretch>
                  <a:fillRect/>
                </a:stretch>
              </p:blipFill>
              <p:spPr>
                <a:xfrm>
                  <a:off x="5222670" y="3395538"/>
                  <a:ext cx="87840" cy="6264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34" name="잉크 33">
                  <a:extLst>
                    <a:ext uri="{FF2B5EF4-FFF2-40B4-BE49-F238E27FC236}">
                      <a16:creationId xmlns:a16="http://schemas.microsoft.com/office/drawing/2014/main" id="{EF797A27-8FBA-43AE-A3BE-E3B37B24DBE6}"/>
                    </a:ext>
                  </a:extLst>
                </p14:cNvPr>
                <p14:cNvContentPartPr/>
                <p14:nvPr/>
              </p14:nvContentPartPr>
              <p14:xfrm>
                <a:off x="5180190" y="3483378"/>
                <a:ext cx="84240" cy="36720"/>
              </p14:xfrm>
            </p:contentPart>
          </mc:Choice>
          <mc:Fallback>
            <p:pic>
              <p:nvPicPr>
                <p:cNvPr id="34" name="잉크 33">
                  <a:extLst>
                    <a:ext uri="{FF2B5EF4-FFF2-40B4-BE49-F238E27FC236}">
                      <a16:creationId xmlns:a16="http://schemas.microsoft.com/office/drawing/2014/main" id="{EF797A27-8FBA-43AE-A3BE-E3B37B24DBE6}"/>
                    </a:ext>
                  </a:extLst>
                </p:cNvPr>
                <p:cNvPicPr/>
                <p:nvPr/>
              </p:nvPicPr>
              <p:blipFill>
                <a:blip r:embed="rId52"/>
                <a:stretch>
                  <a:fillRect/>
                </a:stretch>
              </p:blipFill>
              <p:spPr>
                <a:xfrm>
                  <a:off x="5171190" y="3474738"/>
                  <a:ext cx="101880" cy="5436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36" name="잉크 35">
                  <a:extLst>
                    <a:ext uri="{FF2B5EF4-FFF2-40B4-BE49-F238E27FC236}">
                      <a16:creationId xmlns:a16="http://schemas.microsoft.com/office/drawing/2014/main" id="{E382F326-E26E-4A7B-944E-6ADF3ED03C04}"/>
                    </a:ext>
                  </a:extLst>
                </p14:cNvPr>
                <p14:cNvContentPartPr/>
                <p14:nvPr/>
              </p14:nvContentPartPr>
              <p14:xfrm>
                <a:off x="5485830" y="3335058"/>
                <a:ext cx="34200" cy="21240"/>
              </p14:xfrm>
            </p:contentPart>
          </mc:Choice>
          <mc:Fallback>
            <p:pic>
              <p:nvPicPr>
                <p:cNvPr id="36" name="잉크 35">
                  <a:extLst>
                    <a:ext uri="{FF2B5EF4-FFF2-40B4-BE49-F238E27FC236}">
                      <a16:creationId xmlns:a16="http://schemas.microsoft.com/office/drawing/2014/main" id="{E382F326-E26E-4A7B-944E-6ADF3ED03C04}"/>
                    </a:ext>
                  </a:extLst>
                </p:cNvPr>
                <p:cNvPicPr/>
                <p:nvPr/>
              </p:nvPicPr>
              <p:blipFill>
                <a:blip r:embed="rId54"/>
                <a:stretch>
                  <a:fillRect/>
                </a:stretch>
              </p:blipFill>
              <p:spPr>
                <a:xfrm>
                  <a:off x="5477190" y="3326418"/>
                  <a:ext cx="51840" cy="3888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37" name="잉크 36">
                  <a:extLst>
                    <a:ext uri="{FF2B5EF4-FFF2-40B4-BE49-F238E27FC236}">
                      <a16:creationId xmlns:a16="http://schemas.microsoft.com/office/drawing/2014/main" id="{8522D9AC-30A0-4C32-A7D1-3ABA196A6880}"/>
                    </a:ext>
                  </a:extLst>
                </p14:cNvPr>
                <p14:cNvContentPartPr/>
                <p14:nvPr/>
              </p14:nvContentPartPr>
              <p14:xfrm>
                <a:off x="5451270" y="3358818"/>
                <a:ext cx="66960" cy="9720"/>
              </p14:xfrm>
            </p:contentPart>
          </mc:Choice>
          <mc:Fallback>
            <p:pic>
              <p:nvPicPr>
                <p:cNvPr id="37" name="잉크 36">
                  <a:extLst>
                    <a:ext uri="{FF2B5EF4-FFF2-40B4-BE49-F238E27FC236}">
                      <a16:creationId xmlns:a16="http://schemas.microsoft.com/office/drawing/2014/main" id="{8522D9AC-30A0-4C32-A7D1-3ABA196A6880}"/>
                    </a:ext>
                  </a:extLst>
                </p:cNvPr>
                <p:cNvPicPr/>
                <p:nvPr/>
              </p:nvPicPr>
              <p:blipFill>
                <a:blip r:embed="rId56"/>
                <a:stretch>
                  <a:fillRect/>
                </a:stretch>
              </p:blipFill>
              <p:spPr>
                <a:xfrm>
                  <a:off x="5442630" y="3349818"/>
                  <a:ext cx="84600" cy="27360"/>
                </a:xfrm>
                <a:prstGeom prst="rect">
                  <a:avLst/>
                </a:prstGeom>
              </p:spPr>
            </p:pic>
          </mc:Fallback>
        </mc:AlternateContent>
        <mc:AlternateContent xmlns:mc="http://schemas.openxmlformats.org/markup-compatibility/2006">
          <mc:Choice xmlns:p14="http://schemas.microsoft.com/office/powerpoint/2010/main" Requires="p14">
            <p:contentPart p14:bwMode="auto" r:id="rId57">
              <p14:nvContentPartPr>
                <p14:cNvPr id="38" name="잉크 37">
                  <a:extLst>
                    <a:ext uri="{FF2B5EF4-FFF2-40B4-BE49-F238E27FC236}">
                      <a16:creationId xmlns:a16="http://schemas.microsoft.com/office/drawing/2014/main" id="{0FC0FECC-B85E-445B-B5C0-31693CE0681E}"/>
                    </a:ext>
                  </a:extLst>
                </p14:cNvPr>
                <p14:cNvContentPartPr/>
                <p14:nvPr/>
              </p14:nvContentPartPr>
              <p14:xfrm>
                <a:off x="5474670" y="3400218"/>
                <a:ext cx="69840" cy="37080"/>
              </p14:xfrm>
            </p:contentPart>
          </mc:Choice>
          <mc:Fallback>
            <p:pic>
              <p:nvPicPr>
                <p:cNvPr id="38" name="잉크 37">
                  <a:extLst>
                    <a:ext uri="{FF2B5EF4-FFF2-40B4-BE49-F238E27FC236}">
                      <a16:creationId xmlns:a16="http://schemas.microsoft.com/office/drawing/2014/main" id="{0FC0FECC-B85E-445B-B5C0-31693CE0681E}"/>
                    </a:ext>
                  </a:extLst>
                </p:cNvPr>
                <p:cNvPicPr/>
                <p:nvPr/>
              </p:nvPicPr>
              <p:blipFill>
                <a:blip r:embed="rId58"/>
                <a:stretch>
                  <a:fillRect/>
                </a:stretch>
              </p:blipFill>
              <p:spPr>
                <a:xfrm>
                  <a:off x="5465670" y="3391578"/>
                  <a:ext cx="87480" cy="54720"/>
                </a:xfrm>
                <a:prstGeom prst="rect">
                  <a:avLst/>
                </a:prstGeom>
              </p:spPr>
            </p:pic>
          </mc:Fallback>
        </mc:AlternateContent>
        <mc:AlternateContent xmlns:mc="http://schemas.openxmlformats.org/markup-compatibility/2006">
          <mc:Choice xmlns:p14="http://schemas.microsoft.com/office/powerpoint/2010/main" Requires="p14">
            <p:contentPart p14:bwMode="auto" r:id="rId59">
              <p14:nvContentPartPr>
                <p14:cNvPr id="39" name="잉크 38">
                  <a:extLst>
                    <a:ext uri="{FF2B5EF4-FFF2-40B4-BE49-F238E27FC236}">
                      <a16:creationId xmlns:a16="http://schemas.microsoft.com/office/drawing/2014/main" id="{798A5557-2527-418C-9688-35CEA437F240}"/>
                    </a:ext>
                  </a:extLst>
                </p14:cNvPr>
                <p14:cNvContentPartPr/>
                <p14:nvPr/>
              </p14:nvContentPartPr>
              <p14:xfrm>
                <a:off x="5601750" y="3332898"/>
                <a:ext cx="360" cy="149760"/>
              </p14:xfrm>
            </p:contentPart>
          </mc:Choice>
          <mc:Fallback>
            <p:pic>
              <p:nvPicPr>
                <p:cNvPr id="39" name="잉크 38">
                  <a:extLst>
                    <a:ext uri="{FF2B5EF4-FFF2-40B4-BE49-F238E27FC236}">
                      <a16:creationId xmlns:a16="http://schemas.microsoft.com/office/drawing/2014/main" id="{798A5557-2527-418C-9688-35CEA437F240}"/>
                    </a:ext>
                  </a:extLst>
                </p:cNvPr>
                <p:cNvPicPr/>
                <p:nvPr/>
              </p:nvPicPr>
              <p:blipFill>
                <a:blip r:embed="rId60"/>
                <a:stretch>
                  <a:fillRect/>
                </a:stretch>
              </p:blipFill>
              <p:spPr>
                <a:xfrm>
                  <a:off x="5593110" y="3324258"/>
                  <a:ext cx="18000" cy="16740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40" name="잉크 39">
                  <a:extLst>
                    <a:ext uri="{FF2B5EF4-FFF2-40B4-BE49-F238E27FC236}">
                      <a16:creationId xmlns:a16="http://schemas.microsoft.com/office/drawing/2014/main" id="{CF2811B1-C3DB-4A73-9A31-A63D10245F80}"/>
                    </a:ext>
                  </a:extLst>
                </p14:cNvPr>
                <p14:cNvContentPartPr/>
                <p14:nvPr/>
              </p14:nvContentPartPr>
              <p14:xfrm>
                <a:off x="5613270" y="3404538"/>
                <a:ext cx="46800" cy="32760"/>
              </p14:xfrm>
            </p:contentPart>
          </mc:Choice>
          <mc:Fallback>
            <p:pic>
              <p:nvPicPr>
                <p:cNvPr id="40" name="잉크 39">
                  <a:extLst>
                    <a:ext uri="{FF2B5EF4-FFF2-40B4-BE49-F238E27FC236}">
                      <a16:creationId xmlns:a16="http://schemas.microsoft.com/office/drawing/2014/main" id="{CF2811B1-C3DB-4A73-9A31-A63D10245F80}"/>
                    </a:ext>
                  </a:extLst>
                </p:cNvPr>
                <p:cNvPicPr/>
                <p:nvPr/>
              </p:nvPicPr>
              <p:blipFill>
                <a:blip r:embed="rId62"/>
                <a:stretch>
                  <a:fillRect/>
                </a:stretch>
              </p:blipFill>
              <p:spPr>
                <a:xfrm>
                  <a:off x="5604270" y="3395898"/>
                  <a:ext cx="64440" cy="5040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41" name="잉크 40">
                  <a:extLst>
                    <a:ext uri="{FF2B5EF4-FFF2-40B4-BE49-F238E27FC236}">
                      <a16:creationId xmlns:a16="http://schemas.microsoft.com/office/drawing/2014/main" id="{65E4B299-ED1F-4D02-A27D-BC39646F2EB1}"/>
                    </a:ext>
                  </a:extLst>
                </p14:cNvPr>
                <p14:cNvContentPartPr/>
                <p14:nvPr/>
              </p14:nvContentPartPr>
              <p14:xfrm>
                <a:off x="5531550" y="3455298"/>
                <a:ext cx="91800" cy="54360"/>
              </p14:xfrm>
            </p:contentPart>
          </mc:Choice>
          <mc:Fallback>
            <p:pic>
              <p:nvPicPr>
                <p:cNvPr id="41" name="잉크 40">
                  <a:extLst>
                    <a:ext uri="{FF2B5EF4-FFF2-40B4-BE49-F238E27FC236}">
                      <a16:creationId xmlns:a16="http://schemas.microsoft.com/office/drawing/2014/main" id="{65E4B299-ED1F-4D02-A27D-BC39646F2EB1}"/>
                    </a:ext>
                  </a:extLst>
                </p:cNvPr>
                <p:cNvPicPr/>
                <p:nvPr/>
              </p:nvPicPr>
              <p:blipFill>
                <a:blip r:embed="rId64"/>
                <a:stretch>
                  <a:fillRect/>
                </a:stretch>
              </p:blipFill>
              <p:spPr>
                <a:xfrm>
                  <a:off x="5522550" y="3446298"/>
                  <a:ext cx="109440" cy="72000"/>
                </a:xfrm>
                <a:prstGeom prst="rect">
                  <a:avLst/>
                </a:prstGeom>
              </p:spPr>
            </p:pic>
          </mc:Fallback>
        </mc:AlternateContent>
        <mc:AlternateContent xmlns:mc="http://schemas.openxmlformats.org/markup-compatibility/2006">
          <mc:Choice xmlns:p14="http://schemas.microsoft.com/office/powerpoint/2010/main" Requires="p14">
            <p:contentPart p14:bwMode="auto" r:id="rId65">
              <p14:nvContentPartPr>
                <p14:cNvPr id="42" name="잉크 41">
                  <a:extLst>
                    <a:ext uri="{FF2B5EF4-FFF2-40B4-BE49-F238E27FC236}">
                      <a16:creationId xmlns:a16="http://schemas.microsoft.com/office/drawing/2014/main" id="{C5E0F197-6B1A-4632-983D-B0888A7A47F5}"/>
                    </a:ext>
                  </a:extLst>
                </p14:cNvPr>
                <p14:cNvContentPartPr/>
                <p14:nvPr/>
              </p14:nvContentPartPr>
              <p14:xfrm>
                <a:off x="5728830" y="3344778"/>
                <a:ext cx="104760" cy="79920"/>
              </p14:xfrm>
            </p:contentPart>
          </mc:Choice>
          <mc:Fallback>
            <p:pic>
              <p:nvPicPr>
                <p:cNvPr id="42" name="잉크 41">
                  <a:extLst>
                    <a:ext uri="{FF2B5EF4-FFF2-40B4-BE49-F238E27FC236}">
                      <a16:creationId xmlns:a16="http://schemas.microsoft.com/office/drawing/2014/main" id="{C5E0F197-6B1A-4632-983D-B0888A7A47F5}"/>
                    </a:ext>
                  </a:extLst>
                </p:cNvPr>
                <p:cNvPicPr/>
                <p:nvPr/>
              </p:nvPicPr>
              <p:blipFill>
                <a:blip r:embed="rId66"/>
                <a:stretch>
                  <a:fillRect/>
                </a:stretch>
              </p:blipFill>
              <p:spPr>
                <a:xfrm>
                  <a:off x="5720190" y="3335778"/>
                  <a:ext cx="122400" cy="97560"/>
                </a:xfrm>
                <a:prstGeom prst="rect">
                  <a:avLst/>
                </a:prstGeom>
              </p:spPr>
            </p:pic>
          </mc:Fallback>
        </mc:AlternateContent>
        <mc:AlternateContent xmlns:mc="http://schemas.openxmlformats.org/markup-compatibility/2006">
          <mc:Choice xmlns:p14="http://schemas.microsoft.com/office/powerpoint/2010/main" Requires="p14">
            <p:contentPart p14:bwMode="auto" r:id="rId67">
              <p14:nvContentPartPr>
                <p14:cNvPr id="43" name="잉크 42">
                  <a:extLst>
                    <a:ext uri="{FF2B5EF4-FFF2-40B4-BE49-F238E27FC236}">
                      <a16:creationId xmlns:a16="http://schemas.microsoft.com/office/drawing/2014/main" id="{4B7941A4-C623-4121-ADBB-E831371C0BBF}"/>
                    </a:ext>
                  </a:extLst>
                </p14:cNvPr>
                <p14:cNvContentPartPr/>
                <p14:nvPr/>
              </p14:nvContentPartPr>
              <p14:xfrm>
                <a:off x="5810190" y="3367818"/>
                <a:ext cx="19440" cy="83880"/>
              </p14:xfrm>
            </p:contentPart>
          </mc:Choice>
          <mc:Fallback>
            <p:pic>
              <p:nvPicPr>
                <p:cNvPr id="43" name="잉크 42">
                  <a:extLst>
                    <a:ext uri="{FF2B5EF4-FFF2-40B4-BE49-F238E27FC236}">
                      <a16:creationId xmlns:a16="http://schemas.microsoft.com/office/drawing/2014/main" id="{4B7941A4-C623-4121-ADBB-E831371C0BBF}"/>
                    </a:ext>
                  </a:extLst>
                </p:cNvPr>
                <p:cNvPicPr/>
                <p:nvPr/>
              </p:nvPicPr>
              <p:blipFill>
                <a:blip r:embed="rId68"/>
                <a:stretch>
                  <a:fillRect/>
                </a:stretch>
              </p:blipFill>
              <p:spPr>
                <a:xfrm>
                  <a:off x="5801190" y="3359178"/>
                  <a:ext cx="37080" cy="101520"/>
                </a:xfrm>
                <a:prstGeom prst="rect">
                  <a:avLst/>
                </a:prstGeom>
              </p:spPr>
            </p:pic>
          </mc:Fallback>
        </mc:AlternateContent>
        <mc:AlternateContent xmlns:mc="http://schemas.openxmlformats.org/markup-compatibility/2006">
          <mc:Choice xmlns:p14="http://schemas.microsoft.com/office/powerpoint/2010/main" Requires="p14">
            <p:contentPart p14:bwMode="auto" r:id="rId69">
              <p14:nvContentPartPr>
                <p14:cNvPr id="44" name="잉크 43">
                  <a:extLst>
                    <a:ext uri="{FF2B5EF4-FFF2-40B4-BE49-F238E27FC236}">
                      <a16:creationId xmlns:a16="http://schemas.microsoft.com/office/drawing/2014/main" id="{AD5FACB4-C6AC-481D-B4B5-B44BC5BE6B20}"/>
                    </a:ext>
                  </a:extLst>
                </p14:cNvPr>
                <p14:cNvContentPartPr/>
                <p14:nvPr/>
              </p14:nvContentPartPr>
              <p14:xfrm>
                <a:off x="5694270" y="3479058"/>
                <a:ext cx="145080" cy="5040"/>
              </p14:xfrm>
            </p:contentPart>
          </mc:Choice>
          <mc:Fallback>
            <p:pic>
              <p:nvPicPr>
                <p:cNvPr id="44" name="잉크 43">
                  <a:extLst>
                    <a:ext uri="{FF2B5EF4-FFF2-40B4-BE49-F238E27FC236}">
                      <a16:creationId xmlns:a16="http://schemas.microsoft.com/office/drawing/2014/main" id="{AD5FACB4-C6AC-481D-B4B5-B44BC5BE6B20}"/>
                    </a:ext>
                  </a:extLst>
                </p:cNvPr>
                <p:cNvPicPr/>
                <p:nvPr/>
              </p:nvPicPr>
              <p:blipFill>
                <a:blip r:embed="rId70"/>
                <a:stretch>
                  <a:fillRect/>
                </a:stretch>
              </p:blipFill>
              <p:spPr>
                <a:xfrm>
                  <a:off x="5685270" y="3470058"/>
                  <a:ext cx="16272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71">
              <p14:nvContentPartPr>
                <p14:cNvPr id="45" name="잉크 44">
                  <a:extLst>
                    <a:ext uri="{FF2B5EF4-FFF2-40B4-BE49-F238E27FC236}">
                      <a16:creationId xmlns:a16="http://schemas.microsoft.com/office/drawing/2014/main" id="{795122F9-2462-47A5-BEE6-9D454B43DF75}"/>
                    </a:ext>
                  </a:extLst>
                </p14:cNvPr>
                <p14:cNvContentPartPr/>
                <p14:nvPr/>
              </p14:nvContentPartPr>
              <p14:xfrm>
                <a:off x="5816310" y="3472218"/>
                <a:ext cx="17280" cy="86400"/>
              </p14:xfrm>
            </p:contentPart>
          </mc:Choice>
          <mc:Fallback>
            <p:pic>
              <p:nvPicPr>
                <p:cNvPr id="45" name="잉크 44">
                  <a:extLst>
                    <a:ext uri="{FF2B5EF4-FFF2-40B4-BE49-F238E27FC236}">
                      <a16:creationId xmlns:a16="http://schemas.microsoft.com/office/drawing/2014/main" id="{795122F9-2462-47A5-BEE6-9D454B43DF75}"/>
                    </a:ext>
                  </a:extLst>
                </p:cNvPr>
                <p:cNvPicPr/>
                <p:nvPr/>
              </p:nvPicPr>
              <p:blipFill>
                <a:blip r:embed="rId72"/>
                <a:stretch>
                  <a:fillRect/>
                </a:stretch>
              </p:blipFill>
              <p:spPr>
                <a:xfrm>
                  <a:off x="5807670" y="3463218"/>
                  <a:ext cx="34920" cy="104040"/>
                </a:xfrm>
                <a:prstGeom prst="rect">
                  <a:avLst/>
                </a:prstGeom>
              </p:spPr>
            </p:pic>
          </mc:Fallback>
        </mc:AlternateContent>
        <mc:AlternateContent xmlns:mc="http://schemas.openxmlformats.org/markup-compatibility/2006">
          <mc:Choice xmlns:p14="http://schemas.microsoft.com/office/powerpoint/2010/main" Requires="p14">
            <p:contentPart p14:bwMode="auto" r:id="rId73">
              <p14:nvContentPartPr>
                <p14:cNvPr id="46" name="잉크 45">
                  <a:extLst>
                    <a:ext uri="{FF2B5EF4-FFF2-40B4-BE49-F238E27FC236}">
                      <a16:creationId xmlns:a16="http://schemas.microsoft.com/office/drawing/2014/main" id="{35FED493-321A-4538-AEED-31C115E55520}"/>
                    </a:ext>
                  </a:extLst>
                </p14:cNvPr>
                <p14:cNvContentPartPr/>
                <p14:nvPr/>
              </p14:nvContentPartPr>
              <p14:xfrm>
                <a:off x="5923590" y="3391218"/>
                <a:ext cx="106920" cy="77760"/>
              </p14:xfrm>
            </p:contentPart>
          </mc:Choice>
          <mc:Fallback>
            <p:pic>
              <p:nvPicPr>
                <p:cNvPr id="46" name="잉크 45">
                  <a:extLst>
                    <a:ext uri="{FF2B5EF4-FFF2-40B4-BE49-F238E27FC236}">
                      <a16:creationId xmlns:a16="http://schemas.microsoft.com/office/drawing/2014/main" id="{35FED493-321A-4538-AEED-31C115E55520}"/>
                    </a:ext>
                  </a:extLst>
                </p:cNvPr>
                <p:cNvPicPr/>
                <p:nvPr/>
              </p:nvPicPr>
              <p:blipFill>
                <a:blip r:embed="rId74"/>
                <a:stretch>
                  <a:fillRect/>
                </a:stretch>
              </p:blipFill>
              <p:spPr>
                <a:xfrm>
                  <a:off x="5914590" y="3382218"/>
                  <a:ext cx="124560" cy="95400"/>
                </a:xfrm>
                <a:prstGeom prst="rect">
                  <a:avLst/>
                </a:prstGeom>
              </p:spPr>
            </p:pic>
          </mc:Fallback>
        </mc:AlternateContent>
        <mc:AlternateContent xmlns:mc="http://schemas.openxmlformats.org/markup-compatibility/2006">
          <mc:Choice xmlns:p14="http://schemas.microsoft.com/office/powerpoint/2010/main" Requires="p14">
            <p:contentPart p14:bwMode="auto" r:id="rId75">
              <p14:nvContentPartPr>
                <p14:cNvPr id="47" name="잉크 46">
                  <a:extLst>
                    <a:ext uri="{FF2B5EF4-FFF2-40B4-BE49-F238E27FC236}">
                      <a16:creationId xmlns:a16="http://schemas.microsoft.com/office/drawing/2014/main" id="{083D6B85-B98B-4D53-A9F6-AD646E071C7C}"/>
                    </a:ext>
                  </a:extLst>
                </p14:cNvPr>
                <p14:cNvContentPartPr/>
                <p14:nvPr/>
              </p14:nvContentPartPr>
              <p14:xfrm>
                <a:off x="5960670" y="3436938"/>
                <a:ext cx="31680" cy="360"/>
              </p14:xfrm>
            </p:contentPart>
          </mc:Choice>
          <mc:Fallback>
            <p:pic>
              <p:nvPicPr>
                <p:cNvPr id="47" name="잉크 46">
                  <a:extLst>
                    <a:ext uri="{FF2B5EF4-FFF2-40B4-BE49-F238E27FC236}">
                      <a16:creationId xmlns:a16="http://schemas.microsoft.com/office/drawing/2014/main" id="{083D6B85-B98B-4D53-A9F6-AD646E071C7C}"/>
                    </a:ext>
                  </a:extLst>
                </p:cNvPr>
                <p:cNvPicPr/>
                <p:nvPr/>
              </p:nvPicPr>
              <p:blipFill>
                <a:blip r:embed="rId76"/>
                <a:stretch>
                  <a:fillRect/>
                </a:stretch>
              </p:blipFill>
              <p:spPr>
                <a:xfrm>
                  <a:off x="5951670" y="3428298"/>
                  <a:ext cx="4932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7">
              <p14:nvContentPartPr>
                <p14:cNvPr id="48" name="잉크 47">
                  <a:extLst>
                    <a:ext uri="{FF2B5EF4-FFF2-40B4-BE49-F238E27FC236}">
                      <a16:creationId xmlns:a16="http://schemas.microsoft.com/office/drawing/2014/main" id="{1BF3985C-3222-442B-AF85-2137E0C1DA17}"/>
                    </a:ext>
                  </a:extLst>
                </p14:cNvPr>
                <p14:cNvContentPartPr/>
                <p14:nvPr/>
              </p14:nvContentPartPr>
              <p14:xfrm>
                <a:off x="5999550" y="3402378"/>
                <a:ext cx="77400" cy="108000"/>
              </p14:xfrm>
            </p:contentPart>
          </mc:Choice>
          <mc:Fallback>
            <p:pic>
              <p:nvPicPr>
                <p:cNvPr id="48" name="잉크 47">
                  <a:extLst>
                    <a:ext uri="{FF2B5EF4-FFF2-40B4-BE49-F238E27FC236}">
                      <a16:creationId xmlns:a16="http://schemas.microsoft.com/office/drawing/2014/main" id="{1BF3985C-3222-442B-AF85-2137E0C1DA17}"/>
                    </a:ext>
                  </a:extLst>
                </p:cNvPr>
                <p:cNvPicPr/>
                <p:nvPr/>
              </p:nvPicPr>
              <p:blipFill>
                <a:blip r:embed="rId78"/>
                <a:stretch>
                  <a:fillRect/>
                </a:stretch>
              </p:blipFill>
              <p:spPr>
                <a:xfrm>
                  <a:off x="5990550" y="3393738"/>
                  <a:ext cx="95040" cy="125640"/>
                </a:xfrm>
                <a:prstGeom prst="rect">
                  <a:avLst/>
                </a:prstGeom>
              </p:spPr>
            </p:pic>
          </mc:Fallback>
        </mc:AlternateContent>
        <mc:AlternateContent xmlns:mc="http://schemas.openxmlformats.org/markup-compatibility/2006">
          <mc:Choice xmlns:p14="http://schemas.microsoft.com/office/powerpoint/2010/main" Requires="p14">
            <p:contentPart p14:bwMode="auto" r:id="rId79">
              <p14:nvContentPartPr>
                <p14:cNvPr id="49" name="잉크 48">
                  <a:extLst>
                    <a:ext uri="{FF2B5EF4-FFF2-40B4-BE49-F238E27FC236}">
                      <a16:creationId xmlns:a16="http://schemas.microsoft.com/office/drawing/2014/main" id="{A88CC49A-968E-4C7B-AEA2-28639913A273}"/>
                    </a:ext>
                  </a:extLst>
                </p14:cNvPr>
                <p14:cNvContentPartPr/>
                <p14:nvPr/>
              </p14:nvContentPartPr>
              <p14:xfrm>
                <a:off x="6099270" y="3436938"/>
                <a:ext cx="12240" cy="360"/>
              </p14:xfrm>
            </p:contentPart>
          </mc:Choice>
          <mc:Fallback>
            <p:pic>
              <p:nvPicPr>
                <p:cNvPr id="49" name="잉크 48">
                  <a:extLst>
                    <a:ext uri="{FF2B5EF4-FFF2-40B4-BE49-F238E27FC236}">
                      <a16:creationId xmlns:a16="http://schemas.microsoft.com/office/drawing/2014/main" id="{A88CC49A-968E-4C7B-AEA2-28639913A273}"/>
                    </a:ext>
                  </a:extLst>
                </p:cNvPr>
                <p:cNvPicPr/>
                <p:nvPr/>
              </p:nvPicPr>
              <p:blipFill>
                <a:blip r:embed="rId80"/>
                <a:stretch>
                  <a:fillRect/>
                </a:stretch>
              </p:blipFill>
              <p:spPr>
                <a:xfrm>
                  <a:off x="6090270" y="3428298"/>
                  <a:ext cx="298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81">
              <p14:nvContentPartPr>
                <p14:cNvPr id="50" name="잉크 49">
                  <a:extLst>
                    <a:ext uri="{FF2B5EF4-FFF2-40B4-BE49-F238E27FC236}">
                      <a16:creationId xmlns:a16="http://schemas.microsoft.com/office/drawing/2014/main" id="{EF02C0AF-DF9A-4311-A5F2-06F53E5D7D27}"/>
                    </a:ext>
                  </a:extLst>
                </p14:cNvPr>
                <p14:cNvContentPartPr/>
                <p14:nvPr/>
              </p14:nvContentPartPr>
              <p14:xfrm>
                <a:off x="6018270" y="3460338"/>
                <a:ext cx="21240" cy="360"/>
              </p14:xfrm>
            </p:contentPart>
          </mc:Choice>
          <mc:Fallback>
            <p:pic>
              <p:nvPicPr>
                <p:cNvPr id="50" name="잉크 49">
                  <a:extLst>
                    <a:ext uri="{FF2B5EF4-FFF2-40B4-BE49-F238E27FC236}">
                      <a16:creationId xmlns:a16="http://schemas.microsoft.com/office/drawing/2014/main" id="{EF02C0AF-DF9A-4311-A5F2-06F53E5D7D27}"/>
                    </a:ext>
                  </a:extLst>
                </p:cNvPr>
                <p:cNvPicPr/>
                <p:nvPr/>
              </p:nvPicPr>
              <p:blipFill>
                <a:blip r:embed="rId82"/>
                <a:stretch>
                  <a:fillRect/>
                </a:stretch>
              </p:blipFill>
              <p:spPr>
                <a:xfrm>
                  <a:off x="6009630" y="3451338"/>
                  <a:ext cx="388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83">
              <p14:nvContentPartPr>
                <p14:cNvPr id="51" name="잉크 50">
                  <a:extLst>
                    <a:ext uri="{FF2B5EF4-FFF2-40B4-BE49-F238E27FC236}">
                      <a16:creationId xmlns:a16="http://schemas.microsoft.com/office/drawing/2014/main" id="{BFFCC6BE-48AA-4EB8-A608-9BA1F908D38C}"/>
                    </a:ext>
                  </a:extLst>
                </p14:cNvPr>
                <p14:cNvContentPartPr/>
                <p14:nvPr/>
              </p14:nvContentPartPr>
              <p14:xfrm>
                <a:off x="5914230" y="3484458"/>
                <a:ext cx="243360" cy="45720"/>
              </p14:xfrm>
            </p:contentPart>
          </mc:Choice>
          <mc:Fallback>
            <p:pic>
              <p:nvPicPr>
                <p:cNvPr id="51" name="잉크 50">
                  <a:extLst>
                    <a:ext uri="{FF2B5EF4-FFF2-40B4-BE49-F238E27FC236}">
                      <a16:creationId xmlns:a16="http://schemas.microsoft.com/office/drawing/2014/main" id="{BFFCC6BE-48AA-4EB8-A608-9BA1F908D38C}"/>
                    </a:ext>
                  </a:extLst>
                </p:cNvPr>
                <p:cNvPicPr/>
                <p:nvPr/>
              </p:nvPicPr>
              <p:blipFill>
                <a:blip r:embed="rId84"/>
                <a:stretch>
                  <a:fillRect/>
                </a:stretch>
              </p:blipFill>
              <p:spPr>
                <a:xfrm>
                  <a:off x="5905230" y="3475818"/>
                  <a:ext cx="261000" cy="63360"/>
                </a:xfrm>
                <a:prstGeom prst="rect">
                  <a:avLst/>
                </a:prstGeom>
              </p:spPr>
            </p:pic>
          </mc:Fallback>
        </mc:AlternateContent>
        <mc:AlternateContent xmlns:mc="http://schemas.openxmlformats.org/markup-compatibility/2006">
          <mc:Choice xmlns:p14="http://schemas.microsoft.com/office/powerpoint/2010/main" Requires="p14">
            <p:contentPart p14:bwMode="auto" r:id="rId85">
              <p14:nvContentPartPr>
                <p14:cNvPr id="52" name="잉크 51">
                  <a:extLst>
                    <a:ext uri="{FF2B5EF4-FFF2-40B4-BE49-F238E27FC236}">
                      <a16:creationId xmlns:a16="http://schemas.microsoft.com/office/drawing/2014/main" id="{A4E0ECD6-46B1-44E2-B9B6-0A942FF43ED1}"/>
                    </a:ext>
                  </a:extLst>
                </p14:cNvPr>
                <p14:cNvContentPartPr/>
                <p14:nvPr/>
              </p14:nvContentPartPr>
              <p14:xfrm>
                <a:off x="6201510" y="3390138"/>
                <a:ext cx="126360" cy="135720"/>
              </p14:xfrm>
            </p:contentPart>
          </mc:Choice>
          <mc:Fallback>
            <p:pic>
              <p:nvPicPr>
                <p:cNvPr id="52" name="잉크 51">
                  <a:extLst>
                    <a:ext uri="{FF2B5EF4-FFF2-40B4-BE49-F238E27FC236}">
                      <a16:creationId xmlns:a16="http://schemas.microsoft.com/office/drawing/2014/main" id="{A4E0ECD6-46B1-44E2-B9B6-0A942FF43ED1}"/>
                    </a:ext>
                  </a:extLst>
                </p:cNvPr>
                <p:cNvPicPr/>
                <p:nvPr/>
              </p:nvPicPr>
              <p:blipFill>
                <a:blip r:embed="rId86"/>
                <a:stretch>
                  <a:fillRect/>
                </a:stretch>
              </p:blipFill>
              <p:spPr>
                <a:xfrm>
                  <a:off x="6192510" y="3381498"/>
                  <a:ext cx="144000" cy="153360"/>
                </a:xfrm>
                <a:prstGeom prst="rect">
                  <a:avLst/>
                </a:prstGeom>
              </p:spPr>
            </p:pic>
          </mc:Fallback>
        </mc:AlternateContent>
        <mc:AlternateContent xmlns:mc="http://schemas.openxmlformats.org/markup-compatibility/2006">
          <mc:Choice xmlns:p14="http://schemas.microsoft.com/office/powerpoint/2010/main" Requires="p14">
            <p:contentPart p14:bwMode="auto" r:id="rId87">
              <p14:nvContentPartPr>
                <p14:cNvPr id="53" name="잉크 52">
                  <a:extLst>
                    <a:ext uri="{FF2B5EF4-FFF2-40B4-BE49-F238E27FC236}">
                      <a16:creationId xmlns:a16="http://schemas.microsoft.com/office/drawing/2014/main" id="{9AB0BE80-3FF3-4D5D-A971-5A6E7C1E4C6B}"/>
                    </a:ext>
                  </a:extLst>
                </p14:cNvPr>
                <p14:cNvContentPartPr/>
                <p14:nvPr/>
              </p14:nvContentPartPr>
              <p14:xfrm>
                <a:off x="6261630" y="3472218"/>
                <a:ext cx="22320" cy="20880"/>
              </p14:xfrm>
            </p:contentPart>
          </mc:Choice>
          <mc:Fallback>
            <p:pic>
              <p:nvPicPr>
                <p:cNvPr id="53" name="잉크 52">
                  <a:extLst>
                    <a:ext uri="{FF2B5EF4-FFF2-40B4-BE49-F238E27FC236}">
                      <a16:creationId xmlns:a16="http://schemas.microsoft.com/office/drawing/2014/main" id="{9AB0BE80-3FF3-4D5D-A971-5A6E7C1E4C6B}"/>
                    </a:ext>
                  </a:extLst>
                </p:cNvPr>
                <p:cNvPicPr/>
                <p:nvPr/>
              </p:nvPicPr>
              <p:blipFill>
                <a:blip r:embed="rId88"/>
                <a:stretch>
                  <a:fillRect/>
                </a:stretch>
              </p:blipFill>
              <p:spPr>
                <a:xfrm>
                  <a:off x="6252630" y="3463218"/>
                  <a:ext cx="39960" cy="38520"/>
                </a:xfrm>
                <a:prstGeom prst="rect">
                  <a:avLst/>
                </a:prstGeom>
              </p:spPr>
            </p:pic>
          </mc:Fallback>
        </mc:AlternateContent>
        <mc:AlternateContent xmlns:mc="http://schemas.openxmlformats.org/markup-compatibility/2006">
          <mc:Choice xmlns:p14="http://schemas.microsoft.com/office/powerpoint/2010/main" Requires="p14">
            <p:contentPart p14:bwMode="auto" r:id="rId89">
              <p14:nvContentPartPr>
                <p14:cNvPr id="54" name="잉크 53">
                  <a:extLst>
                    <a:ext uri="{FF2B5EF4-FFF2-40B4-BE49-F238E27FC236}">
                      <a16:creationId xmlns:a16="http://schemas.microsoft.com/office/drawing/2014/main" id="{06A0A744-1FD9-48BA-B545-24696ED14BBD}"/>
                    </a:ext>
                  </a:extLst>
                </p14:cNvPr>
                <p14:cNvContentPartPr/>
                <p14:nvPr/>
              </p14:nvContentPartPr>
              <p14:xfrm>
                <a:off x="6377190" y="3391218"/>
                <a:ext cx="165600" cy="90720"/>
              </p14:xfrm>
            </p:contentPart>
          </mc:Choice>
          <mc:Fallback>
            <p:pic>
              <p:nvPicPr>
                <p:cNvPr id="54" name="잉크 53">
                  <a:extLst>
                    <a:ext uri="{FF2B5EF4-FFF2-40B4-BE49-F238E27FC236}">
                      <a16:creationId xmlns:a16="http://schemas.microsoft.com/office/drawing/2014/main" id="{06A0A744-1FD9-48BA-B545-24696ED14BBD}"/>
                    </a:ext>
                  </a:extLst>
                </p:cNvPr>
                <p:cNvPicPr/>
                <p:nvPr/>
              </p:nvPicPr>
              <p:blipFill>
                <a:blip r:embed="rId90"/>
                <a:stretch>
                  <a:fillRect/>
                </a:stretch>
              </p:blipFill>
              <p:spPr>
                <a:xfrm>
                  <a:off x="6368190" y="3382218"/>
                  <a:ext cx="183240" cy="1083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91">
            <p14:nvContentPartPr>
              <p14:cNvPr id="56" name="잉크 55">
                <a:extLst>
                  <a:ext uri="{FF2B5EF4-FFF2-40B4-BE49-F238E27FC236}">
                    <a16:creationId xmlns:a16="http://schemas.microsoft.com/office/drawing/2014/main" id="{EED17C50-BE3E-4DBB-A310-F1EAA62C7EE2}"/>
                  </a:ext>
                </a:extLst>
              </p14:cNvPr>
              <p14:cNvContentPartPr/>
              <p14:nvPr/>
            </p14:nvContentPartPr>
            <p14:xfrm>
              <a:off x="2233230" y="4398138"/>
              <a:ext cx="936720" cy="37440"/>
            </p14:xfrm>
          </p:contentPart>
        </mc:Choice>
        <mc:Fallback>
          <p:pic>
            <p:nvPicPr>
              <p:cNvPr id="56" name="잉크 55">
                <a:extLst>
                  <a:ext uri="{FF2B5EF4-FFF2-40B4-BE49-F238E27FC236}">
                    <a16:creationId xmlns:a16="http://schemas.microsoft.com/office/drawing/2014/main" id="{EED17C50-BE3E-4DBB-A310-F1EAA62C7EE2}"/>
                  </a:ext>
                </a:extLst>
              </p:cNvPr>
              <p:cNvPicPr/>
              <p:nvPr/>
            </p:nvPicPr>
            <p:blipFill>
              <a:blip r:embed="rId92"/>
              <a:stretch>
                <a:fillRect/>
              </a:stretch>
            </p:blipFill>
            <p:spPr>
              <a:xfrm>
                <a:off x="2224590" y="4389498"/>
                <a:ext cx="954360" cy="55080"/>
              </a:xfrm>
              <a:prstGeom prst="rect">
                <a:avLst/>
              </a:prstGeom>
            </p:spPr>
          </p:pic>
        </mc:Fallback>
      </mc:AlternateContent>
      <p:grpSp>
        <p:nvGrpSpPr>
          <p:cNvPr id="65" name="그룹 64">
            <a:extLst>
              <a:ext uri="{FF2B5EF4-FFF2-40B4-BE49-F238E27FC236}">
                <a16:creationId xmlns:a16="http://schemas.microsoft.com/office/drawing/2014/main" id="{0A3C2DB3-12FE-4096-8882-9B2127FB0D39}"/>
              </a:ext>
            </a:extLst>
          </p:cNvPr>
          <p:cNvGrpSpPr/>
          <p:nvPr/>
        </p:nvGrpSpPr>
        <p:grpSpPr>
          <a:xfrm>
            <a:off x="6770670" y="4168098"/>
            <a:ext cx="649800" cy="324000"/>
            <a:chOff x="6770670" y="4168098"/>
            <a:chExt cx="649800" cy="324000"/>
          </a:xfrm>
        </p:grpSpPr>
        <mc:AlternateContent xmlns:mc="http://schemas.openxmlformats.org/markup-compatibility/2006">
          <mc:Choice xmlns:p14="http://schemas.microsoft.com/office/powerpoint/2010/main" Requires="p14">
            <p:contentPart p14:bwMode="auto" r:id="rId93">
              <p14:nvContentPartPr>
                <p14:cNvPr id="57" name="잉크 56">
                  <a:extLst>
                    <a:ext uri="{FF2B5EF4-FFF2-40B4-BE49-F238E27FC236}">
                      <a16:creationId xmlns:a16="http://schemas.microsoft.com/office/drawing/2014/main" id="{249078BB-FAA2-40AB-8E12-4C6261F3AB9D}"/>
                    </a:ext>
                  </a:extLst>
                </p14:cNvPr>
                <p14:cNvContentPartPr/>
                <p14:nvPr/>
              </p14:nvContentPartPr>
              <p14:xfrm>
                <a:off x="6805230" y="4168098"/>
                <a:ext cx="151920" cy="115200"/>
              </p14:xfrm>
            </p:contentPart>
          </mc:Choice>
          <mc:Fallback>
            <p:pic>
              <p:nvPicPr>
                <p:cNvPr id="57" name="잉크 56">
                  <a:extLst>
                    <a:ext uri="{FF2B5EF4-FFF2-40B4-BE49-F238E27FC236}">
                      <a16:creationId xmlns:a16="http://schemas.microsoft.com/office/drawing/2014/main" id="{249078BB-FAA2-40AB-8E12-4C6261F3AB9D}"/>
                    </a:ext>
                  </a:extLst>
                </p:cNvPr>
                <p:cNvPicPr/>
                <p:nvPr/>
              </p:nvPicPr>
              <p:blipFill>
                <a:blip r:embed="rId94"/>
                <a:stretch>
                  <a:fillRect/>
                </a:stretch>
              </p:blipFill>
              <p:spPr>
                <a:xfrm>
                  <a:off x="6796590" y="4159458"/>
                  <a:ext cx="169560" cy="132840"/>
                </a:xfrm>
                <a:prstGeom prst="rect">
                  <a:avLst/>
                </a:prstGeom>
              </p:spPr>
            </p:pic>
          </mc:Fallback>
        </mc:AlternateContent>
        <mc:AlternateContent xmlns:mc="http://schemas.openxmlformats.org/markup-compatibility/2006">
          <mc:Choice xmlns:p14="http://schemas.microsoft.com/office/powerpoint/2010/main" Requires="p14">
            <p:contentPart p14:bwMode="auto" r:id="rId95">
              <p14:nvContentPartPr>
                <p14:cNvPr id="58" name="잉크 57">
                  <a:extLst>
                    <a:ext uri="{FF2B5EF4-FFF2-40B4-BE49-F238E27FC236}">
                      <a16:creationId xmlns:a16="http://schemas.microsoft.com/office/drawing/2014/main" id="{FE685777-0A1C-41DF-A5C7-EF2A3621D175}"/>
                    </a:ext>
                  </a:extLst>
                </p14:cNvPr>
                <p14:cNvContentPartPr/>
                <p14:nvPr/>
              </p14:nvContentPartPr>
              <p14:xfrm>
                <a:off x="6875070" y="4215258"/>
                <a:ext cx="93960" cy="20880"/>
              </p14:xfrm>
            </p:contentPart>
          </mc:Choice>
          <mc:Fallback>
            <p:pic>
              <p:nvPicPr>
                <p:cNvPr id="58" name="잉크 57">
                  <a:extLst>
                    <a:ext uri="{FF2B5EF4-FFF2-40B4-BE49-F238E27FC236}">
                      <a16:creationId xmlns:a16="http://schemas.microsoft.com/office/drawing/2014/main" id="{FE685777-0A1C-41DF-A5C7-EF2A3621D175}"/>
                    </a:ext>
                  </a:extLst>
                </p:cNvPr>
                <p:cNvPicPr/>
                <p:nvPr/>
              </p:nvPicPr>
              <p:blipFill>
                <a:blip r:embed="rId96"/>
                <a:stretch>
                  <a:fillRect/>
                </a:stretch>
              </p:blipFill>
              <p:spPr>
                <a:xfrm>
                  <a:off x="6866070" y="4206618"/>
                  <a:ext cx="111600" cy="38520"/>
                </a:xfrm>
                <a:prstGeom prst="rect">
                  <a:avLst/>
                </a:prstGeom>
              </p:spPr>
            </p:pic>
          </mc:Fallback>
        </mc:AlternateContent>
        <mc:AlternateContent xmlns:mc="http://schemas.openxmlformats.org/markup-compatibility/2006">
          <mc:Choice xmlns:p14="http://schemas.microsoft.com/office/powerpoint/2010/main" Requires="p14">
            <p:contentPart p14:bwMode="auto" r:id="rId97">
              <p14:nvContentPartPr>
                <p14:cNvPr id="59" name="잉크 58">
                  <a:extLst>
                    <a:ext uri="{FF2B5EF4-FFF2-40B4-BE49-F238E27FC236}">
                      <a16:creationId xmlns:a16="http://schemas.microsoft.com/office/drawing/2014/main" id="{C4CD01A8-D590-4D00-99A5-91B35643E456}"/>
                    </a:ext>
                  </a:extLst>
                </p14:cNvPr>
                <p14:cNvContentPartPr/>
                <p14:nvPr/>
              </p14:nvContentPartPr>
              <p14:xfrm>
                <a:off x="6770670" y="4270338"/>
                <a:ext cx="207360" cy="13320"/>
              </p14:xfrm>
            </p:contentPart>
          </mc:Choice>
          <mc:Fallback>
            <p:pic>
              <p:nvPicPr>
                <p:cNvPr id="59" name="잉크 58">
                  <a:extLst>
                    <a:ext uri="{FF2B5EF4-FFF2-40B4-BE49-F238E27FC236}">
                      <a16:creationId xmlns:a16="http://schemas.microsoft.com/office/drawing/2014/main" id="{C4CD01A8-D590-4D00-99A5-91B35643E456}"/>
                    </a:ext>
                  </a:extLst>
                </p:cNvPr>
                <p:cNvPicPr/>
                <p:nvPr/>
              </p:nvPicPr>
              <p:blipFill>
                <a:blip r:embed="rId98"/>
                <a:stretch>
                  <a:fillRect/>
                </a:stretch>
              </p:blipFill>
              <p:spPr>
                <a:xfrm>
                  <a:off x="6762030" y="4261698"/>
                  <a:ext cx="225000" cy="30960"/>
                </a:xfrm>
                <a:prstGeom prst="rect">
                  <a:avLst/>
                </a:prstGeom>
              </p:spPr>
            </p:pic>
          </mc:Fallback>
        </mc:AlternateContent>
        <mc:AlternateContent xmlns:mc="http://schemas.openxmlformats.org/markup-compatibility/2006">
          <mc:Choice xmlns:p14="http://schemas.microsoft.com/office/powerpoint/2010/main" Requires="p14">
            <p:contentPart p14:bwMode="auto" r:id="rId99">
              <p14:nvContentPartPr>
                <p14:cNvPr id="60" name="잉크 59">
                  <a:extLst>
                    <a:ext uri="{FF2B5EF4-FFF2-40B4-BE49-F238E27FC236}">
                      <a16:creationId xmlns:a16="http://schemas.microsoft.com/office/drawing/2014/main" id="{EE779051-86AE-40EF-A5DC-21B71561D5C4}"/>
                    </a:ext>
                  </a:extLst>
                </p14:cNvPr>
                <p14:cNvContentPartPr/>
                <p14:nvPr/>
              </p14:nvContentPartPr>
              <p14:xfrm>
                <a:off x="6972270" y="4282218"/>
                <a:ext cx="19080" cy="96120"/>
              </p14:xfrm>
            </p:contentPart>
          </mc:Choice>
          <mc:Fallback>
            <p:pic>
              <p:nvPicPr>
                <p:cNvPr id="60" name="잉크 59">
                  <a:extLst>
                    <a:ext uri="{FF2B5EF4-FFF2-40B4-BE49-F238E27FC236}">
                      <a16:creationId xmlns:a16="http://schemas.microsoft.com/office/drawing/2014/main" id="{EE779051-86AE-40EF-A5DC-21B71561D5C4}"/>
                    </a:ext>
                  </a:extLst>
                </p:cNvPr>
                <p:cNvPicPr/>
                <p:nvPr/>
              </p:nvPicPr>
              <p:blipFill>
                <a:blip r:embed="rId100"/>
                <a:stretch>
                  <a:fillRect/>
                </a:stretch>
              </p:blipFill>
              <p:spPr>
                <a:xfrm>
                  <a:off x="6963270" y="4273578"/>
                  <a:ext cx="36720" cy="113760"/>
                </a:xfrm>
                <a:prstGeom prst="rect">
                  <a:avLst/>
                </a:prstGeom>
              </p:spPr>
            </p:pic>
          </mc:Fallback>
        </mc:AlternateContent>
        <mc:AlternateContent xmlns:mc="http://schemas.openxmlformats.org/markup-compatibility/2006">
          <mc:Choice xmlns:p14="http://schemas.microsoft.com/office/powerpoint/2010/main" Requires="p14">
            <p:contentPart p14:bwMode="auto" r:id="rId101">
              <p14:nvContentPartPr>
                <p14:cNvPr id="61" name="잉크 60">
                  <a:extLst>
                    <a:ext uri="{FF2B5EF4-FFF2-40B4-BE49-F238E27FC236}">
                      <a16:creationId xmlns:a16="http://schemas.microsoft.com/office/drawing/2014/main" id="{7E393EA1-6B94-4350-AD7C-5108658A927B}"/>
                    </a:ext>
                  </a:extLst>
                </p14:cNvPr>
                <p14:cNvContentPartPr/>
                <p14:nvPr/>
              </p14:nvContentPartPr>
              <p14:xfrm>
                <a:off x="7118790" y="4178178"/>
                <a:ext cx="241560" cy="157680"/>
              </p14:xfrm>
            </p:contentPart>
          </mc:Choice>
          <mc:Fallback>
            <p:pic>
              <p:nvPicPr>
                <p:cNvPr id="61" name="잉크 60">
                  <a:extLst>
                    <a:ext uri="{FF2B5EF4-FFF2-40B4-BE49-F238E27FC236}">
                      <a16:creationId xmlns:a16="http://schemas.microsoft.com/office/drawing/2014/main" id="{7E393EA1-6B94-4350-AD7C-5108658A927B}"/>
                    </a:ext>
                  </a:extLst>
                </p:cNvPr>
                <p:cNvPicPr/>
                <p:nvPr/>
              </p:nvPicPr>
              <p:blipFill>
                <a:blip r:embed="rId102"/>
                <a:stretch>
                  <a:fillRect/>
                </a:stretch>
              </p:blipFill>
              <p:spPr>
                <a:xfrm>
                  <a:off x="7109790" y="4169178"/>
                  <a:ext cx="259200" cy="175320"/>
                </a:xfrm>
                <a:prstGeom prst="rect">
                  <a:avLst/>
                </a:prstGeom>
              </p:spPr>
            </p:pic>
          </mc:Fallback>
        </mc:AlternateContent>
        <mc:AlternateContent xmlns:mc="http://schemas.openxmlformats.org/markup-compatibility/2006">
          <mc:Choice xmlns:p14="http://schemas.microsoft.com/office/powerpoint/2010/main" Requires="p14">
            <p:contentPart p14:bwMode="auto" r:id="rId103">
              <p14:nvContentPartPr>
                <p14:cNvPr id="62" name="잉크 61">
                  <a:extLst>
                    <a:ext uri="{FF2B5EF4-FFF2-40B4-BE49-F238E27FC236}">
                      <a16:creationId xmlns:a16="http://schemas.microsoft.com/office/drawing/2014/main" id="{7BB0488D-6FEA-410A-A9E3-3B0A31ED004A}"/>
                    </a:ext>
                  </a:extLst>
                </p14:cNvPr>
                <p14:cNvContentPartPr/>
                <p14:nvPr/>
              </p14:nvContentPartPr>
              <p14:xfrm>
                <a:off x="7280070" y="4244058"/>
                <a:ext cx="104400" cy="15480"/>
              </p14:xfrm>
            </p:contentPart>
          </mc:Choice>
          <mc:Fallback>
            <p:pic>
              <p:nvPicPr>
                <p:cNvPr id="62" name="잉크 61">
                  <a:extLst>
                    <a:ext uri="{FF2B5EF4-FFF2-40B4-BE49-F238E27FC236}">
                      <a16:creationId xmlns:a16="http://schemas.microsoft.com/office/drawing/2014/main" id="{7BB0488D-6FEA-410A-A9E3-3B0A31ED004A}"/>
                    </a:ext>
                  </a:extLst>
                </p:cNvPr>
                <p:cNvPicPr/>
                <p:nvPr/>
              </p:nvPicPr>
              <p:blipFill>
                <a:blip r:embed="rId104"/>
                <a:stretch>
                  <a:fillRect/>
                </a:stretch>
              </p:blipFill>
              <p:spPr>
                <a:xfrm>
                  <a:off x="7271070" y="4235418"/>
                  <a:ext cx="122040" cy="33120"/>
                </a:xfrm>
                <a:prstGeom prst="rect">
                  <a:avLst/>
                </a:prstGeom>
              </p:spPr>
            </p:pic>
          </mc:Fallback>
        </mc:AlternateContent>
        <mc:AlternateContent xmlns:mc="http://schemas.openxmlformats.org/markup-compatibility/2006">
          <mc:Choice xmlns:p14="http://schemas.microsoft.com/office/powerpoint/2010/main" Requires="p14">
            <p:contentPart p14:bwMode="auto" r:id="rId105">
              <p14:nvContentPartPr>
                <p14:cNvPr id="63" name="잉크 62">
                  <a:extLst>
                    <a:ext uri="{FF2B5EF4-FFF2-40B4-BE49-F238E27FC236}">
                      <a16:creationId xmlns:a16="http://schemas.microsoft.com/office/drawing/2014/main" id="{FC379EB7-9293-4BF3-8177-32FE76282B1F}"/>
                    </a:ext>
                  </a:extLst>
                </p14:cNvPr>
                <p14:cNvContentPartPr/>
                <p14:nvPr/>
              </p14:nvContentPartPr>
              <p14:xfrm>
                <a:off x="7314990" y="4212738"/>
                <a:ext cx="81360" cy="185400"/>
              </p14:xfrm>
            </p:contentPart>
          </mc:Choice>
          <mc:Fallback>
            <p:pic>
              <p:nvPicPr>
                <p:cNvPr id="63" name="잉크 62">
                  <a:extLst>
                    <a:ext uri="{FF2B5EF4-FFF2-40B4-BE49-F238E27FC236}">
                      <a16:creationId xmlns:a16="http://schemas.microsoft.com/office/drawing/2014/main" id="{FC379EB7-9293-4BF3-8177-32FE76282B1F}"/>
                    </a:ext>
                  </a:extLst>
                </p:cNvPr>
                <p:cNvPicPr/>
                <p:nvPr/>
              </p:nvPicPr>
              <p:blipFill>
                <a:blip r:embed="rId106"/>
                <a:stretch>
                  <a:fillRect/>
                </a:stretch>
              </p:blipFill>
              <p:spPr>
                <a:xfrm>
                  <a:off x="7306350" y="4203738"/>
                  <a:ext cx="99000" cy="203040"/>
                </a:xfrm>
                <a:prstGeom prst="rect">
                  <a:avLst/>
                </a:prstGeom>
              </p:spPr>
            </p:pic>
          </mc:Fallback>
        </mc:AlternateContent>
        <mc:AlternateContent xmlns:mc="http://schemas.openxmlformats.org/markup-compatibility/2006">
          <mc:Choice xmlns:p14="http://schemas.microsoft.com/office/powerpoint/2010/main" Requires="p14">
            <p:contentPart p14:bwMode="auto" r:id="rId107">
              <p14:nvContentPartPr>
                <p14:cNvPr id="64" name="잉크 63">
                  <a:extLst>
                    <a:ext uri="{FF2B5EF4-FFF2-40B4-BE49-F238E27FC236}">
                      <a16:creationId xmlns:a16="http://schemas.microsoft.com/office/drawing/2014/main" id="{DFD5490E-E3E2-441F-9B97-D1431F46BE68}"/>
                    </a:ext>
                  </a:extLst>
                </p14:cNvPr>
                <p14:cNvContentPartPr/>
                <p14:nvPr/>
              </p14:nvContentPartPr>
              <p14:xfrm>
                <a:off x="7291950" y="4397058"/>
                <a:ext cx="128520" cy="95040"/>
              </p14:xfrm>
            </p:contentPart>
          </mc:Choice>
          <mc:Fallback>
            <p:pic>
              <p:nvPicPr>
                <p:cNvPr id="64" name="잉크 63">
                  <a:extLst>
                    <a:ext uri="{FF2B5EF4-FFF2-40B4-BE49-F238E27FC236}">
                      <a16:creationId xmlns:a16="http://schemas.microsoft.com/office/drawing/2014/main" id="{DFD5490E-E3E2-441F-9B97-D1431F46BE68}"/>
                    </a:ext>
                  </a:extLst>
                </p:cNvPr>
                <p:cNvPicPr/>
                <p:nvPr/>
              </p:nvPicPr>
              <p:blipFill>
                <a:blip r:embed="rId108"/>
                <a:stretch>
                  <a:fillRect/>
                </a:stretch>
              </p:blipFill>
              <p:spPr>
                <a:xfrm>
                  <a:off x="7282950" y="4388418"/>
                  <a:ext cx="146160" cy="1126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09">
            <p14:nvContentPartPr>
              <p14:cNvPr id="66" name="잉크 65">
                <a:extLst>
                  <a:ext uri="{FF2B5EF4-FFF2-40B4-BE49-F238E27FC236}">
                    <a16:creationId xmlns:a16="http://schemas.microsoft.com/office/drawing/2014/main" id="{5DC279B3-F322-4406-A861-1702B8C90586}"/>
                  </a:ext>
                </a:extLst>
              </p14:cNvPr>
              <p14:cNvContentPartPr/>
              <p14:nvPr/>
            </p14:nvContentPartPr>
            <p14:xfrm>
              <a:off x="174750" y="3366738"/>
              <a:ext cx="102960" cy="72000"/>
            </p14:xfrm>
          </p:contentPart>
        </mc:Choice>
        <mc:Fallback>
          <p:pic>
            <p:nvPicPr>
              <p:cNvPr id="66" name="잉크 65">
                <a:extLst>
                  <a:ext uri="{FF2B5EF4-FFF2-40B4-BE49-F238E27FC236}">
                    <a16:creationId xmlns:a16="http://schemas.microsoft.com/office/drawing/2014/main" id="{5DC279B3-F322-4406-A861-1702B8C90586}"/>
                  </a:ext>
                </a:extLst>
              </p:cNvPr>
              <p:cNvPicPr/>
              <p:nvPr/>
            </p:nvPicPr>
            <p:blipFill>
              <a:blip r:embed="rId110"/>
              <a:stretch>
                <a:fillRect/>
              </a:stretch>
            </p:blipFill>
            <p:spPr>
              <a:xfrm>
                <a:off x="165750" y="3358098"/>
                <a:ext cx="120600" cy="89640"/>
              </a:xfrm>
              <a:prstGeom prst="rect">
                <a:avLst/>
              </a:prstGeom>
            </p:spPr>
          </p:pic>
        </mc:Fallback>
      </mc:AlternateContent>
      <mc:AlternateContent xmlns:mc="http://schemas.openxmlformats.org/markup-compatibility/2006">
        <mc:Choice xmlns:p14="http://schemas.microsoft.com/office/powerpoint/2010/main" Requires="p14">
          <p:contentPart p14:bwMode="auto" r:id="rId111">
            <p14:nvContentPartPr>
              <p14:cNvPr id="67" name="잉크 66">
                <a:extLst>
                  <a:ext uri="{FF2B5EF4-FFF2-40B4-BE49-F238E27FC236}">
                    <a16:creationId xmlns:a16="http://schemas.microsoft.com/office/drawing/2014/main" id="{147A40C5-1A38-46C0-8E05-F608FB97C6EA}"/>
                  </a:ext>
                </a:extLst>
              </p14:cNvPr>
              <p14:cNvContentPartPr/>
              <p14:nvPr/>
            </p14:nvContentPartPr>
            <p14:xfrm>
              <a:off x="1481190" y="3493818"/>
              <a:ext cx="2904120" cy="72360"/>
            </p14:xfrm>
          </p:contentPart>
        </mc:Choice>
        <mc:Fallback>
          <p:pic>
            <p:nvPicPr>
              <p:cNvPr id="67" name="잉크 66">
                <a:extLst>
                  <a:ext uri="{FF2B5EF4-FFF2-40B4-BE49-F238E27FC236}">
                    <a16:creationId xmlns:a16="http://schemas.microsoft.com/office/drawing/2014/main" id="{147A40C5-1A38-46C0-8E05-F608FB97C6EA}"/>
                  </a:ext>
                </a:extLst>
              </p:cNvPr>
              <p:cNvPicPr/>
              <p:nvPr/>
            </p:nvPicPr>
            <p:blipFill>
              <a:blip r:embed="rId112"/>
              <a:stretch>
                <a:fillRect/>
              </a:stretch>
            </p:blipFill>
            <p:spPr>
              <a:xfrm>
                <a:off x="1472550" y="3484818"/>
                <a:ext cx="2921760" cy="90000"/>
              </a:xfrm>
              <a:prstGeom prst="rect">
                <a:avLst/>
              </a:prstGeom>
            </p:spPr>
          </p:pic>
        </mc:Fallback>
      </mc:AlternateContent>
      <mc:AlternateContent xmlns:mc="http://schemas.openxmlformats.org/markup-compatibility/2006">
        <mc:Choice xmlns:p14="http://schemas.microsoft.com/office/powerpoint/2010/main" Requires="p14">
          <p:contentPart p14:bwMode="auto" r:id="rId113">
            <p14:nvContentPartPr>
              <p14:cNvPr id="68" name="잉크 67">
                <a:extLst>
                  <a:ext uri="{FF2B5EF4-FFF2-40B4-BE49-F238E27FC236}">
                    <a16:creationId xmlns:a16="http://schemas.microsoft.com/office/drawing/2014/main" id="{5E97057A-C97F-4C43-8009-BC203626D068}"/>
                  </a:ext>
                </a:extLst>
              </p14:cNvPr>
              <p14:cNvContentPartPr/>
              <p14:nvPr/>
            </p14:nvContentPartPr>
            <p14:xfrm>
              <a:off x="2094630" y="4968378"/>
              <a:ext cx="524880" cy="55440"/>
            </p14:xfrm>
          </p:contentPart>
        </mc:Choice>
        <mc:Fallback>
          <p:pic>
            <p:nvPicPr>
              <p:cNvPr id="68" name="잉크 67">
                <a:extLst>
                  <a:ext uri="{FF2B5EF4-FFF2-40B4-BE49-F238E27FC236}">
                    <a16:creationId xmlns:a16="http://schemas.microsoft.com/office/drawing/2014/main" id="{5E97057A-C97F-4C43-8009-BC203626D068}"/>
                  </a:ext>
                </a:extLst>
              </p:cNvPr>
              <p:cNvPicPr/>
              <p:nvPr/>
            </p:nvPicPr>
            <p:blipFill>
              <a:blip r:embed="rId114"/>
              <a:stretch>
                <a:fillRect/>
              </a:stretch>
            </p:blipFill>
            <p:spPr>
              <a:xfrm>
                <a:off x="2085990" y="4959738"/>
                <a:ext cx="542520" cy="73080"/>
              </a:xfrm>
              <a:prstGeom prst="rect">
                <a:avLst/>
              </a:prstGeom>
            </p:spPr>
          </p:pic>
        </mc:Fallback>
      </mc:AlternateContent>
      <mc:AlternateContent xmlns:mc="http://schemas.openxmlformats.org/markup-compatibility/2006">
        <mc:Choice xmlns:p14="http://schemas.microsoft.com/office/powerpoint/2010/main" Requires="p14">
          <p:contentPart p14:bwMode="auto" r:id="rId115">
            <p14:nvContentPartPr>
              <p14:cNvPr id="69" name="잉크 68">
                <a:extLst>
                  <a:ext uri="{FF2B5EF4-FFF2-40B4-BE49-F238E27FC236}">
                    <a16:creationId xmlns:a16="http://schemas.microsoft.com/office/drawing/2014/main" id="{03438BF7-99ED-40F5-B936-3580A486188E}"/>
                  </a:ext>
                </a:extLst>
              </p14:cNvPr>
              <p14:cNvContentPartPr/>
              <p14:nvPr/>
            </p14:nvContentPartPr>
            <p14:xfrm>
              <a:off x="2094630" y="5212458"/>
              <a:ext cx="651600" cy="42480"/>
            </p14:xfrm>
          </p:contentPart>
        </mc:Choice>
        <mc:Fallback>
          <p:pic>
            <p:nvPicPr>
              <p:cNvPr id="69" name="잉크 68">
                <a:extLst>
                  <a:ext uri="{FF2B5EF4-FFF2-40B4-BE49-F238E27FC236}">
                    <a16:creationId xmlns:a16="http://schemas.microsoft.com/office/drawing/2014/main" id="{03438BF7-99ED-40F5-B936-3580A486188E}"/>
                  </a:ext>
                </a:extLst>
              </p:cNvPr>
              <p:cNvPicPr/>
              <p:nvPr/>
            </p:nvPicPr>
            <p:blipFill>
              <a:blip r:embed="rId116"/>
              <a:stretch>
                <a:fillRect/>
              </a:stretch>
            </p:blipFill>
            <p:spPr>
              <a:xfrm>
                <a:off x="2085990" y="5203818"/>
                <a:ext cx="669240" cy="60120"/>
              </a:xfrm>
              <a:prstGeom prst="rect">
                <a:avLst/>
              </a:prstGeom>
            </p:spPr>
          </p:pic>
        </mc:Fallback>
      </mc:AlternateContent>
      <mc:AlternateContent xmlns:mc="http://schemas.openxmlformats.org/markup-compatibility/2006">
        <mc:Choice xmlns:p14="http://schemas.microsoft.com/office/powerpoint/2010/main" Requires="p14">
          <p:contentPart p14:bwMode="auto" r:id="rId117">
            <p14:nvContentPartPr>
              <p14:cNvPr id="70" name="잉크 69">
                <a:extLst>
                  <a:ext uri="{FF2B5EF4-FFF2-40B4-BE49-F238E27FC236}">
                    <a16:creationId xmlns:a16="http://schemas.microsoft.com/office/drawing/2014/main" id="{32F97BE1-E404-4365-A525-E62541556907}"/>
                  </a:ext>
                </a:extLst>
              </p14:cNvPr>
              <p14:cNvContentPartPr/>
              <p14:nvPr/>
            </p14:nvContentPartPr>
            <p14:xfrm>
              <a:off x="2650110" y="5845338"/>
              <a:ext cx="254160" cy="46080"/>
            </p14:xfrm>
          </p:contentPart>
        </mc:Choice>
        <mc:Fallback>
          <p:pic>
            <p:nvPicPr>
              <p:cNvPr id="70" name="잉크 69">
                <a:extLst>
                  <a:ext uri="{FF2B5EF4-FFF2-40B4-BE49-F238E27FC236}">
                    <a16:creationId xmlns:a16="http://schemas.microsoft.com/office/drawing/2014/main" id="{32F97BE1-E404-4365-A525-E62541556907}"/>
                  </a:ext>
                </a:extLst>
              </p:cNvPr>
              <p:cNvPicPr/>
              <p:nvPr/>
            </p:nvPicPr>
            <p:blipFill>
              <a:blip r:embed="rId118"/>
              <a:stretch>
                <a:fillRect/>
              </a:stretch>
            </p:blipFill>
            <p:spPr>
              <a:xfrm>
                <a:off x="2641470" y="5836338"/>
                <a:ext cx="271800" cy="63720"/>
              </a:xfrm>
              <a:prstGeom prst="rect">
                <a:avLst/>
              </a:prstGeom>
            </p:spPr>
          </p:pic>
        </mc:Fallback>
      </mc:AlternateContent>
      <mc:AlternateContent xmlns:mc="http://schemas.openxmlformats.org/markup-compatibility/2006">
        <mc:Choice xmlns:p14="http://schemas.microsoft.com/office/powerpoint/2010/main" Requires="p14">
          <p:contentPart p14:bwMode="auto" r:id="rId119">
            <p14:nvContentPartPr>
              <p14:cNvPr id="71" name="잉크 70">
                <a:extLst>
                  <a:ext uri="{FF2B5EF4-FFF2-40B4-BE49-F238E27FC236}">
                    <a16:creationId xmlns:a16="http://schemas.microsoft.com/office/drawing/2014/main" id="{7C15FD78-B441-4532-94E6-BBE559DA40B4}"/>
                  </a:ext>
                </a:extLst>
              </p14:cNvPr>
              <p14:cNvContentPartPr/>
              <p14:nvPr/>
            </p14:nvContentPartPr>
            <p14:xfrm>
              <a:off x="230910" y="5743818"/>
              <a:ext cx="45720" cy="15840"/>
            </p14:xfrm>
          </p:contentPart>
        </mc:Choice>
        <mc:Fallback>
          <p:pic>
            <p:nvPicPr>
              <p:cNvPr id="71" name="잉크 70">
                <a:extLst>
                  <a:ext uri="{FF2B5EF4-FFF2-40B4-BE49-F238E27FC236}">
                    <a16:creationId xmlns:a16="http://schemas.microsoft.com/office/drawing/2014/main" id="{7C15FD78-B441-4532-94E6-BBE559DA40B4}"/>
                  </a:ext>
                </a:extLst>
              </p:cNvPr>
              <p:cNvPicPr/>
              <p:nvPr/>
            </p:nvPicPr>
            <p:blipFill>
              <a:blip r:embed="rId120"/>
              <a:stretch>
                <a:fillRect/>
              </a:stretch>
            </p:blipFill>
            <p:spPr>
              <a:xfrm>
                <a:off x="222270" y="5735178"/>
                <a:ext cx="63360" cy="33480"/>
              </a:xfrm>
              <a:prstGeom prst="rect">
                <a:avLst/>
              </a:prstGeom>
            </p:spPr>
          </p:pic>
        </mc:Fallback>
      </mc:AlternateContent>
      <mc:AlternateContent xmlns:mc="http://schemas.openxmlformats.org/markup-compatibility/2006">
        <mc:Choice xmlns:p14="http://schemas.microsoft.com/office/powerpoint/2010/main" Requires="p14">
          <p:contentPart p14:bwMode="auto" r:id="rId121">
            <p14:nvContentPartPr>
              <p14:cNvPr id="72" name="잉크 71">
                <a:extLst>
                  <a:ext uri="{FF2B5EF4-FFF2-40B4-BE49-F238E27FC236}">
                    <a16:creationId xmlns:a16="http://schemas.microsoft.com/office/drawing/2014/main" id="{E281FB84-FF30-4E16-B635-EEA5D0119C40}"/>
                  </a:ext>
                </a:extLst>
              </p14:cNvPr>
              <p14:cNvContentPartPr/>
              <p14:nvPr/>
            </p14:nvContentPartPr>
            <p14:xfrm>
              <a:off x="2638590" y="6052698"/>
              <a:ext cx="890280" cy="47160"/>
            </p14:xfrm>
          </p:contentPart>
        </mc:Choice>
        <mc:Fallback>
          <p:pic>
            <p:nvPicPr>
              <p:cNvPr id="72" name="잉크 71">
                <a:extLst>
                  <a:ext uri="{FF2B5EF4-FFF2-40B4-BE49-F238E27FC236}">
                    <a16:creationId xmlns:a16="http://schemas.microsoft.com/office/drawing/2014/main" id="{E281FB84-FF30-4E16-B635-EEA5D0119C40}"/>
                  </a:ext>
                </a:extLst>
              </p:cNvPr>
              <p:cNvPicPr/>
              <p:nvPr/>
            </p:nvPicPr>
            <p:blipFill>
              <a:blip r:embed="rId122"/>
              <a:stretch>
                <a:fillRect/>
              </a:stretch>
            </p:blipFill>
            <p:spPr>
              <a:xfrm>
                <a:off x="2629590" y="6044058"/>
                <a:ext cx="907920" cy="64800"/>
              </a:xfrm>
              <a:prstGeom prst="rect">
                <a:avLst/>
              </a:prstGeom>
            </p:spPr>
          </p:pic>
        </mc:Fallback>
      </mc:AlternateContent>
      <mc:AlternateContent xmlns:mc="http://schemas.openxmlformats.org/markup-compatibility/2006">
        <mc:Choice xmlns:p14="http://schemas.microsoft.com/office/powerpoint/2010/main" Requires="p14">
          <p:contentPart p14:bwMode="auto" r:id="rId123">
            <p14:nvContentPartPr>
              <p14:cNvPr id="73" name="잉크 72">
                <a:extLst>
                  <a:ext uri="{FF2B5EF4-FFF2-40B4-BE49-F238E27FC236}">
                    <a16:creationId xmlns:a16="http://schemas.microsoft.com/office/drawing/2014/main" id="{B472889B-5B86-49B0-B0C0-3132D3ED1BE3}"/>
                  </a:ext>
                </a:extLst>
              </p14:cNvPr>
              <p14:cNvContentPartPr/>
              <p14:nvPr/>
            </p14:nvContentPartPr>
            <p14:xfrm>
              <a:off x="4200990" y="6110298"/>
              <a:ext cx="241920" cy="13320"/>
            </p14:xfrm>
          </p:contentPart>
        </mc:Choice>
        <mc:Fallback>
          <p:pic>
            <p:nvPicPr>
              <p:cNvPr id="73" name="잉크 72">
                <a:extLst>
                  <a:ext uri="{FF2B5EF4-FFF2-40B4-BE49-F238E27FC236}">
                    <a16:creationId xmlns:a16="http://schemas.microsoft.com/office/drawing/2014/main" id="{B472889B-5B86-49B0-B0C0-3132D3ED1BE3}"/>
                  </a:ext>
                </a:extLst>
              </p:cNvPr>
              <p:cNvPicPr/>
              <p:nvPr/>
            </p:nvPicPr>
            <p:blipFill>
              <a:blip r:embed="rId124"/>
              <a:stretch>
                <a:fillRect/>
              </a:stretch>
            </p:blipFill>
            <p:spPr>
              <a:xfrm>
                <a:off x="4192350" y="6101658"/>
                <a:ext cx="259560" cy="30960"/>
              </a:xfrm>
              <a:prstGeom prst="rect">
                <a:avLst/>
              </a:prstGeom>
            </p:spPr>
          </p:pic>
        </mc:Fallback>
      </mc:AlternateContent>
      <p:grpSp>
        <p:nvGrpSpPr>
          <p:cNvPr id="76" name="그룹 75">
            <a:extLst>
              <a:ext uri="{FF2B5EF4-FFF2-40B4-BE49-F238E27FC236}">
                <a16:creationId xmlns:a16="http://schemas.microsoft.com/office/drawing/2014/main" id="{C61F2020-3E66-48C7-A006-0426A02522ED}"/>
              </a:ext>
            </a:extLst>
          </p:cNvPr>
          <p:cNvGrpSpPr/>
          <p:nvPr/>
        </p:nvGrpSpPr>
        <p:grpSpPr>
          <a:xfrm>
            <a:off x="4860870" y="6057738"/>
            <a:ext cx="640440" cy="30240"/>
            <a:chOff x="4860870" y="6057738"/>
            <a:chExt cx="640440" cy="30240"/>
          </a:xfrm>
        </p:grpSpPr>
        <mc:AlternateContent xmlns:mc="http://schemas.openxmlformats.org/markup-compatibility/2006">
          <mc:Choice xmlns:p14="http://schemas.microsoft.com/office/powerpoint/2010/main" Requires="p14">
            <p:contentPart p14:bwMode="auto" r:id="rId125">
              <p14:nvContentPartPr>
                <p14:cNvPr id="74" name="잉크 73">
                  <a:extLst>
                    <a:ext uri="{FF2B5EF4-FFF2-40B4-BE49-F238E27FC236}">
                      <a16:creationId xmlns:a16="http://schemas.microsoft.com/office/drawing/2014/main" id="{D904EF9C-E5FD-4F8F-966A-38EFADACCC36}"/>
                    </a:ext>
                  </a:extLst>
                </p14:cNvPr>
                <p14:cNvContentPartPr/>
                <p14:nvPr/>
              </p14:nvContentPartPr>
              <p14:xfrm>
                <a:off x="4860870" y="6087618"/>
                <a:ext cx="138240" cy="360"/>
              </p14:xfrm>
            </p:contentPart>
          </mc:Choice>
          <mc:Fallback>
            <p:pic>
              <p:nvPicPr>
                <p:cNvPr id="74" name="잉크 73">
                  <a:extLst>
                    <a:ext uri="{FF2B5EF4-FFF2-40B4-BE49-F238E27FC236}">
                      <a16:creationId xmlns:a16="http://schemas.microsoft.com/office/drawing/2014/main" id="{D904EF9C-E5FD-4F8F-966A-38EFADACCC36}"/>
                    </a:ext>
                  </a:extLst>
                </p:cNvPr>
                <p:cNvPicPr/>
                <p:nvPr/>
              </p:nvPicPr>
              <p:blipFill>
                <a:blip r:embed="rId126"/>
                <a:stretch>
                  <a:fillRect/>
                </a:stretch>
              </p:blipFill>
              <p:spPr>
                <a:xfrm>
                  <a:off x="4851870" y="6078978"/>
                  <a:ext cx="1558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27">
              <p14:nvContentPartPr>
                <p14:cNvPr id="75" name="잉크 74">
                  <a:extLst>
                    <a:ext uri="{FF2B5EF4-FFF2-40B4-BE49-F238E27FC236}">
                      <a16:creationId xmlns:a16="http://schemas.microsoft.com/office/drawing/2014/main" id="{A315C04A-FF84-486B-948D-A65814EB20E8}"/>
                    </a:ext>
                  </a:extLst>
                </p14:cNvPr>
                <p14:cNvContentPartPr/>
                <p14:nvPr/>
              </p14:nvContentPartPr>
              <p14:xfrm>
                <a:off x="5231310" y="6057738"/>
                <a:ext cx="270000" cy="7560"/>
              </p14:xfrm>
            </p:contentPart>
          </mc:Choice>
          <mc:Fallback>
            <p:pic>
              <p:nvPicPr>
                <p:cNvPr id="75" name="잉크 74">
                  <a:extLst>
                    <a:ext uri="{FF2B5EF4-FFF2-40B4-BE49-F238E27FC236}">
                      <a16:creationId xmlns:a16="http://schemas.microsoft.com/office/drawing/2014/main" id="{A315C04A-FF84-486B-948D-A65814EB20E8}"/>
                    </a:ext>
                  </a:extLst>
                </p:cNvPr>
                <p:cNvPicPr/>
                <p:nvPr/>
              </p:nvPicPr>
              <p:blipFill>
                <a:blip r:embed="rId128"/>
                <a:stretch>
                  <a:fillRect/>
                </a:stretch>
              </p:blipFill>
              <p:spPr>
                <a:xfrm>
                  <a:off x="5222670" y="6048738"/>
                  <a:ext cx="287640" cy="252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29">
            <p14:nvContentPartPr>
              <p14:cNvPr id="77" name="잉크 76">
                <a:extLst>
                  <a:ext uri="{FF2B5EF4-FFF2-40B4-BE49-F238E27FC236}">
                    <a16:creationId xmlns:a16="http://schemas.microsoft.com/office/drawing/2014/main" id="{97954751-64B8-41C2-91BA-E80C779E1D12}"/>
                  </a:ext>
                </a:extLst>
              </p14:cNvPr>
              <p14:cNvContentPartPr/>
              <p14:nvPr/>
            </p14:nvContentPartPr>
            <p14:xfrm>
              <a:off x="264030" y="5963058"/>
              <a:ext cx="42480" cy="30240"/>
            </p14:xfrm>
          </p:contentPart>
        </mc:Choice>
        <mc:Fallback>
          <p:pic>
            <p:nvPicPr>
              <p:cNvPr id="77" name="잉크 76">
                <a:extLst>
                  <a:ext uri="{FF2B5EF4-FFF2-40B4-BE49-F238E27FC236}">
                    <a16:creationId xmlns:a16="http://schemas.microsoft.com/office/drawing/2014/main" id="{97954751-64B8-41C2-91BA-E80C779E1D12}"/>
                  </a:ext>
                </a:extLst>
              </p:cNvPr>
              <p:cNvPicPr/>
              <p:nvPr/>
            </p:nvPicPr>
            <p:blipFill>
              <a:blip r:embed="rId130"/>
              <a:stretch>
                <a:fillRect/>
              </a:stretch>
            </p:blipFill>
            <p:spPr>
              <a:xfrm>
                <a:off x="255030" y="5954058"/>
                <a:ext cx="60120" cy="47880"/>
              </a:xfrm>
              <a:prstGeom prst="rect">
                <a:avLst/>
              </a:prstGeom>
            </p:spPr>
          </p:pic>
        </mc:Fallback>
      </mc:AlternateContent>
      <mc:AlternateContent xmlns:mc="http://schemas.openxmlformats.org/markup-compatibility/2006">
        <mc:Choice xmlns:p14="http://schemas.microsoft.com/office/powerpoint/2010/main" Requires="p14">
          <p:contentPart p14:bwMode="auto" r:id="rId131">
            <p14:nvContentPartPr>
              <p14:cNvPr id="78" name="잉크 77">
                <a:extLst>
                  <a:ext uri="{FF2B5EF4-FFF2-40B4-BE49-F238E27FC236}">
                    <a16:creationId xmlns:a16="http://schemas.microsoft.com/office/drawing/2014/main" id="{4C927888-A976-4A87-9443-5763A2EF1719}"/>
                  </a:ext>
                </a:extLst>
              </p14:cNvPr>
              <p14:cNvContentPartPr/>
              <p14:nvPr/>
            </p14:nvContentPartPr>
            <p14:xfrm>
              <a:off x="2198670" y="5427378"/>
              <a:ext cx="890280" cy="12600"/>
            </p14:xfrm>
          </p:contentPart>
        </mc:Choice>
        <mc:Fallback>
          <p:pic>
            <p:nvPicPr>
              <p:cNvPr id="78" name="잉크 77">
                <a:extLst>
                  <a:ext uri="{FF2B5EF4-FFF2-40B4-BE49-F238E27FC236}">
                    <a16:creationId xmlns:a16="http://schemas.microsoft.com/office/drawing/2014/main" id="{4C927888-A976-4A87-9443-5763A2EF1719}"/>
                  </a:ext>
                </a:extLst>
              </p:cNvPr>
              <p:cNvPicPr/>
              <p:nvPr/>
            </p:nvPicPr>
            <p:blipFill>
              <a:blip r:embed="rId132"/>
              <a:stretch>
                <a:fillRect/>
              </a:stretch>
            </p:blipFill>
            <p:spPr>
              <a:xfrm>
                <a:off x="2190030" y="5418738"/>
                <a:ext cx="907920" cy="30240"/>
              </a:xfrm>
              <a:prstGeom prst="rect">
                <a:avLst/>
              </a:prstGeom>
            </p:spPr>
          </p:pic>
        </mc:Fallback>
      </mc:AlternateContent>
      <p:grpSp>
        <p:nvGrpSpPr>
          <p:cNvPr id="94" name="그룹 93">
            <a:extLst>
              <a:ext uri="{FF2B5EF4-FFF2-40B4-BE49-F238E27FC236}">
                <a16:creationId xmlns:a16="http://schemas.microsoft.com/office/drawing/2014/main" id="{8DAFBA2C-26CE-4ABA-AD0D-2B8B096FD579}"/>
              </a:ext>
            </a:extLst>
          </p:cNvPr>
          <p:cNvGrpSpPr/>
          <p:nvPr/>
        </p:nvGrpSpPr>
        <p:grpSpPr>
          <a:xfrm>
            <a:off x="7928430" y="5022738"/>
            <a:ext cx="1060200" cy="444240"/>
            <a:chOff x="7928430" y="5022738"/>
            <a:chExt cx="1060200" cy="444240"/>
          </a:xfrm>
        </p:grpSpPr>
        <mc:AlternateContent xmlns:mc="http://schemas.openxmlformats.org/markup-compatibility/2006">
          <mc:Choice xmlns:p14="http://schemas.microsoft.com/office/powerpoint/2010/main" Requires="p14">
            <p:contentPart p14:bwMode="auto" r:id="rId133">
              <p14:nvContentPartPr>
                <p14:cNvPr id="79" name="잉크 78">
                  <a:extLst>
                    <a:ext uri="{FF2B5EF4-FFF2-40B4-BE49-F238E27FC236}">
                      <a16:creationId xmlns:a16="http://schemas.microsoft.com/office/drawing/2014/main" id="{FCAA0C34-0C12-4927-B569-3C9368E922DF}"/>
                    </a:ext>
                  </a:extLst>
                </p14:cNvPr>
                <p14:cNvContentPartPr/>
                <p14:nvPr/>
              </p14:nvContentPartPr>
              <p14:xfrm>
                <a:off x="7928430" y="5177178"/>
                <a:ext cx="211680" cy="124560"/>
              </p14:xfrm>
            </p:contentPart>
          </mc:Choice>
          <mc:Fallback>
            <p:pic>
              <p:nvPicPr>
                <p:cNvPr id="79" name="잉크 78">
                  <a:extLst>
                    <a:ext uri="{FF2B5EF4-FFF2-40B4-BE49-F238E27FC236}">
                      <a16:creationId xmlns:a16="http://schemas.microsoft.com/office/drawing/2014/main" id="{FCAA0C34-0C12-4927-B569-3C9368E922DF}"/>
                    </a:ext>
                  </a:extLst>
                </p:cNvPr>
                <p:cNvPicPr/>
                <p:nvPr/>
              </p:nvPicPr>
              <p:blipFill>
                <a:blip r:embed="rId134"/>
                <a:stretch>
                  <a:fillRect/>
                </a:stretch>
              </p:blipFill>
              <p:spPr>
                <a:xfrm>
                  <a:off x="7919430" y="5168178"/>
                  <a:ext cx="229320" cy="142200"/>
                </a:xfrm>
                <a:prstGeom prst="rect">
                  <a:avLst/>
                </a:prstGeom>
              </p:spPr>
            </p:pic>
          </mc:Fallback>
        </mc:AlternateContent>
        <mc:AlternateContent xmlns:mc="http://schemas.openxmlformats.org/markup-compatibility/2006">
          <mc:Choice xmlns:p14="http://schemas.microsoft.com/office/powerpoint/2010/main" Requires="p14">
            <p:contentPart p14:bwMode="auto" r:id="rId135">
              <p14:nvContentPartPr>
                <p14:cNvPr id="80" name="잉크 79">
                  <a:extLst>
                    <a:ext uri="{FF2B5EF4-FFF2-40B4-BE49-F238E27FC236}">
                      <a16:creationId xmlns:a16="http://schemas.microsoft.com/office/drawing/2014/main" id="{197B7D55-8472-4738-9571-59295E99B6BD}"/>
                    </a:ext>
                  </a:extLst>
                </p14:cNvPr>
                <p14:cNvContentPartPr/>
                <p14:nvPr/>
              </p14:nvContentPartPr>
              <p14:xfrm>
                <a:off x="8101950" y="5173218"/>
                <a:ext cx="46800" cy="138240"/>
              </p14:xfrm>
            </p:contentPart>
          </mc:Choice>
          <mc:Fallback>
            <p:pic>
              <p:nvPicPr>
                <p:cNvPr id="80" name="잉크 79">
                  <a:extLst>
                    <a:ext uri="{FF2B5EF4-FFF2-40B4-BE49-F238E27FC236}">
                      <a16:creationId xmlns:a16="http://schemas.microsoft.com/office/drawing/2014/main" id="{197B7D55-8472-4738-9571-59295E99B6BD}"/>
                    </a:ext>
                  </a:extLst>
                </p:cNvPr>
                <p:cNvPicPr/>
                <p:nvPr/>
              </p:nvPicPr>
              <p:blipFill>
                <a:blip r:embed="rId136"/>
                <a:stretch>
                  <a:fillRect/>
                </a:stretch>
              </p:blipFill>
              <p:spPr>
                <a:xfrm>
                  <a:off x="8093310" y="5164578"/>
                  <a:ext cx="64440" cy="155880"/>
                </a:xfrm>
                <a:prstGeom prst="rect">
                  <a:avLst/>
                </a:prstGeom>
              </p:spPr>
            </p:pic>
          </mc:Fallback>
        </mc:AlternateContent>
        <mc:AlternateContent xmlns:mc="http://schemas.openxmlformats.org/markup-compatibility/2006">
          <mc:Choice xmlns:p14="http://schemas.microsoft.com/office/powerpoint/2010/main" Requires="p14">
            <p:contentPart p14:bwMode="auto" r:id="rId137">
              <p14:nvContentPartPr>
                <p14:cNvPr id="81" name="잉크 80">
                  <a:extLst>
                    <a:ext uri="{FF2B5EF4-FFF2-40B4-BE49-F238E27FC236}">
                      <a16:creationId xmlns:a16="http://schemas.microsoft.com/office/drawing/2014/main" id="{514EF41A-B0F4-4F28-B13C-3AC1FA2B2224}"/>
                    </a:ext>
                  </a:extLst>
                </p14:cNvPr>
                <p14:cNvContentPartPr/>
                <p14:nvPr/>
              </p14:nvContentPartPr>
              <p14:xfrm>
                <a:off x="8078910" y="5323698"/>
                <a:ext cx="96120" cy="94680"/>
              </p14:xfrm>
            </p:contentPart>
          </mc:Choice>
          <mc:Fallback>
            <p:pic>
              <p:nvPicPr>
                <p:cNvPr id="81" name="잉크 80">
                  <a:extLst>
                    <a:ext uri="{FF2B5EF4-FFF2-40B4-BE49-F238E27FC236}">
                      <a16:creationId xmlns:a16="http://schemas.microsoft.com/office/drawing/2014/main" id="{514EF41A-B0F4-4F28-B13C-3AC1FA2B2224}"/>
                    </a:ext>
                  </a:extLst>
                </p:cNvPr>
                <p:cNvPicPr/>
                <p:nvPr/>
              </p:nvPicPr>
              <p:blipFill>
                <a:blip r:embed="rId138"/>
                <a:stretch>
                  <a:fillRect/>
                </a:stretch>
              </p:blipFill>
              <p:spPr>
                <a:xfrm>
                  <a:off x="8069910" y="5314698"/>
                  <a:ext cx="113760" cy="112320"/>
                </a:xfrm>
                <a:prstGeom prst="rect">
                  <a:avLst/>
                </a:prstGeom>
              </p:spPr>
            </p:pic>
          </mc:Fallback>
        </mc:AlternateContent>
        <mc:AlternateContent xmlns:mc="http://schemas.openxmlformats.org/markup-compatibility/2006">
          <mc:Choice xmlns:p14="http://schemas.microsoft.com/office/powerpoint/2010/main" Requires="p14">
            <p:contentPart p14:bwMode="auto" r:id="rId139">
              <p14:nvContentPartPr>
                <p14:cNvPr id="82" name="잉크 81">
                  <a:extLst>
                    <a:ext uri="{FF2B5EF4-FFF2-40B4-BE49-F238E27FC236}">
                      <a16:creationId xmlns:a16="http://schemas.microsoft.com/office/drawing/2014/main" id="{4932DC41-98E2-4A15-9D53-7B1C03581FB7}"/>
                    </a:ext>
                  </a:extLst>
                </p14:cNvPr>
                <p14:cNvContentPartPr/>
                <p14:nvPr/>
              </p14:nvContentPartPr>
              <p14:xfrm>
                <a:off x="8055510" y="5347098"/>
                <a:ext cx="31680" cy="23760"/>
              </p14:xfrm>
            </p:contentPart>
          </mc:Choice>
          <mc:Fallback>
            <p:pic>
              <p:nvPicPr>
                <p:cNvPr id="82" name="잉크 81">
                  <a:extLst>
                    <a:ext uri="{FF2B5EF4-FFF2-40B4-BE49-F238E27FC236}">
                      <a16:creationId xmlns:a16="http://schemas.microsoft.com/office/drawing/2014/main" id="{4932DC41-98E2-4A15-9D53-7B1C03581FB7}"/>
                    </a:ext>
                  </a:extLst>
                </p:cNvPr>
                <p:cNvPicPr/>
                <p:nvPr/>
              </p:nvPicPr>
              <p:blipFill>
                <a:blip r:embed="rId140"/>
                <a:stretch>
                  <a:fillRect/>
                </a:stretch>
              </p:blipFill>
              <p:spPr>
                <a:xfrm>
                  <a:off x="8046870" y="5338098"/>
                  <a:ext cx="49320" cy="41400"/>
                </a:xfrm>
                <a:prstGeom prst="rect">
                  <a:avLst/>
                </a:prstGeom>
              </p:spPr>
            </p:pic>
          </mc:Fallback>
        </mc:AlternateContent>
        <mc:AlternateContent xmlns:mc="http://schemas.openxmlformats.org/markup-compatibility/2006">
          <mc:Choice xmlns:p14="http://schemas.microsoft.com/office/powerpoint/2010/main" Requires="p14">
            <p:contentPart p14:bwMode="auto" r:id="rId141">
              <p14:nvContentPartPr>
                <p14:cNvPr id="83" name="잉크 82">
                  <a:extLst>
                    <a:ext uri="{FF2B5EF4-FFF2-40B4-BE49-F238E27FC236}">
                      <a16:creationId xmlns:a16="http://schemas.microsoft.com/office/drawing/2014/main" id="{8E42B4D4-E710-450D-855A-B19D178FF16C}"/>
                    </a:ext>
                  </a:extLst>
                </p14:cNvPr>
                <p14:cNvContentPartPr/>
                <p14:nvPr/>
              </p14:nvContentPartPr>
              <p14:xfrm>
                <a:off x="8252430" y="5185098"/>
                <a:ext cx="68760" cy="97560"/>
              </p14:xfrm>
            </p:contentPart>
          </mc:Choice>
          <mc:Fallback>
            <p:pic>
              <p:nvPicPr>
                <p:cNvPr id="83" name="잉크 82">
                  <a:extLst>
                    <a:ext uri="{FF2B5EF4-FFF2-40B4-BE49-F238E27FC236}">
                      <a16:creationId xmlns:a16="http://schemas.microsoft.com/office/drawing/2014/main" id="{8E42B4D4-E710-450D-855A-B19D178FF16C}"/>
                    </a:ext>
                  </a:extLst>
                </p:cNvPr>
                <p:cNvPicPr/>
                <p:nvPr/>
              </p:nvPicPr>
              <p:blipFill>
                <a:blip r:embed="rId142"/>
                <a:stretch>
                  <a:fillRect/>
                </a:stretch>
              </p:blipFill>
              <p:spPr>
                <a:xfrm>
                  <a:off x="8243430" y="5176098"/>
                  <a:ext cx="86400" cy="115200"/>
                </a:xfrm>
                <a:prstGeom prst="rect">
                  <a:avLst/>
                </a:prstGeom>
              </p:spPr>
            </p:pic>
          </mc:Fallback>
        </mc:AlternateContent>
        <mc:AlternateContent xmlns:mc="http://schemas.openxmlformats.org/markup-compatibility/2006">
          <mc:Choice xmlns:p14="http://schemas.microsoft.com/office/powerpoint/2010/main" Requires="p14">
            <p:contentPart p14:bwMode="auto" r:id="rId143">
              <p14:nvContentPartPr>
                <p14:cNvPr id="84" name="잉크 83">
                  <a:extLst>
                    <a:ext uri="{FF2B5EF4-FFF2-40B4-BE49-F238E27FC236}">
                      <a16:creationId xmlns:a16="http://schemas.microsoft.com/office/drawing/2014/main" id="{EABB1C77-98EC-42FA-B075-7B9C3CCF5CFE}"/>
                    </a:ext>
                  </a:extLst>
                </p14:cNvPr>
                <p14:cNvContentPartPr/>
                <p14:nvPr/>
              </p14:nvContentPartPr>
              <p14:xfrm>
                <a:off x="8205990" y="5225778"/>
                <a:ext cx="178560" cy="110160"/>
              </p14:xfrm>
            </p:contentPart>
          </mc:Choice>
          <mc:Fallback>
            <p:pic>
              <p:nvPicPr>
                <p:cNvPr id="84" name="잉크 83">
                  <a:extLst>
                    <a:ext uri="{FF2B5EF4-FFF2-40B4-BE49-F238E27FC236}">
                      <a16:creationId xmlns:a16="http://schemas.microsoft.com/office/drawing/2014/main" id="{EABB1C77-98EC-42FA-B075-7B9C3CCF5CFE}"/>
                    </a:ext>
                  </a:extLst>
                </p:cNvPr>
                <p:cNvPicPr/>
                <p:nvPr/>
              </p:nvPicPr>
              <p:blipFill>
                <a:blip r:embed="rId144"/>
                <a:stretch>
                  <a:fillRect/>
                </a:stretch>
              </p:blipFill>
              <p:spPr>
                <a:xfrm>
                  <a:off x="8197350" y="5216778"/>
                  <a:ext cx="196200" cy="127800"/>
                </a:xfrm>
                <a:prstGeom prst="rect">
                  <a:avLst/>
                </a:prstGeom>
              </p:spPr>
            </p:pic>
          </mc:Fallback>
        </mc:AlternateContent>
        <mc:AlternateContent xmlns:mc="http://schemas.openxmlformats.org/markup-compatibility/2006">
          <mc:Choice xmlns:p14="http://schemas.microsoft.com/office/powerpoint/2010/main" Requires="p14">
            <p:contentPart p14:bwMode="auto" r:id="rId145">
              <p14:nvContentPartPr>
                <p14:cNvPr id="85" name="잉크 84">
                  <a:extLst>
                    <a:ext uri="{FF2B5EF4-FFF2-40B4-BE49-F238E27FC236}">
                      <a16:creationId xmlns:a16="http://schemas.microsoft.com/office/drawing/2014/main" id="{54F98C40-5948-4E59-8859-E50662F0CC39}"/>
                    </a:ext>
                  </a:extLst>
                </p14:cNvPr>
                <p14:cNvContentPartPr/>
                <p14:nvPr/>
              </p14:nvContentPartPr>
              <p14:xfrm>
                <a:off x="8460510" y="5115618"/>
                <a:ext cx="12600" cy="207360"/>
              </p14:xfrm>
            </p:contentPart>
          </mc:Choice>
          <mc:Fallback>
            <p:pic>
              <p:nvPicPr>
                <p:cNvPr id="85" name="잉크 84">
                  <a:extLst>
                    <a:ext uri="{FF2B5EF4-FFF2-40B4-BE49-F238E27FC236}">
                      <a16:creationId xmlns:a16="http://schemas.microsoft.com/office/drawing/2014/main" id="{54F98C40-5948-4E59-8859-E50662F0CC39}"/>
                    </a:ext>
                  </a:extLst>
                </p:cNvPr>
                <p:cNvPicPr/>
                <p:nvPr/>
              </p:nvPicPr>
              <p:blipFill>
                <a:blip r:embed="rId146"/>
                <a:stretch>
                  <a:fillRect/>
                </a:stretch>
              </p:blipFill>
              <p:spPr>
                <a:xfrm>
                  <a:off x="8451510" y="5106978"/>
                  <a:ext cx="30240" cy="225000"/>
                </a:xfrm>
                <a:prstGeom prst="rect">
                  <a:avLst/>
                </a:prstGeom>
              </p:spPr>
            </p:pic>
          </mc:Fallback>
        </mc:AlternateContent>
        <mc:AlternateContent xmlns:mc="http://schemas.openxmlformats.org/markup-compatibility/2006">
          <mc:Choice xmlns:p14="http://schemas.microsoft.com/office/powerpoint/2010/main" Requires="p14">
            <p:contentPart p14:bwMode="auto" r:id="rId147">
              <p14:nvContentPartPr>
                <p14:cNvPr id="86" name="잉크 85">
                  <a:extLst>
                    <a:ext uri="{FF2B5EF4-FFF2-40B4-BE49-F238E27FC236}">
                      <a16:creationId xmlns:a16="http://schemas.microsoft.com/office/drawing/2014/main" id="{4D8CB431-0CA6-4D19-B4EA-9247134551D3}"/>
                    </a:ext>
                  </a:extLst>
                </p14:cNvPr>
                <p14:cNvContentPartPr/>
                <p14:nvPr/>
              </p14:nvContentPartPr>
              <p14:xfrm>
                <a:off x="8530350" y="5138658"/>
                <a:ext cx="48960" cy="124920"/>
              </p14:xfrm>
            </p:contentPart>
          </mc:Choice>
          <mc:Fallback>
            <p:pic>
              <p:nvPicPr>
                <p:cNvPr id="86" name="잉크 85">
                  <a:extLst>
                    <a:ext uri="{FF2B5EF4-FFF2-40B4-BE49-F238E27FC236}">
                      <a16:creationId xmlns:a16="http://schemas.microsoft.com/office/drawing/2014/main" id="{4D8CB431-0CA6-4D19-B4EA-9247134551D3}"/>
                    </a:ext>
                  </a:extLst>
                </p:cNvPr>
                <p:cNvPicPr/>
                <p:nvPr/>
              </p:nvPicPr>
              <p:blipFill>
                <a:blip r:embed="rId148"/>
                <a:stretch>
                  <a:fillRect/>
                </a:stretch>
              </p:blipFill>
              <p:spPr>
                <a:xfrm>
                  <a:off x="8521350" y="5130018"/>
                  <a:ext cx="66600" cy="142560"/>
                </a:xfrm>
                <a:prstGeom prst="rect">
                  <a:avLst/>
                </a:prstGeom>
              </p:spPr>
            </p:pic>
          </mc:Fallback>
        </mc:AlternateContent>
        <mc:AlternateContent xmlns:mc="http://schemas.openxmlformats.org/markup-compatibility/2006">
          <mc:Choice xmlns:p14="http://schemas.microsoft.com/office/powerpoint/2010/main" Requires="p14">
            <p:contentPart p14:bwMode="auto" r:id="rId149">
              <p14:nvContentPartPr>
                <p14:cNvPr id="87" name="잉크 86">
                  <a:extLst>
                    <a:ext uri="{FF2B5EF4-FFF2-40B4-BE49-F238E27FC236}">
                      <a16:creationId xmlns:a16="http://schemas.microsoft.com/office/drawing/2014/main" id="{E524A177-9587-4705-8CE6-DD258783BA80}"/>
                    </a:ext>
                  </a:extLst>
                </p14:cNvPr>
                <p14:cNvContentPartPr/>
                <p14:nvPr/>
              </p14:nvContentPartPr>
              <p14:xfrm>
                <a:off x="8460870" y="5233338"/>
                <a:ext cx="78120" cy="75240"/>
              </p14:xfrm>
            </p:contentPart>
          </mc:Choice>
          <mc:Fallback>
            <p:pic>
              <p:nvPicPr>
                <p:cNvPr id="87" name="잉크 86">
                  <a:extLst>
                    <a:ext uri="{FF2B5EF4-FFF2-40B4-BE49-F238E27FC236}">
                      <a16:creationId xmlns:a16="http://schemas.microsoft.com/office/drawing/2014/main" id="{E524A177-9587-4705-8CE6-DD258783BA80}"/>
                    </a:ext>
                  </a:extLst>
                </p:cNvPr>
                <p:cNvPicPr/>
                <p:nvPr/>
              </p:nvPicPr>
              <p:blipFill>
                <a:blip r:embed="rId150"/>
                <a:stretch>
                  <a:fillRect/>
                </a:stretch>
              </p:blipFill>
              <p:spPr>
                <a:xfrm>
                  <a:off x="8451870" y="5224338"/>
                  <a:ext cx="95760" cy="92880"/>
                </a:xfrm>
                <a:prstGeom prst="rect">
                  <a:avLst/>
                </a:prstGeom>
              </p:spPr>
            </p:pic>
          </mc:Fallback>
        </mc:AlternateContent>
        <mc:AlternateContent xmlns:mc="http://schemas.openxmlformats.org/markup-compatibility/2006">
          <mc:Choice xmlns:p14="http://schemas.microsoft.com/office/powerpoint/2010/main" Requires="p14">
            <p:contentPart p14:bwMode="auto" r:id="rId151">
              <p14:nvContentPartPr>
                <p14:cNvPr id="88" name="잉크 87">
                  <a:extLst>
                    <a:ext uri="{FF2B5EF4-FFF2-40B4-BE49-F238E27FC236}">
                      <a16:creationId xmlns:a16="http://schemas.microsoft.com/office/drawing/2014/main" id="{2EDEB68B-64C9-4A1B-81A8-0EF3765DB29E}"/>
                    </a:ext>
                  </a:extLst>
                </p14:cNvPr>
                <p14:cNvContentPartPr/>
                <p14:nvPr/>
              </p14:nvContentPartPr>
              <p14:xfrm>
                <a:off x="8564190" y="5115618"/>
                <a:ext cx="36000" cy="255240"/>
              </p14:xfrm>
            </p:contentPart>
          </mc:Choice>
          <mc:Fallback>
            <p:pic>
              <p:nvPicPr>
                <p:cNvPr id="88" name="잉크 87">
                  <a:extLst>
                    <a:ext uri="{FF2B5EF4-FFF2-40B4-BE49-F238E27FC236}">
                      <a16:creationId xmlns:a16="http://schemas.microsoft.com/office/drawing/2014/main" id="{2EDEB68B-64C9-4A1B-81A8-0EF3765DB29E}"/>
                    </a:ext>
                  </a:extLst>
                </p:cNvPr>
                <p:cNvPicPr/>
                <p:nvPr/>
              </p:nvPicPr>
              <p:blipFill>
                <a:blip r:embed="rId152"/>
                <a:stretch>
                  <a:fillRect/>
                </a:stretch>
              </p:blipFill>
              <p:spPr>
                <a:xfrm>
                  <a:off x="8555190" y="5106978"/>
                  <a:ext cx="53640" cy="272880"/>
                </a:xfrm>
                <a:prstGeom prst="rect">
                  <a:avLst/>
                </a:prstGeom>
              </p:spPr>
            </p:pic>
          </mc:Fallback>
        </mc:AlternateContent>
        <mc:AlternateContent xmlns:mc="http://schemas.openxmlformats.org/markup-compatibility/2006">
          <mc:Choice xmlns:p14="http://schemas.microsoft.com/office/powerpoint/2010/main" Requires="p14">
            <p:contentPart p14:bwMode="auto" r:id="rId153">
              <p14:nvContentPartPr>
                <p14:cNvPr id="89" name="잉크 88">
                  <a:extLst>
                    <a:ext uri="{FF2B5EF4-FFF2-40B4-BE49-F238E27FC236}">
                      <a16:creationId xmlns:a16="http://schemas.microsoft.com/office/drawing/2014/main" id="{2B68EF2D-EAA3-46B1-BC60-ACA7774AEFDA}"/>
                    </a:ext>
                  </a:extLst>
                </p14:cNvPr>
                <p14:cNvContentPartPr/>
                <p14:nvPr/>
              </p14:nvContentPartPr>
              <p14:xfrm>
                <a:off x="8727270" y="5022738"/>
                <a:ext cx="168840" cy="15480"/>
              </p14:xfrm>
            </p:contentPart>
          </mc:Choice>
          <mc:Fallback>
            <p:pic>
              <p:nvPicPr>
                <p:cNvPr id="89" name="잉크 88">
                  <a:extLst>
                    <a:ext uri="{FF2B5EF4-FFF2-40B4-BE49-F238E27FC236}">
                      <a16:creationId xmlns:a16="http://schemas.microsoft.com/office/drawing/2014/main" id="{2B68EF2D-EAA3-46B1-BC60-ACA7774AEFDA}"/>
                    </a:ext>
                  </a:extLst>
                </p:cNvPr>
                <p:cNvPicPr/>
                <p:nvPr/>
              </p:nvPicPr>
              <p:blipFill>
                <a:blip r:embed="rId154"/>
                <a:stretch>
                  <a:fillRect/>
                </a:stretch>
              </p:blipFill>
              <p:spPr>
                <a:xfrm>
                  <a:off x="8718270" y="5014098"/>
                  <a:ext cx="186480" cy="33120"/>
                </a:xfrm>
                <a:prstGeom prst="rect">
                  <a:avLst/>
                </a:prstGeom>
              </p:spPr>
            </p:pic>
          </mc:Fallback>
        </mc:AlternateContent>
        <mc:AlternateContent xmlns:mc="http://schemas.openxmlformats.org/markup-compatibility/2006">
          <mc:Choice xmlns:p14="http://schemas.microsoft.com/office/powerpoint/2010/main" Requires="p14">
            <p:contentPart p14:bwMode="auto" r:id="rId155">
              <p14:nvContentPartPr>
                <p14:cNvPr id="90" name="잉크 89">
                  <a:extLst>
                    <a:ext uri="{FF2B5EF4-FFF2-40B4-BE49-F238E27FC236}">
                      <a16:creationId xmlns:a16="http://schemas.microsoft.com/office/drawing/2014/main" id="{D6BE9339-1618-4887-9BBD-586F670CC794}"/>
                    </a:ext>
                  </a:extLst>
                </p14:cNvPr>
                <p14:cNvContentPartPr/>
                <p14:nvPr/>
              </p14:nvContentPartPr>
              <p14:xfrm>
                <a:off x="8691990" y="5103738"/>
                <a:ext cx="296640" cy="137160"/>
              </p14:xfrm>
            </p:contentPart>
          </mc:Choice>
          <mc:Fallback>
            <p:pic>
              <p:nvPicPr>
                <p:cNvPr id="90" name="잉크 89">
                  <a:extLst>
                    <a:ext uri="{FF2B5EF4-FFF2-40B4-BE49-F238E27FC236}">
                      <a16:creationId xmlns:a16="http://schemas.microsoft.com/office/drawing/2014/main" id="{D6BE9339-1618-4887-9BBD-586F670CC794}"/>
                    </a:ext>
                  </a:extLst>
                </p:cNvPr>
                <p:cNvPicPr/>
                <p:nvPr/>
              </p:nvPicPr>
              <p:blipFill>
                <a:blip r:embed="rId156"/>
                <a:stretch>
                  <a:fillRect/>
                </a:stretch>
              </p:blipFill>
              <p:spPr>
                <a:xfrm>
                  <a:off x="8683350" y="5095098"/>
                  <a:ext cx="314280" cy="154800"/>
                </a:xfrm>
                <a:prstGeom prst="rect">
                  <a:avLst/>
                </a:prstGeom>
              </p:spPr>
            </p:pic>
          </mc:Fallback>
        </mc:AlternateContent>
        <mc:AlternateContent xmlns:mc="http://schemas.openxmlformats.org/markup-compatibility/2006">
          <mc:Choice xmlns:p14="http://schemas.microsoft.com/office/powerpoint/2010/main" Requires="p14">
            <p:contentPart p14:bwMode="auto" r:id="rId157">
              <p14:nvContentPartPr>
                <p14:cNvPr id="91" name="잉크 90">
                  <a:extLst>
                    <a:ext uri="{FF2B5EF4-FFF2-40B4-BE49-F238E27FC236}">
                      <a16:creationId xmlns:a16="http://schemas.microsoft.com/office/drawing/2014/main" id="{808DADD7-7273-4CC1-AF97-1DED6FF8A605}"/>
                    </a:ext>
                  </a:extLst>
                </p14:cNvPr>
                <p14:cNvContentPartPr/>
                <p14:nvPr/>
              </p14:nvContentPartPr>
              <p14:xfrm>
                <a:off x="8796390" y="5254218"/>
                <a:ext cx="149760" cy="360"/>
              </p14:xfrm>
            </p:contentPart>
          </mc:Choice>
          <mc:Fallback>
            <p:pic>
              <p:nvPicPr>
                <p:cNvPr id="91" name="잉크 90">
                  <a:extLst>
                    <a:ext uri="{FF2B5EF4-FFF2-40B4-BE49-F238E27FC236}">
                      <a16:creationId xmlns:a16="http://schemas.microsoft.com/office/drawing/2014/main" id="{808DADD7-7273-4CC1-AF97-1DED6FF8A605}"/>
                    </a:ext>
                  </a:extLst>
                </p:cNvPr>
                <p:cNvPicPr/>
                <p:nvPr/>
              </p:nvPicPr>
              <p:blipFill>
                <a:blip r:embed="rId158"/>
                <a:stretch>
                  <a:fillRect/>
                </a:stretch>
              </p:blipFill>
              <p:spPr>
                <a:xfrm>
                  <a:off x="8787390" y="5245578"/>
                  <a:ext cx="1674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59">
              <p14:nvContentPartPr>
                <p14:cNvPr id="92" name="잉크 91">
                  <a:extLst>
                    <a:ext uri="{FF2B5EF4-FFF2-40B4-BE49-F238E27FC236}">
                      <a16:creationId xmlns:a16="http://schemas.microsoft.com/office/drawing/2014/main" id="{1ADE17B8-9934-4456-9E6A-17C60FD348EE}"/>
                    </a:ext>
                  </a:extLst>
                </p14:cNvPr>
                <p14:cNvContentPartPr/>
                <p14:nvPr/>
              </p14:nvContentPartPr>
              <p14:xfrm>
                <a:off x="8847150" y="5254218"/>
                <a:ext cx="111600" cy="73440"/>
              </p14:xfrm>
            </p:contentPart>
          </mc:Choice>
          <mc:Fallback>
            <p:pic>
              <p:nvPicPr>
                <p:cNvPr id="92" name="잉크 91">
                  <a:extLst>
                    <a:ext uri="{FF2B5EF4-FFF2-40B4-BE49-F238E27FC236}">
                      <a16:creationId xmlns:a16="http://schemas.microsoft.com/office/drawing/2014/main" id="{1ADE17B8-9934-4456-9E6A-17C60FD348EE}"/>
                    </a:ext>
                  </a:extLst>
                </p:cNvPr>
                <p:cNvPicPr/>
                <p:nvPr/>
              </p:nvPicPr>
              <p:blipFill>
                <a:blip r:embed="rId160"/>
                <a:stretch>
                  <a:fillRect/>
                </a:stretch>
              </p:blipFill>
              <p:spPr>
                <a:xfrm>
                  <a:off x="8838510" y="5245578"/>
                  <a:ext cx="129240" cy="91080"/>
                </a:xfrm>
                <a:prstGeom prst="rect">
                  <a:avLst/>
                </a:prstGeom>
              </p:spPr>
            </p:pic>
          </mc:Fallback>
        </mc:AlternateContent>
        <mc:AlternateContent xmlns:mc="http://schemas.openxmlformats.org/markup-compatibility/2006">
          <mc:Choice xmlns:p14="http://schemas.microsoft.com/office/powerpoint/2010/main" Requires="p14">
            <p:contentPart p14:bwMode="auto" r:id="rId161">
              <p14:nvContentPartPr>
                <p14:cNvPr id="93" name="잉크 92">
                  <a:extLst>
                    <a:ext uri="{FF2B5EF4-FFF2-40B4-BE49-F238E27FC236}">
                      <a16:creationId xmlns:a16="http://schemas.microsoft.com/office/drawing/2014/main" id="{016E423B-35E8-439B-A0F9-22D79E2166EC}"/>
                    </a:ext>
                  </a:extLst>
                </p14:cNvPr>
                <p14:cNvContentPartPr/>
                <p14:nvPr/>
              </p14:nvContentPartPr>
              <p14:xfrm>
                <a:off x="8842470" y="5324058"/>
                <a:ext cx="131040" cy="142920"/>
              </p14:xfrm>
            </p:contentPart>
          </mc:Choice>
          <mc:Fallback>
            <p:pic>
              <p:nvPicPr>
                <p:cNvPr id="93" name="잉크 92">
                  <a:extLst>
                    <a:ext uri="{FF2B5EF4-FFF2-40B4-BE49-F238E27FC236}">
                      <a16:creationId xmlns:a16="http://schemas.microsoft.com/office/drawing/2014/main" id="{016E423B-35E8-439B-A0F9-22D79E2166EC}"/>
                    </a:ext>
                  </a:extLst>
                </p:cNvPr>
                <p:cNvPicPr/>
                <p:nvPr/>
              </p:nvPicPr>
              <p:blipFill>
                <a:blip r:embed="rId162"/>
                <a:stretch>
                  <a:fillRect/>
                </a:stretch>
              </p:blipFill>
              <p:spPr>
                <a:xfrm>
                  <a:off x="8833830" y="5315058"/>
                  <a:ext cx="148680" cy="1605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63">
            <p14:nvContentPartPr>
              <p14:cNvPr id="95" name="잉크 94">
                <a:extLst>
                  <a:ext uri="{FF2B5EF4-FFF2-40B4-BE49-F238E27FC236}">
                    <a16:creationId xmlns:a16="http://schemas.microsoft.com/office/drawing/2014/main" id="{7E9972E1-EEE3-431F-BAF4-B2CC6D44A72A}"/>
                  </a:ext>
                </a:extLst>
              </p14:cNvPr>
              <p14:cNvContentPartPr/>
              <p14:nvPr/>
            </p14:nvContentPartPr>
            <p14:xfrm>
              <a:off x="260070" y="5265378"/>
              <a:ext cx="93600" cy="60120"/>
            </p14:xfrm>
          </p:contentPart>
        </mc:Choice>
        <mc:Fallback>
          <p:pic>
            <p:nvPicPr>
              <p:cNvPr id="95" name="잉크 94">
                <a:extLst>
                  <a:ext uri="{FF2B5EF4-FFF2-40B4-BE49-F238E27FC236}">
                    <a16:creationId xmlns:a16="http://schemas.microsoft.com/office/drawing/2014/main" id="{7E9972E1-EEE3-431F-BAF4-B2CC6D44A72A}"/>
                  </a:ext>
                </a:extLst>
              </p:cNvPr>
              <p:cNvPicPr/>
              <p:nvPr/>
            </p:nvPicPr>
            <p:blipFill>
              <a:blip r:embed="rId164"/>
              <a:stretch>
                <a:fillRect/>
              </a:stretch>
            </p:blipFill>
            <p:spPr>
              <a:xfrm>
                <a:off x="251430" y="5256738"/>
                <a:ext cx="111240" cy="77760"/>
              </a:xfrm>
              <a:prstGeom prst="rect">
                <a:avLst/>
              </a:prstGeom>
            </p:spPr>
          </p:pic>
        </mc:Fallback>
      </mc:AlternateContent>
      <mc:AlternateContent xmlns:mc="http://schemas.openxmlformats.org/markup-compatibility/2006">
        <mc:Choice xmlns:p14="http://schemas.microsoft.com/office/powerpoint/2010/main" Requires="p14">
          <p:contentPart p14:bwMode="auto" r:id="rId165">
            <p14:nvContentPartPr>
              <p14:cNvPr id="96" name="잉크 95">
                <a:extLst>
                  <a:ext uri="{FF2B5EF4-FFF2-40B4-BE49-F238E27FC236}">
                    <a16:creationId xmlns:a16="http://schemas.microsoft.com/office/drawing/2014/main" id="{00BD7906-1CB9-4713-9BAF-B81F22FA831F}"/>
                  </a:ext>
                </a:extLst>
              </p14:cNvPr>
              <p14:cNvContentPartPr/>
              <p14:nvPr/>
            </p14:nvContentPartPr>
            <p14:xfrm>
              <a:off x="2025150" y="6284538"/>
              <a:ext cx="974160" cy="12600"/>
            </p14:xfrm>
          </p:contentPart>
        </mc:Choice>
        <mc:Fallback>
          <p:pic>
            <p:nvPicPr>
              <p:cNvPr id="96" name="잉크 95">
                <a:extLst>
                  <a:ext uri="{FF2B5EF4-FFF2-40B4-BE49-F238E27FC236}">
                    <a16:creationId xmlns:a16="http://schemas.microsoft.com/office/drawing/2014/main" id="{00BD7906-1CB9-4713-9BAF-B81F22FA831F}"/>
                  </a:ext>
                </a:extLst>
              </p:cNvPr>
              <p:cNvPicPr/>
              <p:nvPr/>
            </p:nvPicPr>
            <p:blipFill>
              <a:blip r:embed="rId166"/>
              <a:stretch>
                <a:fillRect/>
              </a:stretch>
            </p:blipFill>
            <p:spPr>
              <a:xfrm>
                <a:off x="2016150" y="6275898"/>
                <a:ext cx="991800" cy="30240"/>
              </a:xfrm>
              <a:prstGeom prst="rect">
                <a:avLst/>
              </a:prstGeom>
            </p:spPr>
          </p:pic>
        </mc:Fallback>
      </mc:AlternateContent>
      <mc:AlternateContent xmlns:mc="http://schemas.openxmlformats.org/markup-compatibility/2006">
        <mc:Choice xmlns:p14="http://schemas.microsoft.com/office/powerpoint/2010/main" Requires="p14">
          <p:contentPart p14:bwMode="auto" r:id="rId167">
            <p14:nvContentPartPr>
              <p14:cNvPr id="97" name="잉크 96">
                <a:extLst>
                  <a:ext uri="{FF2B5EF4-FFF2-40B4-BE49-F238E27FC236}">
                    <a16:creationId xmlns:a16="http://schemas.microsoft.com/office/drawing/2014/main" id="{4F877FB3-DBC2-4A4C-BB56-CB3BE29C8BD8}"/>
                  </a:ext>
                </a:extLst>
              </p14:cNvPr>
              <p14:cNvContentPartPr/>
              <p14:nvPr/>
            </p14:nvContentPartPr>
            <p14:xfrm>
              <a:off x="245917" y="6586745"/>
              <a:ext cx="54000" cy="81000"/>
            </p14:xfrm>
          </p:contentPart>
        </mc:Choice>
        <mc:Fallback>
          <p:pic>
            <p:nvPicPr>
              <p:cNvPr id="97" name="잉크 96">
                <a:extLst>
                  <a:ext uri="{FF2B5EF4-FFF2-40B4-BE49-F238E27FC236}">
                    <a16:creationId xmlns:a16="http://schemas.microsoft.com/office/drawing/2014/main" id="{4F877FB3-DBC2-4A4C-BB56-CB3BE29C8BD8}"/>
                  </a:ext>
                </a:extLst>
              </p:cNvPr>
              <p:cNvPicPr/>
              <p:nvPr/>
            </p:nvPicPr>
            <p:blipFill>
              <a:blip r:embed="rId168"/>
              <a:stretch>
                <a:fillRect/>
              </a:stretch>
            </p:blipFill>
            <p:spPr>
              <a:xfrm>
                <a:off x="236917" y="6577745"/>
                <a:ext cx="71640" cy="98640"/>
              </a:xfrm>
              <a:prstGeom prst="rect">
                <a:avLst/>
              </a:prstGeom>
            </p:spPr>
          </p:pic>
        </mc:Fallback>
      </mc:AlternateContent>
    </p:spTree>
    <p:extLst>
      <p:ext uri="{BB962C8B-B14F-4D97-AF65-F5344CB8AC3E}">
        <p14:creationId xmlns:p14="http://schemas.microsoft.com/office/powerpoint/2010/main" val="31312427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잉크 3">
                <a:extLst>
                  <a:ext uri="{FF2B5EF4-FFF2-40B4-BE49-F238E27FC236}">
                    <a16:creationId xmlns:a16="http://schemas.microsoft.com/office/drawing/2014/main" id="{91E2F8EF-C2BC-401B-9520-39CED3469BD6}"/>
                  </a:ext>
                </a:extLst>
              </p14:cNvPr>
              <p14:cNvContentPartPr/>
              <p14:nvPr/>
            </p14:nvContentPartPr>
            <p14:xfrm>
              <a:off x="2790037" y="-375295"/>
              <a:ext cx="360" cy="360"/>
            </p14:xfrm>
          </p:contentPart>
        </mc:Choice>
        <mc:Fallback>
          <p:pic>
            <p:nvPicPr>
              <p:cNvPr id="4" name="잉크 3">
                <a:extLst>
                  <a:ext uri="{FF2B5EF4-FFF2-40B4-BE49-F238E27FC236}">
                    <a16:creationId xmlns:a16="http://schemas.microsoft.com/office/drawing/2014/main" id="{91E2F8EF-C2BC-401B-9520-39CED3469BD6}"/>
                  </a:ext>
                </a:extLst>
              </p:cNvPr>
              <p:cNvPicPr/>
              <p:nvPr/>
            </p:nvPicPr>
            <p:blipFill>
              <a:blip r:embed="rId4"/>
              <a:stretch>
                <a:fillRect/>
              </a:stretch>
            </p:blipFill>
            <p:spPr>
              <a:xfrm>
                <a:off x="2781037" y="-384295"/>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잉크 4">
                <a:extLst>
                  <a:ext uri="{FF2B5EF4-FFF2-40B4-BE49-F238E27FC236}">
                    <a16:creationId xmlns:a16="http://schemas.microsoft.com/office/drawing/2014/main" id="{24D9CAA9-49A3-46DB-B48B-9882487B3688}"/>
                  </a:ext>
                </a:extLst>
              </p14:cNvPr>
              <p14:cNvContentPartPr/>
              <p14:nvPr/>
            </p14:nvContentPartPr>
            <p14:xfrm>
              <a:off x="1617517" y="4055945"/>
              <a:ext cx="420840" cy="37800"/>
            </p14:xfrm>
          </p:contentPart>
        </mc:Choice>
        <mc:Fallback>
          <p:pic>
            <p:nvPicPr>
              <p:cNvPr id="5" name="잉크 4">
                <a:extLst>
                  <a:ext uri="{FF2B5EF4-FFF2-40B4-BE49-F238E27FC236}">
                    <a16:creationId xmlns:a16="http://schemas.microsoft.com/office/drawing/2014/main" id="{24D9CAA9-49A3-46DB-B48B-9882487B3688}"/>
                  </a:ext>
                </a:extLst>
              </p:cNvPr>
              <p:cNvPicPr/>
              <p:nvPr/>
            </p:nvPicPr>
            <p:blipFill>
              <a:blip r:embed="rId6"/>
              <a:stretch>
                <a:fillRect/>
              </a:stretch>
            </p:blipFill>
            <p:spPr>
              <a:xfrm>
                <a:off x="1608877" y="4046945"/>
                <a:ext cx="438480" cy="55440"/>
              </a:xfrm>
              <a:prstGeom prst="rect">
                <a:avLst/>
              </a:prstGeom>
            </p:spPr>
          </p:pic>
        </mc:Fallback>
      </mc:AlternateContent>
      <p:grpSp>
        <p:nvGrpSpPr>
          <p:cNvPr id="18" name="그룹 17">
            <a:extLst>
              <a:ext uri="{FF2B5EF4-FFF2-40B4-BE49-F238E27FC236}">
                <a16:creationId xmlns:a16="http://schemas.microsoft.com/office/drawing/2014/main" id="{D2D8D7CA-722B-47F4-98AE-8EF0B695C720}"/>
              </a:ext>
            </a:extLst>
          </p:cNvPr>
          <p:cNvGrpSpPr/>
          <p:nvPr/>
        </p:nvGrpSpPr>
        <p:grpSpPr>
          <a:xfrm>
            <a:off x="7021837" y="3762545"/>
            <a:ext cx="902520" cy="365760"/>
            <a:chOff x="7021837" y="3762545"/>
            <a:chExt cx="902520" cy="365760"/>
          </a:xfrm>
        </p:grpSpPr>
        <mc:AlternateContent xmlns:mc="http://schemas.openxmlformats.org/markup-compatibility/2006">
          <mc:Choice xmlns:p14="http://schemas.microsoft.com/office/powerpoint/2010/main" Requires="p14">
            <p:contentPart p14:bwMode="auto" r:id="rId7">
              <p14:nvContentPartPr>
                <p14:cNvPr id="6" name="잉크 5">
                  <a:extLst>
                    <a:ext uri="{FF2B5EF4-FFF2-40B4-BE49-F238E27FC236}">
                      <a16:creationId xmlns:a16="http://schemas.microsoft.com/office/drawing/2014/main" id="{2D015905-5E3E-450F-A6C7-D391B1FE94A2}"/>
                    </a:ext>
                  </a:extLst>
                </p14:cNvPr>
                <p14:cNvContentPartPr/>
                <p14:nvPr/>
              </p14:nvContentPartPr>
              <p14:xfrm>
                <a:off x="7021837" y="3809705"/>
                <a:ext cx="92160" cy="360"/>
              </p14:xfrm>
            </p:contentPart>
          </mc:Choice>
          <mc:Fallback>
            <p:pic>
              <p:nvPicPr>
                <p:cNvPr id="6" name="잉크 5">
                  <a:extLst>
                    <a:ext uri="{FF2B5EF4-FFF2-40B4-BE49-F238E27FC236}">
                      <a16:creationId xmlns:a16="http://schemas.microsoft.com/office/drawing/2014/main" id="{2D015905-5E3E-450F-A6C7-D391B1FE94A2}"/>
                    </a:ext>
                  </a:extLst>
                </p:cNvPr>
                <p:cNvPicPr/>
                <p:nvPr/>
              </p:nvPicPr>
              <p:blipFill>
                <a:blip r:embed="rId8"/>
                <a:stretch>
                  <a:fillRect/>
                </a:stretch>
              </p:blipFill>
              <p:spPr>
                <a:xfrm>
                  <a:off x="7012837" y="3800705"/>
                  <a:ext cx="1098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7" name="잉크 6">
                  <a:extLst>
                    <a:ext uri="{FF2B5EF4-FFF2-40B4-BE49-F238E27FC236}">
                      <a16:creationId xmlns:a16="http://schemas.microsoft.com/office/drawing/2014/main" id="{C240E1C9-AA63-4B77-BFC3-EE2B89E06480}"/>
                    </a:ext>
                  </a:extLst>
                </p14:cNvPr>
                <p14:cNvContentPartPr/>
                <p14:nvPr/>
              </p14:nvContentPartPr>
              <p14:xfrm>
                <a:off x="7071157" y="3821585"/>
                <a:ext cx="9360" cy="95040"/>
              </p14:xfrm>
            </p:contentPart>
          </mc:Choice>
          <mc:Fallback>
            <p:pic>
              <p:nvPicPr>
                <p:cNvPr id="7" name="잉크 6">
                  <a:extLst>
                    <a:ext uri="{FF2B5EF4-FFF2-40B4-BE49-F238E27FC236}">
                      <a16:creationId xmlns:a16="http://schemas.microsoft.com/office/drawing/2014/main" id="{C240E1C9-AA63-4B77-BFC3-EE2B89E06480}"/>
                    </a:ext>
                  </a:extLst>
                </p:cNvPr>
                <p:cNvPicPr/>
                <p:nvPr/>
              </p:nvPicPr>
              <p:blipFill>
                <a:blip r:embed="rId10"/>
                <a:stretch>
                  <a:fillRect/>
                </a:stretch>
              </p:blipFill>
              <p:spPr>
                <a:xfrm>
                  <a:off x="7062517" y="3812585"/>
                  <a:ext cx="27000" cy="11268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8" name="잉크 7">
                  <a:extLst>
                    <a:ext uri="{FF2B5EF4-FFF2-40B4-BE49-F238E27FC236}">
                      <a16:creationId xmlns:a16="http://schemas.microsoft.com/office/drawing/2014/main" id="{17FABA44-468A-4E4E-8AC0-E98C3EA7F6D4}"/>
                    </a:ext>
                  </a:extLst>
                </p14:cNvPr>
                <p14:cNvContentPartPr/>
                <p14:nvPr/>
              </p14:nvContentPartPr>
              <p14:xfrm>
                <a:off x="7119757" y="3868025"/>
                <a:ext cx="31320" cy="109440"/>
              </p14:xfrm>
            </p:contentPart>
          </mc:Choice>
          <mc:Fallback>
            <p:pic>
              <p:nvPicPr>
                <p:cNvPr id="8" name="잉크 7">
                  <a:extLst>
                    <a:ext uri="{FF2B5EF4-FFF2-40B4-BE49-F238E27FC236}">
                      <a16:creationId xmlns:a16="http://schemas.microsoft.com/office/drawing/2014/main" id="{17FABA44-468A-4E4E-8AC0-E98C3EA7F6D4}"/>
                    </a:ext>
                  </a:extLst>
                </p:cNvPr>
                <p:cNvPicPr/>
                <p:nvPr/>
              </p:nvPicPr>
              <p:blipFill>
                <a:blip r:embed="rId12"/>
                <a:stretch>
                  <a:fillRect/>
                </a:stretch>
              </p:blipFill>
              <p:spPr>
                <a:xfrm>
                  <a:off x="7111117" y="3859385"/>
                  <a:ext cx="4896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9" name="잉크 8">
                  <a:extLst>
                    <a:ext uri="{FF2B5EF4-FFF2-40B4-BE49-F238E27FC236}">
                      <a16:creationId xmlns:a16="http://schemas.microsoft.com/office/drawing/2014/main" id="{58A4DA8D-D3AF-48F6-8D6C-45C144E57D6B}"/>
                    </a:ext>
                  </a:extLst>
                </p14:cNvPr>
                <p14:cNvContentPartPr/>
                <p14:nvPr/>
              </p14:nvContentPartPr>
              <p14:xfrm>
                <a:off x="7068637" y="3929945"/>
                <a:ext cx="166680" cy="67320"/>
              </p14:xfrm>
            </p:contentPart>
          </mc:Choice>
          <mc:Fallback>
            <p:pic>
              <p:nvPicPr>
                <p:cNvPr id="9" name="잉크 8">
                  <a:extLst>
                    <a:ext uri="{FF2B5EF4-FFF2-40B4-BE49-F238E27FC236}">
                      <a16:creationId xmlns:a16="http://schemas.microsoft.com/office/drawing/2014/main" id="{58A4DA8D-D3AF-48F6-8D6C-45C144E57D6B}"/>
                    </a:ext>
                  </a:extLst>
                </p:cNvPr>
                <p:cNvPicPr/>
                <p:nvPr/>
              </p:nvPicPr>
              <p:blipFill>
                <a:blip r:embed="rId14"/>
                <a:stretch>
                  <a:fillRect/>
                </a:stretch>
              </p:blipFill>
              <p:spPr>
                <a:xfrm>
                  <a:off x="7059997" y="3920945"/>
                  <a:ext cx="184320" cy="8496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0" name="잉크 9">
                  <a:extLst>
                    <a:ext uri="{FF2B5EF4-FFF2-40B4-BE49-F238E27FC236}">
                      <a16:creationId xmlns:a16="http://schemas.microsoft.com/office/drawing/2014/main" id="{03F2F4B7-512F-4F33-B0D6-8436D5283A56}"/>
                    </a:ext>
                  </a:extLst>
                </p14:cNvPr>
                <p14:cNvContentPartPr/>
                <p14:nvPr/>
              </p14:nvContentPartPr>
              <p14:xfrm>
                <a:off x="7256197" y="3880265"/>
                <a:ext cx="94320" cy="37080"/>
              </p14:xfrm>
            </p:contentPart>
          </mc:Choice>
          <mc:Fallback>
            <p:pic>
              <p:nvPicPr>
                <p:cNvPr id="10" name="잉크 9">
                  <a:extLst>
                    <a:ext uri="{FF2B5EF4-FFF2-40B4-BE49-F238E27FC236}">
                      <a16:creationId xmlns:a16="http://schemas.microsoft.com/office/drawing/2014/main" id="{03F2F4B7-512F-4F33-B0D6-8436D5283A56}"/>
                    </a:ext>
                  </a:extLst>
                </p:cNvPr>
                <p:cNvPicPr/>
                <p:nvPr/>
              </p:nvPicPr>
              <p:blipFill>
                <a:blip r:embed="rId16"/>
                <a:stretch>
                  <a:fillRect/>
                </a:stretch>
              </p:blipFill>
              <p:spPr>
                <a:xfrm>
                  <a:off x="7247197" y="3871625"/>
                  <a:ext cx="111960" cy="5472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1" name="잉크 10">
                  <a:extLst>
                    <a:ext uri="{FF2B5EF4-FFF2-40B4-BE49-F238E27FC236}">
                      <a16:creationId xmlns:a16="http://schemas.microsoft.com/office/drawing/2014/main" id="{805DB341-E6DB-4300-9E52-AE94A40451F4}"/>
                    </a:ext>
                  </a:extLst>
                </p14:cNvPr>
                <p14:cNvContentPartPr/>
                <p14:nvPr/>
              </p14:nvContentPartPr>
              <p14:xfrm>
                <a:off x="7395157" y="3833105"/>
                <a:ext cx="72360" cy="295200"/>
              </p14:xfrm>
            </p:contentPart>
          </mc:Choice>
          <mc:Fallback>
            <p:pic>
              <p:nvPicPr>
                <p:cNvPr id="11" name="잉크 10">
                  <a:extLst>
                    <a:ext uri="{FF2B5EF4-FFF2-40B4-BE49-F238E27FC236}">
                      <a16:creationId xmlns:a16="http://schemas.microsoft.com/office/drawing/2014/main" id="{805DB341-E6DB-4300-9E52-AE94A40451F4}"/>
                    </a:ext>
                  </a:extLst>
                </p:cNvPr>
                <p:cNvPicPr/>
                <p:nvPr/>
              </p:nvPicPr>
              <p:blipFill>
                <a:blip r:embed="rId18"/>
                <a:stretch>
                  <a:fillRect/>
                </a:stretch>
              </p:blipFill>
              <p:spPr>
                <a:xfrm>
                  <a:off x="7386517" y="3824105"/>
                  <a:ext cx="90000" cy="31284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2" name="잉크 11">
                  <a:extLst>
                    <a:ext uri="{FF2B5EF4-FFF2-40B4-BE49-F238E27FC236}">
                      <a16:creationId xmlns:a16="http://schemas.microsoft.com/office/drawing/2014/main" id="{9405A04F-6EA7-4EE5-9B51-5C9412653755}"/>
                    </a:ext>
                  </a:extLst>
                </p14:cNvPr>
                <p14:cNvContentPartPr/>
                <p14:nvPr/>
              </p14:nvContentPartPr>
              <p14:xfrm>
                <a:off x="7584517" y="3809345"/>
                <a:ext cx="97920" cy="165600"/>
              </p14:xfrm>
            </p:contentPart>
          </mc:Choice>
          <mc:Fallback>
            <p:pic>
              <p:nvPicPr>
                <p:cNvPr id="12" name="잉크 11">
                  <a:extLst>
                    <a:ext uri="{FF2B5EF4-FFF2-40B4-BE49-F238E27FC236}">
                      <a16:creationId xmlns:a16="http://schemas.microsoft.com/office/drawing/2014/main" id="{9405A04F-6EA7-4EE5-9B51-5C9412653755}"/>
                    </a:ext>
                  </a:extLst>
                </p:cNvPr>
                <p:cNvPicPr/>
                <p:nvPr/>
              </p:nvPicPr>
              <p:blipFill>
                <a:blip r:embed="rId20"/>
                <a:stretch>
                  <a:fillRect/>
                </a:stretch>
              </p:blipFill>
              <p:spPr>
                <a:xfrm>
                  <a:off x="7575517" y="3800345"/>
                  <a:ext cx="115560" cy="18324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3" name="잉크 12">
                  <a:extLst>
                    <a:ext uri="{FF2B5EF4-FFF2-40B4-BE49-F238E27FC236}">
                      <a16:creationId xmlns:a16="http://schemas.microsoft.com/office/drawing/2014/main" id="{9A6963C8-E735-42CF-AA29-6BE9CE42364C}"/>
                    </a:ext>
                  </a:extLst>
                </p14:cNvPr>
                <p14:cNvContentPartPr/>
                <p14:nvPr/>
              </p14:nvContentPartPr>
              <p14:xfrm>
                <a:off x="7565077" y="3844985"/>
                <a:ext cx="59040" cy="95400"/>
              </p14:xfrm>
            </p:contentPart>
          </mc:Choice>
          <mc:Fallback>
            <p:pic>
              <p:nvPicPr>
                <p:cNvPr id="13" name="잉크 12">
                  <a:extLst>
                    <a:ext uri="{FF2B5EF4-FFF2-40B4-BE49-F238E27FC236}">
                      <a16:creationId xmlns:a16="http://schemas.microsoft.com/office/drawing/2014/main" id="{9A6963C8-E735-42CF-AA29-6BE9CE42364C}"/>
                    </a:ext>
                  </a:extLst>
                </p:cNvPr>
                <p:cNvPicPr/>
                <p:nvPr/>
              </p:nvPicPr>
              <p:blipFill>
                <a:blip r:embed="rId22"/>
                <a:stretch>
                  <a:fillRect/>
                </a:stretch>
              </p:blipFill>
              <p:spPr>
                <a:xfrm>
                  <a:off x="7556077" y="3836345"/>
                  <a:ext cx="76680" cy="11304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4" name="잉크 13">
                  <a:extLst>
                    <a:ext uri="{FF2B5EF4-FFF2-40B4-BE49-F238E27FC236}">
                      <a16:creationId xmlns:a16="http://schemas.microsoft.com/office/drawing/2014/main" id="{5111BE9D-14C8-4D56-9321-698882745434}"/>
                    </a:ext>
                  </a:extLst>
                </p14:cNvPr>
                <p14:cNvContentPartPr/>
                <p14:nvPr/>
              </p14:nvContentPartPr>
              <p14:xfrm>
                <a:off x="7654717" y="3837785"/>
                <a:ext cx="72720" cy="7560"/>
              </p14:xfrm>
            </p:contentPart>
          </mc:Choice>
          <mc:Fallback>
            <p:pic>
              <p:nvPicPr>
                <p:cNvPr id="14" name="잉크 13">
                  <a:extLst>
                    <a:ext uri="{FF2B5EF4-FFF2-40B4-BE49-F238E27FC236}">
                      <a16:creationId xmlns:a16="http://schemas.microsoft.com/office/drawing/2014/main" id="{5111BE9D-14C8-4D56-9321-698882745434}"/>
                    </a:ext>
                  </a:extLst>
                </p:cNvPr>
                <p:cNvPicPr/>
                <p:nvPr/>
              </p:nvPicPr>
              <p:blipFill>
                <a:blip r:embed="rId24"/>
                <a:stretch>
                  <a:fillRect/>
                </a:stretch>
              </p:blipFill>
              <p:spPr>
                <a:xfrm>
                  <a:off x="7646077" y="3828785"/>
                  <a:ext cx="90360" cy="2520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5" name="잉크 14">
                  <a:extLst>
                    <a:ext uri="{FF2B5EF4-FFF2-40B4-BE49-F238E27FC236}">
                      <a16:creationId xmlns:a16="http://schemas.microsoft.com/office/drawing/2014/main" id="{4B22C729-58A0-44D5-A6C7-9820AC650F02}"/>
                    </a:ext>
                  </a:extLst>
                </p14:cNvPr>
                <p14:cNvContentPartPr/>
                <p14:nvPr/>
              </p14:nvContentPartPr>
              <p14:xfrm>
                <a:off x="7689997" y="3875225"/>
                <a:ext cx="51480" cy="16560"/>
              </p14:xfrm>
            </p:contentPart>
          </mc:Choice>
          <mc:Fallback>
            <p:pic>
              <p:nvPicPr>
                <p:cNvPr id="15" name="잉크 14">
                  <a:extLst>
                    <a:ext uri="{FF2B5EF4-FFF2-40B4-BE49-F238E27FC236}">
                      <a16:creationId xmlns:a16="http://schemas.microsoft.com/office/drawing/2014/main" id="{4B22C729-58A0-44D5-A6C7-9820AC650F02}"/>
                    </a:ext>
                  </a:extLst>
                </p:cNvPr>
                <p:cNvPicPr/>
                <p:nvPr/>
              </p:nvPicPr>
              <p:blipFill>
                <a:blip r:embed="rId26"/>
                <a:stretch>
                  <a:fillRect/>
                </a:stretch>
              </p:blipFill>
              <p:spPr>
                <a:xfrm>
                  <a:off x="7680997" y="3866225"/>
                  <a:ext cx="69120" cy="3420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6" name="잉크 15">
                  <a:extLst>
                    <a:ext uri="{FF2B5EF4-FFF2-40B4-BE49-F238E27FC236}">
                      <a16:creationId xmlns:a16="http://schemas.microsoft.com/office/drawing/2014/main" id="{2AA39FE2-01D7-41DD-8EAD-12735E8284BD}"/>
                    </a:ext>
                  </a:extLst>
                </p14:cNvPr>
                <p14:cNvContentPartPr/>
                <p14:nvPr/>
              </p14:nvContentPartPr>
              <p14:xfrm>
                <a:off x="7790797" y="3762545"/>
                <a:ext cx="5040" cy="146880"/>
              </p14:xfrm>
            </p:contentPart>
          </mc:Choice>
          <mc:Fallback>
            <p:pic>
              <p:nvPicPr>
                <p:cNvPr id="16" name="잉크 15">
                  <a:extLst>
                    <a:ext uri="{FF2B5EF4-FFF2-40B4-BE49-F238E27FC236}">
                      <a16:creationId xmlns:a16="http://schemas.microsoft.com/office/drawing/2014/main" id="{2AA39FE2-01D7-41DD-8EAD-12735E8284BD}"/>
                    </a:ext>
                  </a:extLst>
                </p:cNvPr>
                <p:cNvPicPr/>
                <p:nvPr/>
              </p:nvPicPr>
              <p:blipFill>
                <a:blip r:embed="rId28"/>
                <a:stretch>
                  <a:fillRect/>
                </a:stretch>
              </p:blipFill>
              <p:spPr>
                <a:xfrm>
                  <a:off x="7781797" y="3753905"/>
                  <a:ext cx="22680" cy="16452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7" name="잉크 16">
                  <a:extLst>
                    <a:ext uri="{FF2B5EF4-FFF2-40B4-BE49-F238E27FC236}">
                      <a16:creationId xmlns:a16="http://schemas.microsoft.com/office/drawing/2014/main" id="{DAAA38DB-3E69-40A0-84CE-CC5CDB65DCB0}"/>
                    </a:ext>
                  </a:extLst>
                </p14:cNvPr>
                <p14:cNvContentPartPr/>
                <p14:nvPr/>
              </p14:nvContentPartPr>
              <p14:xfrm>
                <a:off x="7714477" y="3950465"/>
                <a:ext cx="209880" cy="109080"/>
              </p14:xfrm>
            </p:contentPart>
          </mc:Choice>
          <mc:Fallback>
            <p:pic>
              <p:nvPicPr>
                <p:cNvPr id="17" name="잉크 16">
                  <a:extLst>
                    <a:ext uri="{FF2B5EF4-FFF2-40B4-BE49-F238E27FC236}">
                      <a16:creationId xmlns:a16="http://schemas.microsoft.com/office/drawing/2014/main" id="{DAAA38DB-3E69-40A0-84CE-CC5CDB65DCB0}"/>
                    </a:ext>
                  </a:extLst>
                </p:cNvPr>
                <p:cNvPicPr/>
                <p:nvPr/>
              </p:nvPicPr>
              <p:blipFill>
                <a:blip r:embed="rId30"/>
                <a:stretch>
                  <a:fillRect/>
                </a:stretch>
              </p:blipFill>
              <p:spPr>
                <a:xfrm>
                  <a:off x="7705477" y="3941465"/>
                  <a:ext cx="227520" cy="12672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31">
            <p14:nvContentPartPr>
              <p14:cNvPr id="19" name="잉크 18">
                <a:extLst>
                  <a:ext uri="{FF2B5EF4-FFF2-40B4-BE49-F238E27FC236}">
                    <a16:creationId xmlns:a16="http://schemas.microsoft.com/office/drawing/2014/main" id="{52776722-4767-46C3-8A5B-E39EED1EFF99}"/>
                  </a:ext>
                </a:extLst>
              </p14:cNvPr>
              <p14:cNvContentPartPr/>
              <p14:nvPr/>
            </p14:nvContentPartPr>
            <p14:xfrm>
              <a:off x="234397" y="3914825"/>
              <a:ext cx="57600" cy="46800"/>
            </p14:xfrm>
          </p:contentPart>
        </mc:Choice>
        <mc:Fallback>
          <p:pic>
            <p:nvPicPr>
              <p:cNvPr id="19" name="잉크 18">
                <a:extLst>
                  <a:ext uri="{FF2B5EF4-FFF2-40B4-BE49-F238E27FC236}">
                    <a16:creationId xmlns:a16="http://schemas.microsoft.com/office/drawing/2014/main" id="{52776722-4767-46C3-8A5B-E39EED1EFF99}"/>
                  </a:ext>
                </a:extLst>
              </p:cNvPr>
              <p:cNvPicPr/>
              <p:nvPr/>
            </p:nvPicPr>
            <p:blipFill>
              <a:blip r:embed="rId32"/>
              <a:stretch>
                <a:fillRect/>
              </a:stretch>
            </p:blipFill>
            <p:spPr>
              <a:xfrm>
                <a:off x="225397" y="3906185"/>
                <a:ext cx="75240" cy="6444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20" name="잉크 19">
                <a:extLst>
                  <a:ext uri="{FF2B5EF4-FFF2-40B4-BE49-F238E27FC236}">
                    <a16:creationId xmlns:a16="http://schemas.microsoft.com/office/drawing/2014/main" id="{1CEB83FD-CE71-4ACF-ACFA-AEC8194B4B28}"/>
                  </a:ext>
                </a:extLst>
              </p14:cNvPr>
              <p14:cNvContentPartPr/>
              <p14:nvPr/>
            </p14:nvContentPartPr>
            <p14:xfrm>
              <a:off x="2520037" y="4076825"/>
              <a:ext cx="444600" cy="27000"/>
            </p14:xfrm>
          </p:contentPart>
        </mc:Choice>
        <mc:Fallback>
          <p:pic>
            <p:nvPicPr>
              <p:cNvPr id="20" name="잉크 19">
                <a:extLst>
                  <a:ext uri="{FF2B5EF4-FFF2-40B4-BE49-F238E27FC236}">
                    <a16:creationId xmlns:a16="http://schemas.microsoft.com/office/drawing/2014/main" id="{1CEB83FD-CE71-4ACF-ACFA-AEC8194B4B28}"/>
                  </a:ext>
                </a:extLst>
              </p:cNvPr>
              <p:cNvPicPr/>
              <p:nvPr/>
            </p:nvPicPr>
            <p:blipFill>
              <a:blip r:embed="rId34"/>
              <a:stretch>
                <a:fillRect/>
              </a:stretch>
            </p:blipFill>
            <p:spPr>
              <a:xfrm>
                <a:off x="2511397" y="4067825"/>
                <a:ext cx="462240" cy="4464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22" name="잉크 21">
                <a:extLst>
                  <a:ext uri="{FF2B5EF4-FFF2-40B4-BE49-F238E27FC236}">
                    <a16:creationId xmlns:a16="http://schemas.microsoft.com/office/drawing/2014/main" id="{BBC498E9-7B4B-44B6-AE86-0F478AD74F85}"/>
                  </a:ext>
                </a:extLst>
              </p14:cNvPr>
              <p14:cNvContentPartPr/>
              <p14:nvPr/>
            </p14:nvContentPartPr>
            <p14:xfrm>
              <a:off x="34237" y="36905"/>
              <a:ext cx="718560" cy="3831480"/>
            </p14:xfrm>
          </p:contentPart>
        </mc:Choice>
        <mc:Fallback>
          <p:pic>
            <p:nvPicPr>
              <p:cNvPr id="22" name="잉크 21">
                <a:extLst>
                  <a:ext uri="{FF2B5EF4-FFF2-40B4-BE49-F238E27FC236}">
                    <a16:creationId xmlns:a16="http://schemas.microsoft.com/office/drawing/2014/main" id="{BBC498E9-7B4B-44B6-AE86-0F478AD74F85}"/>
                  </a:ext>
                </a:extLst>
              </p:cNvPr>
              <p:cNvPicPr/>
              <p:nvPr/>
            </p:nvPicPr>
            <p:blipFill>
              <a:blip r:embed="rId36"/>
              <a:stretch>
                <a:fillRect/>
              </a:stretch>
            </p:blipFill>
            <p:spPr>
              <a:xfrm>
                <a:off x="25597" y="27905"/>
                <a:ext cx="736200" cy="3849120"/>
              </a:xfrm>
              <a:prstGeom prst="rect">
                <a:avLst/>
              </a:prstGeom>
            </p:spPr>
          </p:pic>
        </mc:Fallback>
      </mc:AlternateContent>
      <p:grpSp>
        <p:nvGrpSpPr>
          <p:cNvPr id="46" name="그룹 45">
            <a:extLst>
              <a:ext uri="{FF2B5EF4-FFF2-40B4-BE49-F238E27FC236}">
                <a16:creationId xmlns:a16="http://schemas.microsoft.com/office/drawing/2014/main" id="{78DBBEEF-3F2A-4751-BDC3-57DD3709CFF0}"/>
              </a:ext>
            </a:extLst>
          </p:cNvPr>
          <p:cNvGrpSpPr/>
          <p:nvPr/>
        </p:nvGrpSpPr>
        <p:grpSpPr>
          <a:xfrm>
            <a:off x="396037" y="-621895"/>
            <a:ext cx="1611000" cy="493560"/>
            <a:chOff x="396037" y="-621895"/>
            <a:chExt cx="1611000" cy="493560"/>
          </a:xfrm>
        </p:grpSpPr>
        <mc:AlternateContent xmlns:mc="http://schemas.openxmlformats.org/markup-compatibility/2006">
          <mc:Choice xmlns:p14="http://schemas.microsoft.com/office/powerpoint/2010/main" Requires="p14">
            <p:contentPart p14:bwMode="auto" r:id="rId37">
              <p14:nvContentPartPr>
                <p14:cNvPr id="23" name="잉크 22">
                  <a:extLst>
                    <a:ext uri="{FF2B5EF4-FFF2-40B4-BE49-F238E27FC236}">
                      <a16:creationId xmlns:a16="http://schemas.microsoft.com/office/drawing/2014/main" id="{4D5F1B7E-E1C5-4E17-9385-4565790DB4E8}"/>
                    </a:ext>
                  </a:extLst>
                </p14:cNvPr>
                <p14:cNvContentPartPr/>
                <p14:nvPr/>
              </p14:nvContentPartPr>
              <p14:xfrm>
                <a:off x="396037" y="-551335"/>
                <a:ext cx="189720" cy="292680"/>
              </p14:xfrm>
            </p:contentPart>
          </mc:Choice>
          <mc:Fallback>
            <p:pic>
              <p:nvPicPr>
                <p:cNvPr id="23" name="잉크 22">
                  <a:extLst>
                    <a:ext uri="{FF2B5EF4-FFF2-40B4-BE49-F238E27FC236}">
                      <a16:creationId xmlns:a16="http://schemas.microsoft.com/office/drawing/2014/main" id="{4D5F1B7E-E1C5-4E17-9385-4565790DB4E8}"/>
                    </a:ext>
                  </a:extLst>
                </p:cNvPr>
                <p:cNvPicPr/>
                <p:nvPr/>
              </p:nvPicPr>
              <p:blipFill>
                <a:blip r:embed="rId38"/>
                <a:stretch>
                  <a:fillRect/>
                </a:stretch>
              </p:blipFill>
              <p:spPr>
                <a:xfrm>
                  <a:off x="387397" y="-559975"/>
                  <a:ext cx="207360" cy="31032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24" name="잉크 23">
                  <a:extLst>
                    <a:ext uri="{FF2B5EF4-FFF2-40B4-BE49-F238E27FC236}">
                      <a16:creationId xmlns:a16="http://schemas.microsoft.com/office/drawing/2014/main" id="{96AA27F1-B136-42BF-BB0A-E4DBCF390DC8}"/>
                    </a:ext>
                  </a:extLst>
                </p14:cNvPr>
                <p14:cNvContentPartPr/>
                <p14:nvPr/>
              </p14:nvContentPartPr>
              <p14:xfrm>
                <a:off x="572797" y="-535855"/>
                <a:ext cx="168120" cy="156960"/>
              </p14:xfrm>
            </p:contentPart>
          </mc:Choice>
          <mc:Fallback>
            <p:pic>
              <p:nvPicPr>
                <p:cNvPr id="24" name="잉크 23">
                  <a:extLst>
                    <a:ext uri="{FF2B5EF4-FFF2-40B4-BE49-F238E27FC236}">
                      <a16:creationId xmlns:a16="http://schemas.microsoft.com/office/drawing/2014/main" id="{96AA27F1-B136-42BF-BB0A-E4DBCF390DC8}"/>
                    </a:ext>
                  </a:extLst>
                </p:cNvPr>
                <p:cNvPicPr/>
                <p:nvPr/>
              </p:nvPicPr>
              <p:blipFill>
                <a:blip r:embed="rId40"/>
                <a:stretch>
                  <a:fillRect/>
                </a:stretch>
              </p:blipFill>
              <p:spPr>
                <a:xfrm>
                  <a:off x="564157" y="-544495"/>
                  <a:ext cx="185760" cy="17460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25" name="잉크 24">
                  <a:extLst>
                    <a:ext uri="{FF2B5EF4-FFF2-40B4-BE49-F238E27FC236}">
                      <a16:creationId xmlns:a16="http://schemas.microsoft.com/office/drawing/2014/main" id="{AE7279FD-DF54-4859-B4F6-FF172C2F6D0C}"/>
                    </a:ext>
                  </a:extLst>
                </p14:cNvPr>
                <p14:cNvContentPartPr/>
                <p14:nvPr/>
              </p14:nvContentPartPr>
              <p14:xfrm>
                <a:off x="777277" y="-352255"/>
                <a:ext cx="149040" cy="127080"/>
              </p14:xfrm>
            </p:contentPart>
          </mc:Choice>
          <mc:Fallback>
            <p:pic>
              <p:nvPicPr>
                <p:cNvPr id="25" name="잉크 24">
                  <a:extLst>
                    <a:ext uri="{FF2B5EF4-FFF2-40B4-BE49-F238E27FC236}">
                      <a16:creationId xmlns:a16="http://schemas.microsoft.com/office/drawing/2014/main" id="{AE7279FD-DF54-4859-B4F6-FF172C2F6D0C}"/>
                    </a:ext>
                  </a:extLst>
                </p:cNvPr>
                <p:cNvPicPr/>
                <p:nvPr/>
              </p:nvPicPr>
              <p:blipFill>
                <a:blip r:embed="rId42"/>
                <a:stretch>
                  <a:fillRect/>
                </a:stretch>
              </p:blipFill>
              <p:spPr>
                <a:xfrm>
                  <a:off x="768277" y="-361255"/>
                  <a:ext cx="166680" cy="14472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26" name="잉크 25">
                  <a:extLst>
                    <a:ext uri="{FF2B5EF4-FFF2-40B4-BE49-F238E27FC236}">
                      <a16:creationId xmlns:a16="http://schemas.microsoft.com/office/drawing/2014/main" id="{06FFD10F-70DF-4858-BF59-C27FE96E1CE3}"/>
                    </a:ext>
                  </a:extLst>
                </p14:cNvPr>
                <p14:cNvContentPartPr/>
                <p14:nvPr/>
              </p14:nvContentPartPr>
              <p14:xfrm>
                <a:off x="1031077" y="-516055"/>
                <a:ext cx="156240" cy="284040"/>
              </p14:xfrm>
            </p:contentPart>
          </mc:Choice>
          <mc:Fallback>
            <p:pic>
              <p:nvPicPr>
                <p:cNvPr id="26" name="잉크 25">
                  <a:extLst>
                    <a:ext uri="{FF2B5EF4-FFF2-40B4-BE49-F238E27FC236}">
                      <a16:creationId xmlns:a16="http://schemas.microsoft.com/office/drawing/2014/main" id="{06FFD10F-70DF-4858-BF59-C27FE96E1CE3}"/>
                    </a:ext>
                  </a:extLst>
                </p:cNvPr>
                <p:cNvPicPr/>
                <p:nvPr/>
              </p:nvPicPr>
              <p:blipFill>
                <a:blip r:embed="rId44"/>
                <a:stretch>
                  <a:fillRect/>
                </a:stretch>
              </p:blipFill>
              <p:spPr>
                <a:xfrm>
                  <a:off x="1022437" y="-525055"/>
                  <a:ext cx="173880" cy="30168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27" name="잉크 26">
                  <a:extLst>
                    <a:ext uri="{FF2B5EF4-FFF2-40B4-BE49-F238E27FC236}">
                      <a16:creationId xmlns:a16="http://schemas.microsoft.com/office/drawing/2014/main" id="{38597168-FB07-48BD-BD1E-F9C635B848BF}"/>
                    </a:ext>
                  </a:extLst>
                </p14:cNvPr>
                <p14:cNvContentPartPr/>
                <p14:nvPr/>
              </p14:nvContentPartPr>
              <p14:xfrm>
                <a:off x="1154917" y="-269815"/>
                <a:ext cx="111240" cy="67320"/>
              </p14:xfrm>
            </p:contentPart>
          </mc:Choice>
          <mc:Fallback>
            <p:pic>
              <p:nvPicPr>
                <p:cNvPr id="27" name="잉크 26">
                  <a:extLst>
                    <a:ext uri="{FF2B5EF4-FFF2-40B4-BE49-F238E27FC236}">
                      <a16:creationId xmlns:a16="http://schemas.microsoft.com/office/drawing/2014/main" id="{38597168-FB07-48BD-BD1E-F9C635B848BF}"/>
                    </a:ext>
                  </a:extLst>
                </p:cNvPr>
                <p:cNvPicPr/>
                <p:nvPr/>
              </p:nvPicPr>
              <p:blipFill>
                <a:blip r:embed="rId46"/>
                <a:stretch>
                  <a:fillRect/>
                </a:stretch>
              </p:blipFill>
              <p:spPr>
                <a:xfrm>
                  <a:off x="1145917" y="-278815"/>
                  <a:ext cx="128880" cy="8496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28" name="잉크 27">
                  <a:extLst>
                    <a:ext uri="{FF2B5EF4-FFF2-40B4-BE49-F238E27FC236}">
                      <a16:creationId xmlns:a16="http://schemas.microsoft.com/office/drawing/2014/main" id="{A2BCA61C-E5A2-4F48-A2B9-BF8BAE272AD7}"/>
                    </a:ext>
                  </a:extLst>
                </p14:cNvPr>
                <p14:cNvContentPartPr/>
                <p14:nvPr/>
              </p14:nvContentPartPr>
              <p14:xfrm>
                <a:off x="1276597" y="-493015"/>
                <a:ext cx="175680" cy="232560"/>
              </p14:xfrm>
            </p:contentPart>
          </mc:Choice>
          <mc:Fallback>
            <p:pic>
              <p:nvPicPr>
                <p:cNvPr id="28" name="잉크 27">
                  <a:extLst>
                    <a:ext uri="{FF2B5EF4-FFF2-40B4-BE49-F238E27FC236}">
                      <a16:creationId xmlns:a16="http://schemas.microsoft.com/office/drawing/2014/main" id="{A2BCA61C-E5A2-4F48-A2B9-BF8BAE272AD7}"/>
                    </a:ext>
                  </a:extLst>
                </p:cNvPr>
                <p:cNvPicPr/>
                <p:nvPr/>
              </p:nvPicPr>
              <p:blipFill>
                <a:blip r:embed="rId48"/>
                <a:stretch>
                  <a:fillRect/>
                </a:stretch>
              </p:blipFill>
              <p:spPr>
                <a:xfrm>
                  <a:off x="1267597" y="-501655"/>
                  <a:ext cx="193320" cy="25020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29" name="잉크 28">
                  <a:extLst>
                    <a:ext uri="{FF2B5EF4-FFF2-40B4-BE49-F238E27FC236}">
                      <a16:creationId xmlns:a16="http://schemas.microsoft.com/office/drawing/2014/main" id="{2B0D02B6-7CDA-45D3-8EC8-32919E935455}"/>
                    </a:ext>
                  </a:extLst>
                </p14:cNvPr>
                <p14:cNvContentPartPr/>
                <p14:nvPr/>
              </p14:nvContentPartPr>
              <p14:xfrm>
                <a:off x="1490437" y="-223375"/>
                <a:ext cx="57240" cy="84240"/>
              </p14:xfrm>
            </p:contentPart>
          </mc:Choice>
          <mc:Fallback>
            <p:pic>
              <p:nvPicPr>
                <p:cNvPr id="29" name="잉크 28">
                  <a:extLst>
                    <a:ext uri="{FF2B5EF4-FFF2-40B4-BE49-F238E27FC236}">
                      <a16:creationId xmlns:a16="http://schemas.microsoft.com/office/drawing/2014/main" id="{2B0D02B6-7CDA-45D3-8EC8-32919E935455}"/>
                    </a:ext>
                  </a:extLst>
                </p:cNvPr>
                <p:cNvPicPr/>
                <p:nvPr/>
              </p:nvPicPr>
              <p:blipFill>
                <a:blip r:embed="rId50"/>
                <a:stretch>
                  <a:fillRect/>
                </a:stretch>
              </p:blipFill>
              <p:spPr>
                <a:xfrm>
                  <a:off x="1481437" y="-232015"/>
                  <a:ext cx="74880" cy="10188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30" name="잉크 29">
                  <a:extLst>
                    <a:ext uri="{FF2B5EF4-FFF2-40B4-BE49-F238E27FC236}">
                      <a16:creationId xmlns:a16="http://schemas.microsoft.com/office/drawing/2014/main" id="{88C8C520-44F9-4A0A-BC47-0FA8A4A741C9}"/>
                    </a:ext>
                  </a:extLst>
                </p14:cNvPr>
                <p14:cNvContentPartPr/>
                <p14:nvPr/>
              </p14:nvContentPartPr>
              <p14:xfrm>
                <a:off x="1629397" y="-621535"/>
                <a:ext cx="201960" cy="378360"/>
              </p14:xfrm>
            </p:contentPart>
          </mc:Choice>
          <mc:Fallback>
            <p:pic>
              <p:nvPicPr>
                <p:cNvPr id="30" name="잉크 29">
                  <a:extLst>
                    <a:ext uri="{FF2B5EF4-FFF2-40B4-BE49-F238E27FC236}">
                      <a16:creationId xmlns:a16="http://schemas.microsoft.com/office/drawing/2014/main" id="{88C8C520-44F9-4A0A-BC47-0FA8A4A741C9}"/>
                    </a:ext>
                  </a:extLst>
                </p:cNvPr>
                <p:cNvPicPr/>
                <p:nvPr/>
              </p:nvPicPr>
              <p:blipFill>
                <a:blip r:embed="rId52"/>
                <a:stretch>
                  <a:fillRect/>
                </a:stretch>
              </p:blipFill>
              <p:spPr>
                <a:xfrm>
                  <a:off x="1620757" y="-630535"/>
                  <a:ext cx="219600" cy="39600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31" name="잉크 30">
                  <a:extLst>
                    <a:ext uri="{FF2B5EF4-FFF2-40B4-BE49-F238E27FC236}">
                      <a16:creationId xmlns:a16="http://schemas.microsoft.com/office/drawing/2014/main" id="{E4A6B612-8DF6-492B-8125-A33F676745C0}"/>
                    </a:ext>
                  </a:extLst>
                </p14:cNvPr>
                <p14:cNvContentPartPr/>
                <p14:nvPr/>
              </p14:nvContentPartPr>
              <p14:xfrm>
                <a:off x="1805077" y="-621895"/>
                <a:ext cx="201960" cy="493560"/>
              </p14:xfrm>
            </p:contentPart>
          </mc:Choice>
          <mc:Fallback>
            <p:pic>
              <p:nvPicPr>
                <p:cNvPr id="31" name="잉크 30">
                  <a:extLst>
                    <a:ext uri="{FF2B5EF4-FFF2-40B4-BE49-F238E27FC236}">
                      <a16:creationId xmlns:a16="http://schemas.microsoft.com/office/drawing/2014/main" id="{E4A6B612-8DF6-492B-8125-A33F676745C0}"/>
                    </a:ext>
                  </a:extLst>
                </p:cNvPr>
                <p:cNvPicPr/>
                <p:nvPr/>
              </p:nvPicPr>
              <p:blipFill>
                <a:blip r:embed="rId54"/>
                <a:stretch>
                  <a:fillRect/>
                </a:stretch>
              </p:blipFill>
              <p:spPr>
                <a:xfrm>
                  <a:off x="1796077" y="-630535"/>
                  <a:ext cx="219600" cy="511200"/>
                </a:xfrm>
                <a:prstGeom prst="rect">
                  <a:avLst/>
                </a:prstGeom>
              </p:spPr>
            </p:pic>
          </mc:Fallback>
        </mc:AlternateContent>
      </p:grpSp>
      <p:grpSp>
        <p:nvGrpSpPr>
          <p:cNvPr id="55" name="그룹 54">
            <a:extLst>
              <a:ext uri="{FF2B5EF4-FFF2-40B4-BE49-F238E27FC236}">
                <a16:creationId xmlns:a16="http://schemas.microsoft.com/office/drawing/2014/main" id="{072B89F9-A47A-42D3-987B-77C7A414311C}"/>
              </a:ext>
            </a:extLst>
          </p:cNvPr>
          <p:cNvGrpSpPr/>
          <p:nvPr/>
        </p:nvGrpSpPr>
        <p:grpSpPr>
          <a:xfrm>
            <a:off x="525997" y="-1195985"/>
            <a:ext cx="2863440" cy="443631"/>
            <a:chOff x="525997" y="-1195985"/>
            <a:chExt cx="2863440" cy="443631"/>
          </a:xfrm>
        </p:grpSpPr>
        <mc:AlternateContent xmlns:mc="http://schemas.openxmlformats.org/markup-compatibility/2006">
          <mc:Choice xmlns:p14="http://schemas.microsoft.com/office/powerpoint/2010/main" Requires="p14">
            <p:contentPart p14:bwMode="auto" r:id="rId55">
              <p14:nvContentPartPr>
                <p14:cNvPr id="32" name="잉크 31">
                  <a:extLst>
                    <a:ext uri="{FF2B5EF4-FFF2-40B4-BE49-F238E27FC236}">
                      <a16:creationId xmlns:a16="http://schemas.microsoft.com/office/drawing/2014/main" id="{D1ACF866-B1FB-4640-ADED-9A330DC92898}"/>
                    </a:ext>
                  </a:extLst>
                </p14:cNvPr>
                <p14:cNvContentPartPr/>
                <p14:nvPr/>
              </p14:nvContentPartPr>
              <p14:xfrm>
                <a:off x="525997" y="-1074775"/>
                <a:ext cx="300240" cy="206280"/>
              </p14:xfrm>
            </p:contentPart>
          </mc:Choice>
          <mc:Fallback>
            <p:pic>
              <p:nvPicPr>
                <p:cNvPr id="32" name="잉크 31">
                  <a:extLst>
                    <a:ext uri="{FF2B5EF4-FFF2-40B4-BE49-F238E27FC236}">
                      <a16:creationId xmlns:a16="http://schemas.microsoft.com/office/drawing/2014/main" id="{D1ACF866-B1FB-4640-ADED-9A330DC92898}"/>
                    </a:ext>
                  </a:extLst>
                </p:cNvPr>
                <p:cNvPicPr/>
                <p:nvPr/>
              </p:nvPicPr>
              <p:blipFill>
                <a:blip r:embed="rId56"/>
                <a:stretch>
                  <a:fillRect/>
                </a:stretch>
              </p:blipFill>
              <p:spPr>
                <a:xfrm>
                  <a:off x="517357" y="-1083775"/>
                  <a:ext cx="317880" cy="223920"/>
                </a:xfrm>
                <a:prstGeom prst="rect">
                  <a:avLst/>
                </a:prstGeom>
              </p:spPr>
            </p:pic>
          </mc:Fallback>
        </mc:AlternateContent>
        <mc:AlternateContent xmlns:mc="http://schemas.openxmlformats.org/markup-compatibility/2006">
          <mc:Choice xmlns:p14="http://schemas.microsoft.com/office/powerpoint/2010/main" Requires="p14">
            <p:contentPart p14:bwMode="auto" r:id="rId57">
              <p14:nvContentPartPr>
                <p14:cNvPr id="33" name="잉크 32">
                  <a:extLst>
                    <a:ext uri="{FF2B5EF4-FFF2-40B4-BE49-F238E27FC236}">
                      <a16:creationId xmlns:a16="http://schemas.microsoft.com/office/drawing/2014/main" id="{162C1987-FB6C-4FA0-B147-83B2D7805A18}"/>
                    </a:ext>
                  </a:extLst>
                </p14:cNvPr>
                <p14:cNvContentPartPr/>
                <p14:nvPr/>
              </p14:nvContentPartPr>
              <p14:xfrm>
                <a:off x="831637" y="-1079095"/>
                <a:ext cx="108360" cy="216720"/>
              </p14:xfrm>
            </p:contentPart>
          </mc:Choice>
          <mc:Fallback>
            <p:pic>
              <p:nvPicPr>
                <p:cNvPr id="33" name="잉크 32">
                  <a:extLst>
                    <a:ext uri="{FF2B5EF4-FFF2-40B4-BE49-F238E27FC236}">
                      <a16:creationId xmlns:a16="http://schemas.microsoft.com/office/drawing/2014/main" id="{162C1987-FB6C-4FA0-B147-83B2D7805A18}"/>
                    </a:ext>
                  </a:extLst>
                </p:cNvPr>
                <p:cNvPicPr/>
                <p:nvPr/>
              </p:nvPicPr>
              <p:blipFill>
                <a:blip r:embed="rId58"/>
                <a:stretch>
                  <a:fillRect/>
                </a:stretch>
              </p:blipFill>
              <p:spPr>
                <a:xfrm>
                  <a:off x="822637" y="-1087735"/>
                  <a:ext cx="126000" cy="234360"/>
                </a:xfrm>
                <a:prstGeom prst="rect">
                  <a:avLst/>
                </a:prstGeom>
              </p:spPr>
            </p:pic>
          </mc:Fallback>
        </mc:AlternateContent>
        <mc:AlternateContent xmlns:mc="http://schemas.openxmlformats.org/markup-compatibility/2006">
          <mc:Choice xmlns:p14="http://schemas.microsoft.com/office/powerpoint/2010/main" Requires="p14">
            <p:contentPart p14:bwMode="auto" r:id="rId59">
              <p14:nvContentPartPr>
                <p14:cNvPr id="34" name="잉크 33">
                  <a:extLst>
                    <a:ext uri="{FF2B5EF4-FFF2-40B4-BE49-F238E27FC236}">
                      <a16:creationId xmlns:a16="http://schemas.microsoft.com/office/drawing/2014/main" id="{EFE8A748-D895-4321-9A27-86E8D8458370}"/>
                    </a:ext>
                  </a:extLst>
                </p14:cNvPr>
                <p14:cNvContentPartPr/>
                <p14:nvPr/>
              </p14:nvContentPartPr>
              <p14:xfrm>
                <a:off x="889237" y="-1090615"/>
                <a:ext cx="293400" cy="211320"/>
              </p14:xfrm>
            </p:contentPart>
          </mc:Choice>
          <mc:Fallback>
            <p:pic>
              <p:nvPicPr>
                <p:cNvPr id="34" name="잉크 33">
                  <a:extLst>
                    <a:ext uri="{FF2B5EF4-FFF2-40B4-BE49-F238E27FC236}">
                      <a16:creationId xmlns:a16="http://schemas.microsoft.com/office/drawing/2014/main" id="{EFE8A748-D895-4321-9A27-86E8D8458370}"/>
                    </a:ext>
                  </a:extLst>
                </p:cNvPr>
                <p:cNvPicPr/>
                <p:nvPr/>
              </p:nvPicPr>
              <p:blipFill>
                <a:blip r:embed="rId60"/>
                <a:stretch>
                  <a:fillRect/>
                </a:stretch>
              </p:blipFill>
              <p:spPr>
                <a:xfrm>
                  <a:off x="880597" y="-1099255"/>
                  <a:ext cx="311040" cy="22896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35" name="잉크 34">
                  <a:extLst>
                    <a:ext uri="{FF2B5EF4-FFF2-40B4-BE49-F238E27FC236}">
                      <a16:creationId xmlns:a16="http://schemas.microsoft.com/office/drawing/2014/main" id="{C8C44DC5-197A-4EF7-B341-5066DBF862C2}"/>
                    </a:ext>
                  </a:extLst>
                </p14:cNvPr>
                <p14:cNvContentPartPr/>
                <p14:nvPr/>
              </p14:nvContentPartPr>
              <p14:xfrm>
                <a:off x="1148437" y="-1020415"/>
                <a:ext cx="151200" cy="12600"/>
              </p14:xfrm>
            </p:contentPart>
          </mc:Choice>
          <mc:Fallback>
            <p:pic>
              <p:nvPicPr>
                <p:cNvPr id="35" name="잉크 34">
                  <a:extLst>
                    <a:ext uri="{FF2B5EF4-FFF2-40B4-BE49-F238E27FC236}">
                      <a16:creationId xmlns:a16="http://schemas.microsoft.com/office/drawing/2014/main" id="{C8C44DC5-197A-4EF7-B341-5066DBF862C2}"/>
                    </a:ext>
                  </a:extLst>
                </p:cNvPr>
                <p:cNvPicPr/>
                <p:nvPr/>
              </p:nvPicPr>
              <p:blipFill>
                <a:blip r:embed="rId62"/>
                <a:stretch>
                  <a:fillRect/>
                </a:stretch>
              </p:blipFill>
              <p:spPr>
                <a:xfrm>
                  <a:off x="1139437" y="-1029415"/>
                  <a:ext cx="168840" cy="3024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36" name="잉크 35">
                  <a:extLst>
                    <a:ext uri="{FF2B5EF4-FFF2-40B4-BE49-F238E27FC236}">
                      <a16:creationId xmlns:a16="http://schemas.microsoft.com/office/drawing/2014/main" id="{41DFEAD4-09D1-47A8-9EE1-06DBF04FCC6B}"/>
                    </a:ext>
                  </a:extLst>
                </p14:cNvPr>
                <p14:cNvContentPartPr/>
                <p14:nvPr/>
              </p14:nvContentPartPr>
              <p14:xfrm>
                <a:off x="1195237" y="-1149295"/>
                <a:ext cx="56520" cy="266040"/>
              </p14:xfrm>
            </p:contentPart>
          </mc:Choice>
          <mc:Fallback>
            <p:pic>
              <p:nvPicPr>
                <p:cNvPr id="36" name="잉크 35">
                  <a:extLst>
                    <a:ext uri="{FF2B5EF4-FFF2-40B4-BE49-F238E27FC236}">
                      <a16:creationId xmlns:a16="http://schemas.microsoft.com/office/drawing/2014/main" id="{41DFEAD4-09D1-47A8-9EE1-06DBF04FCC6B}"/>
                    </a:ext>
                  </a:extLst>
                </p:cNvPr>
                <p:cNvPicPr/>
                <p:nvPr/>
              </p:nvPicPr>
              <p:blipFill>
                <a:blip r:embed="rId64"/>
                <a:stretch>
                  <a:fillRect/>
                </a:stretch>
              </p:blipFill>
              <p:spPr>
                <a:xfrm>
                  <a:off x="1186597" y="-1158295"/>
                  <a:ext cx="74160" cy="283680"/>
                </a:xfrm>
                <a:prstGeom prst="rect">
                  <a:avLst/>
                </a:prstGeom>
              </p:spPr>
            </p:pic>
          </mc:Fallback>
        </mc:AlternateContent>
        <mc:AlternateContent xmlns:mc="http://schemas.openxmlformats.org/markup-compatibility/2006">
          <mc:Choice xmlns:p14="http://schemas.microsoft.com/office/powerpoint/2010/main" Requires="p14">
            <p:contentPart p14:bwMode="auto" r:id="rId65">
              <p14:nvContentPartPr>
                <p14:cNvPr id="37" name="잉크 36">
                  <a:extLst>
                    <a:ext uri="{FF2B5EF4-FFF2-40B4-BE49-F238E27FC236}">
                      <a16:creationId xmlns:a16="http://schemas.microsoft.com/office/drawing/2014/main" id="{88B7AEEE-57E1-4CAB-955E-0D0518EF5486}"/>
                    </a:ext>
                  </a:extLst>
                </p14:cNvPr>
                <p14:cNvContentPartPr/>
                <p14:nvPr/>
              </p14:nvContentPartPr>
              <p14:xfrm>
                <a:off x="1394677" y="-1195985"/>
                <a:ext cx="153000" cy="282600"/>
              </p14:xfrm>
            </p:contentPart>
          </mc:Choice>
          <mc:Fallback>
            <p:pic>
              <p:nvPicPr>
                <p:cNvPr id="37" name="잉크 36">
                  <a:extLst>
                    <a:ext uri="{FF2B5EF4-FFF2-40B4-BE49-F238E27FC236}">
                      <a16:creationId xmlns:a16="http://schemas.microsoft.com/office/drawing/2014/main" id="{88B7AEEE-57E1-4CAB-955E-0D0518EF5486}"/>
                    </a:ext>
                  </a:extLst>
                </p:cNvPr>
                <p:cNvPicPr/>
                <p:nvPr/>
              </p:nvPicPr>
              <p:blipFill>
                <a:blip r:embed="rId66"/>
                <a:stretch>
                  <a:fillRect/>
                </a:stretch>
              </p:blipFill>
              <p:spPr>
                <a:xfrm>
                  <a:off x="1385677" y="-1204985"/>
                  <a:ext cx="170640" cy="300240"/>
                </a:xfrm>
                <a:prstGeom prst="rect">
                  <a:avLst/>
                </a:prstGeom>
              </p:spPr>
            </p:pic>
          </mc:Fallback>
        </mc:AlternateContent>
        <mc:AlternateContent xmlns:mc="http://schemas.openxmlformats.org/markup-compatibility/2006">
          <mc:Choice xmlns:p14="http://schemas.microsoft.com/office/powerpoint/2010/main" Requires="p14">
            <p:contentPart p14:bwMode="auto" r:id="rId67">
              <p14:nvContentPartPr>
                <p14:cNvPr id="38" name="잉크 37">
                  <a:extLst>
                    <a:ext uri="{FF2B5EF4-FFF2-40B4-BE49-F238E27FC236}">
                      <a16:creationId xmlns:a16="http://schemas.microsoft.com/office/drawing/2014/main" id="{98C3094C-A6D5-4C0E-9CA6-9A1E117F7CF0}"/>
                    </a:ext>
                  </a:extLst>
                </p14:cNvPr>
                <p14:cNvContentPartPr/>
                <p14:nvPr/>
              </p14:nvContentPartPr>
              <p14:xfrm>
                <a:off x="1581877" y="-1137914"/>
                <a:ext cx="104760" cy="385560"/>
              </p14:xfrm>
            </p:contentPart>
          </mc:Choice>
          <mc:Fallback>
            <p:pic>
              <p:nvPicPr>
                <p:cNvPr id="38" name="잉크 37">
                  <a:extLst>
                    <a:ext uri="{FF2B5EF4-FFF2-40B4-BE49-F238E27FC236}">
                      <a16:creationId xmlns:a16="http://schemas.microsoft.com/office/drawing/2014/main" id="{98C3094C-A6D5-4C0E-9CA6-9A1E117F7CF0}"/>
                    </a:ext>
                  </a:extLst>
                </p:cNvPr>
                <p:cNvPicPr/>
                <p:nvPr/>
              </p:nvPicPr>
              <p:blipFill>
                <a:blip r:embed="rId68"/>
                <a:stretch>
                  <a:fillRect/>
                </a:stretch>
              </p:blipFill>
              <p:spPr>
                <a:xfrm>
                  <a:off x="1573237" y="-1146554"/>
                  <a:ext cx="122400" cy="403200"/>
                </a:xfrm>
                <a:prstGeom prst="rect">
                  <a:avLst/>
                </a:prstGeom>
              </p:spPr>
            </p:pic>
          </mc:Fallback>
        </mc:AlternateContent>
        <mc:AlternateContent xmlns:mc="http://schemas.openxmlformats.org/markup-compatibility/2006">
          <mc:Choice xmlns:p14="http://schemas.microsoft.com/office/powerpoint/2010/main" Requires="p14">
            <p:contentPart p14:bwMode="auto" r:id="rId69">
              <p14:nvContentPartPr>
                <p14:cNvPr id="39" name="잉크 38">
                  <a:extLst>
                    <a:ext uri="{FF2B5EF4-FFF2-40B4-BE49-F238E27FC236}">
                      <a16:creationId xmlns:a16="http://schemas.microsoft.com/office/drawing/2014/main" id="{3894BC6C-E669-4726-AB0A-63D0A4E04773}"/>
                    </a:ext>
                  </a:extLst>
                </p14:cNvPr>
                <p14:cNvContentPartPr/>
                <p14:nvPr/>
              </p14:nvContentPartPr>
              <p14:xfrm>
                <a:off x="1769797" y="-989954"/>
                <a:ext cx="146880" cy="5040"/>
              </p14:xfrm>
            </p:contentPart>
          </mc:Choice>
          <mc:Fallback>
            <p:pic>
              <p:nvPicPr>
                <p:cNvPr id="39" name="잉크 38">
                  <a:extLst>
                    <a:ext uri="{FF2B5EF4-FFF2-40B4-BE49-F238E27FC236}">
                      <a16:creationId xmlns:a16="http://schemas.microsoft.com/office/drawing/2014/main" id="{3894BC6C-E669-4726-AB0A-63D0A4E04773}"/>
                    </a:ext>
                  </a:extLst>
                </p:cNvPr>
                <p:cNvPicPr/>
                <p:nvPr/>
              </p:nvPicPr>
              <p:blipFill>
                <a:blip r:embed="rId70"/>
                <a:stretch>
                  <a:fillRect/>
                </a:stretch>
              </p:blipFill>
              <p:spPr>
                <a:xfrm>
                  <a:off x="1761157" y="-998594"/>
                  <a:ext cx="16452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71">
              <p14:nvContentPartPr>
                <p14:cNvPr id="40" name="잉크 39">
                  <a:extLst>
                    <a:ext uri="{FF2B5EF4-FFF2-40B4-BE49-F238E27FC236}">
                      <a16:creationId xmlns:a16="http://schemas.microsoft.com/office/drawing/2014/main" id="{F21C5F97-95CA-42F0-94C6-8F4701300DFE}"/>
                    </a:ext>
                  </a:extLst>
                </p14:cNvPr>
                <p14:cNvContentPartPr/>
                <p14:nvPr/>
              </p14:nvContentPartPr>
              <p14:xfrm>
                <a:off x="1815877" y="-1043954"/>
                <a:ext cx="59760" cy="186480"/>
              </p14:xfrm>
            </p:contentPart>
          </mc:Choice>
          <mc:Fallback>
            <p:pic>
              <p:nvPicPr>
                <p:cNvPr id="40" name="잉크 39">
                  <a:extLst>
                    <a:ext uri="{FF2B5EF4-FFF2-40B4-BE49-F238E27FC236}">
                      <a16:creationId xmlns:a16="http://schemas.microsoft.com/office/drawing/2014/main" id="{F21C5F97-95CA-42F0-94C6-8F4701300DFE}"/>
                    </a:ext>
                  </a:extLst>
                </p:cNvPr>
                <p:cNvPicPr/>
                <p:nvPr/>
              </p:nvPicPr>
              <p:blipFill>
                <a:blip r:embed="rId72"/>
                <a:stretch>
                  <a:fillRect/>
                </a:stretch>
              </p:blipFill>
              <p:spPr>
                <a:xfrm>
                  <a:off x="1807237" y="-1052594"/>
                  <a:ext cx="77400" cy="204120"/>
                </a:xfrm>
                <a:prstGeom prst="rect">
                  <a:avLst/>
                </a:prstGeom>
              </p:spPr>
            </p:pic>
          </mc:Fallback>
        </mc:AlternateContent>
        <mc:AlternateContent xmlns:mc="http://schemas.openxmlformats.org/markup-compatibility/2006">
          <mc:Choice xmlns:p14="http://schemas.microsoft.com/office/powerpoint/2010/main" Requires="p14">
            <p:contentPart p14:bwMode="auto" r:id="rId73">
              <p14:nvContentPartPr>
                <p14:cNvPr id="41" name="잉크 40">
                  <a:extLst>
                    <a:ext uri="{FF2B5EF4-FFF2-40B4-BE49-F238E27FC236}">
                      <a16:creationId xmlns:a16="http://schemas.microsoft.com/office/drawing/2014/main" id="{8537C57D-CB71-4ACC-B7B4-0D8C746F3F94}"/>
                    </a:ext>
                  </a:extLst>
                </p14:cNvPr>
                <p14:cNvContentPartPr/>
                <p14:nvPr/>
              </p14:nvContentPartPr>
              <p14:xfrm>
                <a:off x="2008837" y="-1091114"/>
                <a:ext cx="174960" cy="191520"/>
              </p14:xfrm>
            </p:contentPart>
          </mc:Choice>
          <mc:Fallback>
            <p:pic>
              <p:nvPicPr>
                <p:cNvPr id="41" name="잉크 40">
                  <a:extLst>
                    <a:ext uri="{FF2B5EF4-FFF2-40B4-BE49-F238E27FC236}">
                      <a16:creationId xmlns:a16="http://schemas.microsoft.com/office/drawing/2014/main" id="{8537C57D-CB71-4ACC-B7B4-0D8C746F3F94}"/>
                    </a:ext>
                  </a:extLst>
                </p:cNvPr>
                <p:cNvPicPr/>
                <p:nvPr/>
              </p:nvPicPr>
              <p:blipFill>
                <a:blip r:embed="rId74"/>
                <a:stretch>
                  <a:fillRect/>
                </a:stretch>
              </p:blipFill>
              <p:spPr>
                <a:xfrm>
                  <a:off x="2000197" y="-1099754"/>
                  <a:ext cx="192600" cy="209160"/>
                </a:xfrm>
                <a:prstGeom prst="rect">
                  <a:avLst/>
                </a:prstGeom>
              </p:spPr>
            </p:pic>
          </mc:Fallback>
        </mc:AlternateContent>
        <mc:AlternateContent xmlns:mc="http://schemas.openxmlformats.org/markup-compatibility/2006">
          <mc:Choice xmlns:p14="http://schemas.microsoft.com/office/powerpoint/2010/main" Requires="p14">
            <p:contentPart p14:bwMode="auto" r:id="rId75">
              <p14:nvContentPartPr>
                <p14:cNvPr id="42" name="잉크 41">
                  <a:extLst>
                    <a:ext uri="{FF2B5EF4-FFF2-40B4-BE49-F238E27FC236}">
                      <a16:creationId xmlns:a16="http://schemas.microsoft.com/office/drawing/2014/main" id="{7A9B7919-2A22-4C10-A9AE-953BEB084AE9}"/>
                    </a:ext>
                  </a:extLst>
                </p14:cNvPr>
                <p14:cNvContentPartPr/>
                <p14:nvPr/>
              </p14:nvContentPartPr>
              <p14:xfrm>
                <a:off x="2273797" y="-1032434"/>
                <a:ext cx="155160" cy="191160"/>
              </p14:xfrm>
            </p:contentPart>
          </mc:Choice>
          <mc:Fallback>
            <p:pic>
              <p:nvPicPr>
                <p:cNvPr id="42" name="잉크 41">
                  <a:extLst>
                    <a:ext uri="{FF2B5EF4-FFF2-40B4-BE49-F238E27FC236}">
                      <a16:creationId xmlns:a16="http://schemas.microsoft.com/office/drawing/2014/main" id="{7A9B7919-2A22-4C10-A9AE-953BEB084AE9}"/>
                    </a:ext>
                  </a:extLst>
                </p:cNvPr>
                <p:cNvPicPr/>
                <p:nvPr/>
              </p:nvPicPr>
              <p:blipFill>
                <a:blip r:embed="rId76"/>
                <a:stretch>
                  <a:fillRect/>
                </a:stretch>
              </p:blipFill>
              <p:spPr>
                <a:xfrm>
                  <a:off x="2264797" y="-1041434"/>
                  <a:ext cx="172800" cy="208800"/>
                </a:xfrm>
                <a:prstGeom prst="rect">
                  <a:avLst/>
                </a:prstGeom>
              </p:spPr>
            </p:pic>
          </mc:Fallback>
        </mc:AlternateContent>
        <mc:AlternateContent xmlns:mc="http://schemas.openxmlformats.org/markup-compatibility/2006">
          <mc:Choice xmlns:p14="http://schemas.microsoft.com/office/powerpoint/2010/main" Requires="p14">
            <p:contentPart p14:bwMode="auto" r:id="rId77">
              <p14:nvContentPartPr>
                <p14:cNvPr id="43" name="잉크 42">
                  <a:extLst>
                    <a:ext uri="{FF2B5EF4-FFF2-40B4-BE49-F238E27FC236}">
                      <a16:creationId xmlns:a16="http://schemas.microsoft.com/office/drawing/2014/main" id="{CE9C266C-DC5F-467D-B92A-4E6D6ECF022D}"/>
                    </a:ext>
                  </a:extLst>
                </p14:cNvPr>
                <p14:cNvContentPartPr/>
                <p14:nvPr/>
              </p14:nvContentPartPr>
              <p14:xfrm>
                <a:off x="2496637" y="-961874"/>
                <a:ext cx="268560" cy="360"/>
              </p14:xfrm>
            </p:contentPart>
          </mc:Choice>
          <mc:Fallback>
            <p:pic>
              <p:nvPicPr>
                <p:cNvPr id="43" name="잉크 42">
                  <a:extLst>
                    <a:ext uri="{FF2B5EF4-FFF2-40B4-BE49-F238E27FC236}">
                      <a16:creationId xmlns:a16="http://schemas.microsoft.com/office/drawing/2014/main" id="{CE9C266C-DC5F-467D-B92A-4E6D6ECF022D}"/>
                    </a:ext>
                  </a:extLst>
                </p:cNvPr>
                <p:cNvPicPr/>
                <p:nvPr/>
              </p:nvPicPr>
              <p:blipFill>
                <a:blip r:embed="rId78"/>
                <a:stretch>
                  <a:fillRect/>
                </a:stretch>
              </p:blipFill>
              <p:spPr>
                <a:xfrm>
                  <a:off x="2487637" y="-970514"/>
                  <a:ext cx="2862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9">
              <p14:nvContentPartPr>
                <p14:cNvPr id="47" name="잉크 46">
                  <a:extLst>
                    <a:ext uri="{FF2B5EF4-FFF2-40B4-BE49-F238E27FC236}">
                      <a16:creationId xmlns:a16="http://schemas.microsoft.com/office/drawing/2014/main" id="{333F9346-CA33-4D88-ABCF-7CC2FA4DACF4}"/>
                    </a:ext>
                  </a:extLst>
                </p14:cNvPr>
                <p14:cNvContentPartPr/>
                <p14:nvPr/>
              </p14:nvContentPartPr>
              <p14:xfrm>
                <a:off x="2580517" y="-1055474"/>
                <a:ext cx="33840" cy="165240"/>
              </p14:xfrm>
            </p:contentPart>
          </mc:Choice>
          <mc:Fallback>
            <p:pic>
              <p:nvPicPr>
                <p:cNvPr id="47" name="잉크 46">
                  <a:extLst>
                    <a:ext uri="{FF2B5EF4-FFF2-40B4-BE49-F238E27FC236}">
                      <a16:creationId xmlns:a16="http://schemas.microsoft.com/office/drawing/2014/main" id="{333F9346-CA33-4D88-ABCF-7CC2FA4DACF4}"/>
                    </a:ext>
                  </a:extLst>
                </p:cNvPr>
                <p:cNvPicPr/>
                <p:nvPr/>
              </p:nvPicPr>
              <p:blipFill>
                <a:blip r:embed="rId80"/>
                <a:stretch>
                  <a:fillRect/>
                </a:stretch>
              </p:blipFill>
              <p:spPr>
                <a:xfrm>
                  <a:off x="2571877" y="-1064114"/>
                  <a:ext cx="51480" cy="182880"/>
                </a:xfrm>
                <a:prstGeom prst="rect">
                  <a:avLst/>
                </a:prstGeom>
              </p:spPr>
            </p:pic>
          </mc:Fallback>
        </mc:AlternateContent>
        <mc:AlternateContent xmlns:mc="http://schemas.openxmlformats.org/markup-compatibility/2006">
          <mc:Choice xmlns:p14="http://schemas.microsoft.com/office/powerpoint/2010/main" Requires="p14">
            <p:contentPart p14:bwMode="auto" r:id="rId81">
              <p14:nvContentPartPr>
                <p14:cNvPr id="48" name="잉크 47">
                  <a:extLst>
                    <a:ext uri="{FF2B5EF4-FFF2-40B4-BE49-F238E27FC236}">
                      <a16:creationId xmlns:a16="http://schemas.microsoft.com/office/drawing/2014/main" id="{CD3DF316-3999-4955-AB43-FF6166855ECC}"/>
                    </a:ext>
                  </a:extLst>
                </p14:cNvPr>
                <p14:cNvContentPartPr/>
                <p14:nvPr/>
              </p14:nvContentPartPr>
              <p14:xfrm>
                <a:off x="2651077" y="-1114154"/>
                <a:ext cx="219600" cy="254520"/>
              </p14:xfrm>
            </p:contentPart>
          </mc:Choice>
          <mc:Fallback>
            <p:pic>
              <p:nvPicPr>
                <p:cNvPr id="48" name="잉크 47">
                  <a:extLst>
                    <a:ext uri="{FF2B5EF4-FFF2-40B4-BE49-F238E27FC236}">
                      <a16:creationId xmlns:a16="http://schemas.microsoft.com/office/drawing/2014/main" id="{CD3DF316-3999-4955-AB43-FF6166855ECC}"/>
                    </a:ext>
                  </a:extLst>
                </p:cNvPr>
                <p:cNvPicPr/>
                <p:nvPr/>
              </p:nvPicPr>
              <p:blipFill>
                <a:blip r:embed="rId82"/>
                <a:stretch>
                  <a:fillRect/>
                </a:stretch>
              </p:blipFill>
              <p:spPr>
                <a:xfrm>
                  <a:off x="2642077" y="-1123154"/>
                  <a:ext cx="237240" cy="272160"/>
                </a:xfrm>
                <a:prstGeom prst="rect">
                  <a:avLst/>
                </a:prstGeom>
              </p:spPr>
            </p:pic>
          </mc:Fallback>
        </mc:AlternateContent>
        <mc:AlternateContent xmlns:mc="http://schemas.openxmlformats.org/markup-compatibility/2006">
          <mc:Choice xmlns:p14="http://schemas.microsoft.com/office/powerpoint/2010/main" Requires="p14">
            <p:contentPart p14:bwMode="auto" r:id="rId83">
              <p14:nvContentPartPr>
                <p14:cNvPr id="49" name="잉크 48">
                  <a:extLst>
                    <a:ext uri="{FF2B5EF4-FFF2-40B4-BE49-F238E27FC236}">
                      <a16:creationId xmlns:a16="http://schemas.microsoft.com/office/drawing/2014/main" id="{E0D7A611-1F94-47B5-B4A0-0CCE8486B47B}"/>
                    </a:ext>
                  </a:extLst>
                </p14:cNvPr>
                <p14:cNvContentPartPr/>
                <p14:nvPr/>
              </p14:nvContentPartPr>
              <p14:xfrm>
                <a:off x="2895517" y="-996794"/>
                <a:ext cx="127800" cy="360"/>
              </p14:xfrm>
            </p:contentPart>
          </mc:Choice>
          <mc:Fallback>
            <p:pic>
              <p:nvPicPr>
                <p:cNvPr id="49" name="잉크 48">
                  <a:extLst>
                    <a:ext uri="{FF2B5EF4-FFF2-40B4-BE49-F238E27FC236}">
                      <a16:creationId xmlns:a16="http://schemas.microsoft.com/office/drawing/2014/main" id="{E0D7A611-1F94-47B5-B4A0-0CCE8486B47B}"/>
                    </a:ext>
                  </a:extLst>
                </p:cNvPr>
                <p:cNvPicPr/>
                <p:nvPr/>
              </p:nvPicPr>
              <p:blipFill>
                <a:blip r:embed="rId84"/>
                <a:stretch>
                  <a:fillRect/>
                </a:stretch>
              </p:blipFill>
              <p:spPr>
                <a:xfrm>
                  <a:off x="2886517" y="-1005794"/>
                  <a:ext cx="1454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85">
              <p14:nvContentPartPr>
                <p14:cNvPr id="50" name="잉크 49">
                  <a:extLst>
                    <a:ext uri="{FF2B5EF4-FFF2-40B4-BE49-F238E27FC236}">
                      <a16:creationId xmlns:a16="http://schemas.microsoft.com/office/drawing/2014/main" id="{8B2E92A6-C6DB-4FAE-BDD9-5FE872E3BFB2}"/>
                    </a:ext>
                  </a:extLst>
                </p14:cNvPr>
                <p14:cNvContentPartPr/>
                <p14:nvPr/>
              </p14:nvContentPartPr>
              <p14:xfrm>
                <a:off x="2953837" y="-926234"/>
                <a:ext cx="186120" cy="24480"/>
              </p14:xfrm>
            </p:contentPart>
          </mc:Choice>
          <mc:Fallback>
            <p:pic>
              <p:nvPicPr>
                <p:cNvPr id="50" name="잉크 49">
                  <a:extLst>
                    <a:ext uri="{FF2B5EF4-FFF2-40B4-BE49-F238E27FC236}">
                      <a16:creationId xmlns:a16="http://schemas.microsoft.com/office/drawing/2014/main" id="{8B2E92A6-C6DB-4FAE-BDD9-5FE872E3BFB2}"/>
                    </a:ext>
                  </a:extLst>
                </p:cNvPr>
                <p:cNvPicPr/>
                <p:nvPr/>
              </p:nvPicPr>
              <p:blipFill>
                <a:blip r:embed="rId86"/>
                <a:stretch>
                  <a:fillRect/>
                </a:stretch>
              </p:blipFill>
              <p:spPr>
                <a:xfrm>
                  <a:off x="2945197" y="-935234"/>
                  <a:ext cx="203760" cy="42120"/>
                </a:xfrm>
                <a:prstGeom prst="rect">
                  <a:avLst/>
                </a:prstGeom>
              </p:spPr>
            </p:pic>
          </mc:Fallback>
        </mc:AlternateContent>
        <mc:AlternateContent xmlns:mc="http://schemas.openxmlformats.org/markup-compatibility/2006">
          <mc:Choice xmlns:p14="http://schemas.microsoft.com/office/powerpoint/2010/main" Requires="p14">
            <p:contentPart p14:bwMode="auto" r:id="rId87">
              <p14:nvContentPartPr>
                <p14:cNvPr id="54" name="잉크 53">
                  <a:extLst>
                    <a:ext uri="{FF2B5EF4-FFF2-40B4-BE49-F238E27FC236}">
                      <a16:creationId xmlns:a16="http://schemas.microsoft.com/office/drawing/2014/main" id="{4E0395CE-CCF5-46F8-81D7-F6CD336018A0}"/>
                    </a:ext>
                  </a:extLst>
                </p14:cNvPr>
                <p14:cNvContentPartPr/>
                <p14:nvPr/>
              </p14:nvContentPartPr>
              <p14:xfrm>
                <a:off x="3160837" y="-1086074"/>
                <a:ext cx="228600" cy="232200"/>
              </p14:xfrm>
            </p:contentPart>
          </mc:Choice>
          <mc:Fallback>
            <p:pic>
              <p:nvPicPr>
                <p:cNvPr id="54" name="잉크 53">
                  <a:extLst>
                    <a:ext uri="{FF2B5EF4-FFF2-40B4-BE49-F238E27FC236}">
                      <a16:creationId xmlns:a16="http://schemas.microsoft.com/office/drawing/2014/main" id="{4E0395CE-CCF5-46F8-81D7-F6CD336018A0}"/>
                    </a:ext>
                  </a:extLst>
                </p:cNvPr>
                <p:cNvPicPr/>
                <p:nvPr/>
              </p:nvPicPr>
              <p:blipFill>
                <a:blip r:embed="rId88"/>
                <a:stretch>
                  <a:fillRect/>
                </a:stretch>
              </p:blipFill>
              <p:spPr>
                <a:xfrm>
                  <a:off x="3152197" y="-1095074"/>
                  <a:ext cx="246240" cy="24984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89">
            <p14:nvContentPartPr>
              <p14:cNvPr id="56" name="잉크 55">
                <a:extLst>
                  <a:ext uri="{FF2B5EF4-FFF2-40B4-BE49-F238E27FC236}">
                    <a16:creationId xmlns:a16="http://schemas.microsoft.com/office/drawing/2014/main" id="{5DA18CA2-B595-4F50-9F9F-6BC675263F6D}"/>
                  </a:ext>
                </a:extLst>
              </p14:cNvPr>
              <p14:cNvContentPartPr/>
              <p14:nvPr/>
            </p14:nvContentPartPr>
            <p14:xfrm>
              <a:off x="3985237" y="4034926"/>
              <a:ext cx="282960" cy="21600"/>
            </p14:xfrm>
          </p:contentPart>
        </mc:Choice>
        <mc:Fallback>
          <p:pic>
            <p:nvPicPr>
              <p:cNvPr id="56" name="잉크 55">
                <a:extLst>
                  <a:ext uri="{FF2B5EF4-FFF2-40B4-BE49-F238E27FC236}">
                    <a16:creationId xmlns:a16="http://schemas.microsoft.com/office/drawing/2014/main" id="{5DA18CA2-B595-4F50-9F9F-6BC675263F6D}"/>
                  </a:ext>
                </a:extLst>
              </p:cNvPr>
              <p:cNvPicPr/>
              <p:nvPr/>
            </p:nvPicPr>
            <p:blipFill>
              <a:blip r:embed="rId90"/>
              <a:stretch>
                <a:fillRect/>
              </a:stretch>
            </p:blipFill>
            <p:spPr>
              <a:xfrm>
                <a:off x="3976597" y="4025926"/>
                <a:ext cx="300600" cy="39240"/>
              </a:xfrm>
              <a:prstGeom prst="rect">
                <a:avLst/>
              </a:prstGeom>
            </p:spPr>
          </p:pic>
        </mc:Fallback>
      </mc:AlternateContent>
      <mc:AlternateContent xmlns:mc="http://schemas.openxmlformats.org/markup-compatibility/2006">
        <mc:Choice xmlns:p14="http://schemas.microsoft.com/office/powerpoint/2010/main" Requires="p14">
          <p:contentPart p14:bwMode="auto" r:id="rId91">
            <p14:nvContentPartPr>
              <p14:cNvPr id="57" name="잉크 56">
                <a:extLst>
                  <a:ext uri="{FF2B5EF4-FFF2-40B4-BE49-F238E27FC236}">
                    <a16:creationId xmlns:a16="http://schemas.microsoft.com/office/drawing/2014/main" id="{805ECF0D-104B-4A41-9B23-06D4A05B49B3}"/>
                  </a:ext>
                </a:extLst>
              </p14:cNvPr>
              <p14:cNvContentPartPr/>
              <p14:nvPr/>
            </p14:nvContentPartPr>
            <p14:xfrm>
              <a:off x="5310037" y="4032406"/>
              <a:ext cx="350640" cy="12960"/>
            </p14:xfrm>
          </p:contentPart>
        </mc:Choice>
        <mc:Fallback>
          <p:pic>
            <p:nvPicPr>
              <p:cNvPr id="57" name="잉크 56">
                <a:extLst>
                  <a:ext uri="{FF2B5EF4-FFF2-40B4-BE49-F238E27FC236}">
                    <a16:creationId xmlns:a16="http://schemas.microsoft.com/office/drawing/2014/main" id="{805ECF0D-104B-4A41-9B23-06D4A05B49B3}"/>
                  </a:ext>
                </a:extLst>
              </p:cNvPr>
              <p:cNvPicPr/>
              <p:nvPr/>
            </p:nvPicPr>
            <p:blipFill>
              <a:blip r:embed="rId92"/>
              <a:stretch>
                <a:fillRect/>
              </a:stretch>
            </p:blipFill>
            <p:spPr>
              <a:xfrm>
                <a:off x="5301397" y="4023766"/>
                <a:ext cx="36828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93">
            <p14:nvContentPartPr>
              <p14:cNvPr id="58" name="잉크 57">
                <a:extLst>
                  <a:ext uri="{FF2B5EF4-FFF2-40B4-BE49-F238E27FC236}">
                    <a16:creationId xmlns:a16="http://schemas.microsoft.com/office/drawing/2014/main" id="{6E4B5902-F7E8-4BA6-9361-D5BDA9C3521C}"/>
                  </a:ext>
                </a:extLst>
              </p14:cNvPr>
              <p14:cNvContentPartPr/>
              <p14:nvPr/>
            </p14:nvContentPartPr>
            <p14:xfrm>
              <a:off x="6553117" y="4020166"/>
              <a:ext cx="127440" cy="12960"/>
            </p14:xfrm>
          </p:contentPart>
        </mc:Choice>
        <mc:Fallback>
          <p:pic>
            <p:nvPicPr>
              <p:cNvPr id="58" name="잉크 57">
                <a:extLst>
                  <a:ext uri="{FF2B5EF4-FFF2-40B4-BE49-F238E27FC236}">
                    <a16:creationId xmlns:a16="http://schemas.microsoft.com/office/drawing/2014/main" id="{6E4B5902-F7E8-4BA6-9361-D5BDA9C3521C}"/>
                  </a:ext>
                </a:extLst>
              </p:cNvPr>
              <p:cNvPicPr/>
              <p:nvPr/>
            </p:nvPicPr>
            <p:blipFill>
              <a:blip r:embed="rId94"/>
              <a:stretch>
                <a:fillRect/>
              </a:stretch>
            </p:blipFill>
            <p:spPr>
              <a:xfrm>
                <a:off x="6544117" y="4011166"/>
                <a:ext cx="14508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95">
            <p14:nvContentPartPr>
              <p14:cNvPr id="59" name="잉크 58">
                <a:extLst>
                  <a:ext uri="{FF2B5EF4-FFF2-40B4-BE49-F238E27FC236}">
                    <a16:creationId xmlns:a16="http://schemas.microsoft.com/office/drawing/2014/main" id="{247F47E0-D44B-4B7D-8F92-12A7A2EE17AC}"/>
                  </a:ext>
                </a:extLst>
              </p14:cNvPr>
              <p14:cNvContentPartPr/>
              <p14:nvPr/>
            </p14:nvContentPartPr>
            <p14:xfrm>
              <a:off x="2461717" y="1401166"/>
              <a:ext cx="1001880" cy="53640"/>
            </p14:xfrm>
          </p:contentPart>
        </mc:Choice>
        <mc:Fallback>
          <p:pic>
            <p:nvPicPr>
              <p:cNvPr id="59" name="잉크 58">
                <a:extLst>
                  <a:ext uri="{FF2B5EF4-FFF2-40B4-BE49-F238E27FC236}">
                    <a16:creationId xmlns:a16="http://schemas.microsoft.com/office/drawing/2014/main" id="{247F47E0-D44B-4B7D-8F92-12A7A2EE17AC}"/>
                  </a:ext>
                </a:extLst>
              </p:cNvPr>
              <p:cNvPicPr/>
              <p:nvPr/>
            </p:nvPicPr>
            <p:blipFill>
              <a:blip r:embed="rId96"/>
              <a:stretch>
                <a:fillRect/>
              </a:stretch>
            </p:blipFill>
            <p:spPr>
              <a:xfrm>
                <a:off x="2452717" y="1392166"/>
                <a:ext cx="1019520" cy="71280"/>
              </a:xfrm>
              <a:prstGeom prst="rect">
                <a:avLst/>
              </a:prstGeom>
            </p:spPr>
          </p:pic>
        </mc:Fallback>
      </mc:AlternateContent>
      <p:grpSp>
        <p:nvGrpSpPr>
          <p:cNvPr id="74" name="그룹 73">
            <a:extLst>
              <a:ext uri="{FF2B5EF4-FFF2-40B4-BE49-F238E27FC236}">
                <a16:creationId xmlns:a16="http://schemas.microsoft.com/office/drawing/2014/main" id="{53063256-A167-440A-92BD-D2D202465A79}"/>
              </a:ext>
            </a:extLst>
          </p:cNvPr>
          <p:cNvGrpSpPr/>
          <p:nvPr/>
        </p:nvGrpSpPr>
        <p:grpSpPr>
          <a:xfrm>
            <a:off x="2590597" y="867286"/>
            <a:ext cx="713880" cy="342000"/>
            <a:chOff x="2590597" y="867286"/>
            <a:chExt cx="713880" cy="342000"/>
          </a:xfrm>
        </p:grpSpPr>
        <mc:AlternateContent xmlns:mc="http://schemas.openxmlformats.org/markup-compatibility/2006">
          <mc:Choice xmlns:p14="http://schemas.microsoft.com/office/powerpoint/2010/main" Requires="p14">
            <p:contentPart p14:bwMode="auto" r:id="rId97">
              <p14:nvContentPartPr>
                <p14:cNvPr id="61" name="잉크 60">
                  <a:extLst>
                    <a:ext uri="{FF2B5EF4-FFF2-40B4-BE49-F238E27FC236}">
                      <a16:creationId xmlns:a16="http://schemas.microsoft.com/office/drawing/2014/main" id="{6702728C-4642-4B6D-A12A-621A0A9FAB90}"/>
                    </a:ext>
                  </a:extLst>
                </p14:cNvPr>
                <p14:cNvContentPartPr/>
                <p14:nvPr/>
              </p14:nvContentPartPr>
              <p14:xfrm>
                <a:off x="2590597" y="897526"/>
                <a:ext cx="169920" cy="110520"/>
              </p14:xfrm>
            </p:contentPart>
          </mc:Choice>
          <mc:Fallback>
            <p:pic>
              <p:nvPicPr>
                <p:cNvPr id="61" name="잉크 60">
                  <a:extLst>
                    <a:ext uri="{FF2B5EF4-FFF2-40B4-BE49-F238E27FC236}">
                      <a16:creationId xmlns:a16="http://schemas.microsoft.com/office/drawing/2014/main" id="{6702728C-4642-4B6D-A12A-621A0A9FAB90}"/>
                    </a:ext>
                  </a:extLst>
                </p:cNvPr>
                <p:cNvPicPr/>
                <p:nvPr/>
              </p:nvPicPr>
              <p:blipFill>
                <a:blip r:embed="rId98"/>
                <a:stretch>
                  <a:fillRect/>
                </a:stretch>
              </p:blipFill>
              <p:spPr>
                <a:xfrm>
                  <a:off x="2581597" y="888526"/>
                  <a:ext cx="187560" cy="128160"/>
                </a:xfrm>
                <a:prstGeom prst="rect">
                  <a:avLst/>
                </a:prstGeom>
              </p:spPr>
            </p:pic>
          </mc:Fallback>
        </mc:AlternateContent>
        <mc:AlternateContent xmlns:mc="http://schemas.openxmlformats.org/markup-compatibility/2006">
          <mc:Choice xmlns:p14="http://schemas.microsoft.com/office/powerpoint/2010/main" Requires="p14">
            <p:contentPart p14:bwMode="auto" r:id="rId99">
              <p14:nvContentPartPr>
                <p14:cNvPr id="62" name="잉크 61">
                  <a:extLst>
                    <a:ext uri="{FF2B5EF4-FFF2-40B4-BE49-F238E27FC236}">
                      <a16:creationId xmlns:a16="http://schemas.microsoft.com/office/drawing/2014/main" id="{381681A9-0C4C-422F-81E6-96C9A568D933}"/>
                    </a:ext>
                  </a:extLst>
                </p14:cNvPr>
                <p14:cNvContentPartPr/>
                <p14:nvPr/>
              </p14:nvContentPartPr>
              <p14:xfrm>
                <a:off x="2637397" y="996166"/>
                <a:ext cx="360" cy="43560"/>
              </p14:xfrm>
            </p:contentPart>
          </mc:Choice>
          <mc:Fallback>
            <p:pic>
              <p:nvPicPr>
                <p:cNvPr id="62" name="잉크 61">
                  <a:extLst>
                    <a:ext uri="{FF2B5EF4-FFF2-40B4-BE49-F238E27FC236}">
                      <a16:creationId xmlns:a16="http://schemas.microsoft.com/office/drawing/2014/main" id="{381681A9-0C4C-422F-81E6-96C9A568D933}"/>
                    </a:ext>
                  </a:extLst>
                </p:cNvPr>
                <p:cNvPicPr/>
                <p:nvPr/>
              </p:nvPicPr>
              <p:blipFill>
                <a:blip r:embed="rId100"/>
                <a:stretch>
                  <a:fillRect/>
                </a:stretch>
              </p:blipFill>
              <p:spPr>
                <a:xfrm>
                  <a:off x="2628757" y="987166"/>
                  <a:ext cx="18000" cy="61200"/>
                </a:xfrm>
                <a:prstGeom prst="rect">
                  <a:avLst/>
                </a:prstGeom>
              </p:spPr>
            </p:pic>
          </mc:Fallback>
        </mc:AlternateContent>
        <mc:AlternateContent xmlns:mc="http://schemas.openxmlformats.org/markup-compatibility/2006">
          <mc:Choice xmlns:p14="http://schemas.microsoft.com/office/powerpoint/2010/main" Requires="p14">
            <p:contentPart p14:bwMode="auto" r:id="rId101">
              <p14:nvContentPartPr>
                <p14:cNvPr id="63" name="잉크 62">
                  <a:extLst>
                    <a:ext uri="{FF2B5EF4-FFF2-40B4-BE49-F238E27FC236}">
                      <a16:creationId xmlns:a16="http://schemas.microsoft.com/office/drawing/2014/main" id="{4BF731CD-22D6-4A2F-BBAB-3DBDD3FACCC7}"/>
                    </a:ext>
                  </a:extLst>
                </p14:cNvPr>
                <p14:cNvContentPartPr/>
                <p14:nvPr/>
              </p14:nvContentPartPr>
              <p14:xfrm>
                <a:off x="2670157" y="902206"/>
                <a:ext cx="15120" cy="184680"/>
              </p14:xfrm>
            </p:contentPart>
          </mc:Choice>
          <mc:Fallback>
            <p:pic>
              <p:nvPicPr>
                <p:cNvPr id="63" name="잉크 62">
                  <a:extLst>
                    <a:ext uri="{FF2B5EF4-FFF2-40B4-BE49-F238E27FC236}">
                      <a16:creationId xmlns:a16="http://schemas.microsoft.com/office/drawing/2014/main" id="{4BF731CD-22D6-4A2F-BBAB-3DBDD3FACCC7}"/>
                    </a:ext>
                  </a:extLst>
                </p:cNvPr>
                <p:cNvPicPr/>
                <p:nvPr/>
              </p:nvPicPr>
              <p:blipFill>
                <a:blip r:embed="rId102"/>
                <a:stretch>
                  <a:fillRect/>
                </a:stretch>
              </p:blipFill>
              <p:spPr>
                <a:xfrm>
                  <a:off x="2661517" y="893206"/>
                  <a:ext cx="32760" cy="202320"/>
                </a:xfrm>
                <a:prstGeom prst="rect">
                  <a:avLst/>
                </a:prstGeom>
              </p:spPr>
            </p:pic>
          </mc:Fallback>
        </mc:AlternateContent>
        <mc:AlternateContent xmlns:mc="http://schemas.openxmlformats.org/markup-compatibility/2006">
          <mc:Choice xmlns:p14="http://schemas.microsoft.com/office/powerpoint/2010/main" Requires="p14">
            <p:contentPart p14:bwMode="auto" r:id="rId103">
              <p14:nvContentPartPr>
                <p14:cNvPr id="64" name="잉크 63">
                  <a:extLst>
                    <a:ext uri="{FF2B5EF4-FFF2-40B4-BE49-F238E27FC236}">
                      <a16:creationId xmlns:a16="http://schemas.microsoft.com/office/drawing/2014/main" id="{9152EA8E-2A17-4E11-8475-7473AA9BA15C}"/>
                    </a:ext>
                  </a:extLst>
                </p14:cNvPr>
                <p14:cNvContentPartPr/>
                <p14:nvPr/>
              </p14:nvContentPartPr>
              <p14:xfrm>
                <a:off x="2625517" y="1055206"/>
                <a:ext cx="81360" cy="35280"/>
              </p14:xfrm>
            </p:contentPart>
          </mc:Choice>
          <mc:Fallback>
            <p:pic>
              <p:nvPicPr>
                <p:cNvPr id="64" name="잉크 63">
                  <a:extLst>
                    <a:ext uri="{FF2B5EF4-FFF2-40B4-BE49-F238E27FC236}">
                      <a16:creationId xmlns:a16="http://schemas.microsoft.com/office/drawing/2014/main" id="{9152EA8E-2A17-4E11-8475-7473AA9BA15C}"/>
                    </a:ext>
                  </a:extLst>
                </p:cNvPr>
                <p:cNvPicPr/>
                <p:nvPr/>
              </p:nvPicPr>
              <p:blipFill>
                <a:blip r:embed="rId104"/>
                <a:stretch>
                  <a:fillRect/>
                </a:stretch>
              </p:blipFill>
              <p:spPr>
                <a:xfrm>
                  <a:off x="2616877" y="1046566"/>
                  <a:ext cx="99000" cy="52920"/>
                </a:xfrm>
                <a:prstGeom prst="rect">
                  <a:avLst/>
                </a:prstGeom>
              </p:spPr>
            </p:pic>
          </mc:Fallback>
        </mc:AlternateContent>
        <mc:AlternateContent xmlns:mc="http://schemas.openxmlformats.org/markup-compatibility/2006">
          <mc:Choice xmlns:p14="http://schemas.microsoft.com/office/powerpoint/2010/main" Requires="p14">
            <p:contentPart p14:bwMode="auto" r:id="rId105">
              <p14:nvContentPartPr>
                <p14:cNvPr id="65" name="잉크 64">
                  <a:extLst>
                    <a:ext uri="{FF2B5EF4-FFF2-40B4-BE49-F238E27FC236}">
                      <a16:creationId xmlns:a16="http://schemas.microsoft.com/office/drawing/2014/main" id="{0BC49B65-9D04-4C79-A6E1-28B8AECAC7BA}"/>
                    </a:ext>
                  </a:extLst>
                </p14:cNvPr>
                <p14:cNvContentPartPr/>
                <p14:nvPr/>
              </p14:nvContentPartPr>
              <p14:xfrm>
                <a:off x="2742877" y="984286"/>
                <a:ext cx="21240" cy="360"/>
              </p14:xfrm>
            </p:contentPart>
          </mc:Choice>
          <mc:Fallback>
            <p:pic>
              <p:nvPicPr>
                <p:cNvPr id="65" name="잉크 64">
                  <a:extLst>
                    <a:ext uri="{FF2B5EF4-FFF2-40B4-BE49-F238E27FC236}">
                      <a16:creationId xmlns:a16="http://schemas.microsoft.com/office/drawing/2014/main" id="{0BC49B65-9D04-4C79-A6E1-28B8AECAC7BA}"/>
                    </a:ext>
                  </a:extLst>
                </p:cNvPr>
                <p:cNvPicPr/>
                <p:nvPr/>
              </p:nvPicPr>
              <p:blipFill>
                <a:blip r:embed="rId106"/>
                <a:stretch>
                  <a:fillRect/>
                </a:stretch>
              </p:blipFill>
              <p:spPr>
                <a:xfrm>
                  <a:off x="2734237" y="975286"/>
                  <a:ext cx="388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07">
              <p14:nvContentPartPr>
                <p14:cNvPr id="66" name="잉크 65">
                  <a:extLst>
                    <a:ext uri="{FF2B5EF4-FFF2-40B4-BE49-F238E27FC236}">
                      <a16:creationId xmlns:a16="http://schemas.microsoft.com/office/drawing/2014/main" id="{D3A05C0C-BDCB-4AEC-9AFF-3CDE1251D207}"/>
                    </a:ext>
                  </a:extLst>
                </p14:cNvPr>
                <p14:cNvContentPartPr/>
                <p14:nvPr/>
              </p14:nvContentPartPr>
              <p14:xfrm>
                <a:off x="2730997" y="985726"/>
                <a:ext cx="66240" cy="69480"/>
              </p14:xfrm>
            </p:contentPart>
          </mc:Choice>
          <mc:Fallback>
            <p:pic>
              <p:nvPicPr>
                <p:cNvPr id="66" name="잉크 65">
                  <a:extLst>
                    <a:ext uri="{FF2B5EF4-FFF2-40B4-BE49-F238E27FC236}">
                      <a16:creationId xmlns:a16="http://schemas.microsoft.com/office/drawing/2014/main" id="{D3A05C0C-BDCB-4AEC-9AFF-3CDE1251D207}"/>
                    </a:ext>
                  </a:extLst>
                </p:cNvPr>
                <p:cNvPicPr/>
                <p:nvPr/>
              </p:nvPicPr>
              <p:blipFill>
                <a:blip r:embed="rId108"/>
                <a:stretch>
                  <a:fillRect/>
                </a:stretch>
              </p:blipFill>
              <p:spPr>
                <a:xfrm>
                  <a:off x="2721997" y="976726"/>
                  <a:ext cx="83880" cy="87120"/>
                </a:xfrm>
                <a:prstGeom prst="rect">
                  <a:avLst/>
                </a:prstGeom>
              </p:spPr>
            </p:pic>
          </mc:Fallback>
        </mc:AlternateContent>
        <mc:AlternateContent xmlns:mc="http://schemas.openxmlformats.org/markup-compatibility/2006">
          <mc:Choice xmlns:p14="http://schemas.microsoft.com/office/powerpoint/2010/main" Requires="p14">
            <p:contentPart p14:bwMode="auto" r:id="rId109">
              <p14:nvContentPartPr>
                <p14:cNvPr id="67" name="잉크 66">
                  <a:extLst>
                    <a:ext uri="{FF2B5EF4-FFF2-40B4-BE49-F238E27FC236}">
                      <a16:creationId xmlns:a16="http://schemas.microsoft.com/office/drawing/2014/main" id="{C6B05EFF-24C0-4379-9CBA-D819C6DBFC52}"/>
                    </a:ext>
                  </a:extLst>
                </p14:cNvPr>
                <p14:cNvContentPartPr/>
                <p14:nvPr/>
              </p14:nvContentPartPr>
              <p14:xfrm>
                <a:off x="2836477" y="902206"/>
                <a:ext cx="25200" cy="214920"/>
              </p14:xfrm>
            </p:contentPart>
          </mc:Choice>
          <mc:Fallback>
            <p:pic>
              <p:nvPicPr>
                <p:cNvPr id="67" name="잉크 66">
                  <a:extLst>
                    <a:ext uri="{FF2B5EF4-FFF2-40B4-BE49-F238E27FC236}">
                      <a16:creationId xmlns:a16="http://schemas.microsoft.com/office/drawing/2014/main" id="{C6B05EFF-24C0-4379-9CBA-D819C6DBFC52}"/>
                    </a:ext>
                  </a:extLst>
                </p:cNvPr>
                <p:cNvPicPr/>
                <p:nvPr/>
              </p:nvPicPr>
              <p:blipFill>
                <a:blip r:embed="rId110"/>
                <a:stretch>
                  <a:fillRect/>
                </a:stretch>
              </p:blipFill>
              <p:spPr>
                <a:xfrm>
                  <a:off x="2827477" y="893206"/>
                  <a:ext cx="42840" cy="232560"/>
                </a:xfrm>
                <a:prstGeom prst="rect">
                  <a:avLst/>
                </a:prstGeom>
              </p:spPr>
            </p:pic>
          </mc:Fallback>
        </mc:AlternateContent>
        <mc:AlternateContent xmlns:mc="http://schemas.openxmlformats.org/markup-compatibility/2006">
          <mc:Choice xmlns:p14="http://schemas.microsoft.com/office/powerpoint/2010/main" Requires="p14">
            <p:contentPart p14:bwMode="auto" r:id="rId111">
              <p14:nvContentPartPr>
                <p14:cNvPr id="68" name="잉크 67">
                  <a:extLst>
                    <a:ext uri="{FF2B5EF4-FFF2-40B4-BE49-F238E27FC236}">
                      <a16:creationId xmlns:a16="http://schemas.microsoft.com/office/drawing/2014/main" id="{16B7725B-E284-4640-A752-76A5FED9D7AA}"/>
                    </a:ext>
                  </a:extLst>
                </p14:cNvPr>
                <p14:cNvContentPartPr/>
                <p14:nvPr/>
              </p14:nvContentPartPr>
              <p14:xfrm>
                <a:off x="2774197" y="1125046"/>
                <a:ext cx="110520" cy="84240"/>
              </p14:xfrm>
            </p:contentPart>
          </mc:Choice>
          <mc:Fallback>
            <p:pic>
              <p:nvPicPr>
                <p:cNvPr id="68" name="잉크 67">
                  <a:extLst>
                    <a:ext uri="{FF2B5EF4-FFF2-40B4-BE49-F238E27FC236}">
                      <a16:creationId xmlns:a16="http://schemas.microsoft.com/office/drawing/2014/main" id="{16B7725B-E284-4640-A752-76A5FED9D7AA}"/>
                    </a:ext>
                  </a:extLst>
                </p:cNvPr>
                <p:cNvPicPr/>
                <p:nvPr/>
              </p:nvPicPr>
              <p:blipFill>
                <a:blip r:embed="rId112"/>
                <a:stretch>
                  <a:fillRect/>
                </a:stretch>
              </p:blipFill>
              <p:spPr>
                <a:xfrm>
                  <a:off x="2765197" y="1116046"/>
                  <a:ext cx="128160" cy="101880"/>
                </a:xfrm>
                <a:prstGeom prst="rect">
                  <a:avLst/>
                </a:prstGeom>
              </p:spPr>
            </p:pic>
          </mc:Fallback>
        </mc:AlternateContent>
        <mc:AlternateContent xmlns:mc="http://schemas.openxmlformats.org/markup-compatibility/2006">
          <mc:Choice xmlns:p14="http://schemas.microsoft.com/office/powerpoint/2010/main" Requires="p14">
            <p:contentPart p14:bwMode="auto" r:id="rId113">
              <p14:nvContentPartPr>
                <p14:cNvPr id="69" name="잉크 68">
                  <a:extLst>
                    <a:ext uri="{FF2B5EF4-FFF2-40B4-BE49-F238E27FC236}">
                      <a16:creationId xmlns:a16="http://schemas.microsoft.com/office/drawing/2014/main" id="{A361E06D-2AD9-44E3-92C1-A3B327FBE9CE}"/>
                    </a:ext>
                  </a:extLst>
                </p14:cNvPr>
                <p14:cNvContentPartPr/>
                <p14:nvPr/>
              </p14:nvContentPartPr>
              <p14:xfrm>
                <a:off x="3024397" y="901846"/>
                <a:ext cx="49320" cy="162720"/>
              </p14:xfrm>
            </p:contentPart>
          </mc:Choice>
          <mc:Fallback>
            <p:pic>
              <p:nvPicPr>
                <p:cNvPr id="69" name="잉크 68">
                  <a:extLst>
                    <a:ext uri="{FF2B5EF4-FFF2-40B4-BE49-F238E27FC236}">
                      <a16:creationId xmlns:a16="http://schemas.microsoft.com/office/drawing/2014/main" id="{A361E06D-2AD9-44E3-92C1-A3B327FBE9CE}"/>
                    </a:ext>
                  </a:extLst>
                </p:cNvPr>
                <p:cNvPicPr/>
                <p:nvPr/>
              </p:nvPicPr>
              <p:blipFill>
                <a:blip r:embed="rId114"/>
                <a:stretch>
                  <a:fillRect/>
                </a:stretch>
              </p:blipFill>
              <p:spPr>
                <a:xfrm>
                  <a:off x="3015397" y="893206"/>
                  <a:ext cx="66960" cy="180360"/>
                </a:xfrm>
                <a:prstGeom prst="rect">
                  <a:avLst/>
                </a:prstGeom>
              </p:spPr>
            </p:pic>
          </mc:Fallback>
        </mc:AlternateContent>
        <mc:AlternateContent xmlns:mc="http://schemas.openxmlformats.org/markup-compatibility/2006">
          <mc:Choice xmlns:p14="http://schemas.microsoft.com/office/powerpoint/2010/main" Requires="p14">
            <p:contentPart p14:bwMode="auto" r:id="rId115">
              <p14:nvContentPartPr>
                <p14:cNvPr id="70" name="잉크 69">
                  <a:extLst>
                    <a:ext uri="{FF2B5EF4-FFF2-40B4-BE49-F238E27FC236}">
                      <a16:creationId xmlns:a16="http://schemas.microsoft.com/office/drawing/2014/main" id="{9A632827-841E-4513-8B5D-770E54DAD351}"/>
                    </a:ext>
                  </a:extLst>
                </p14:cNvPr>
                <p14:cNvContentPartPr/>
                <p14:nvPr/>
              </p14:nvContentPartPr>
              <p14:xfrm>
                <a:off x="2965357" y="920926"/>
                <a:ext cx="163080" cy="95040"/>
              </p14:xfrm>
            </p:contentPart>
          </mc:Choice>
          <mc:Fallback>
            <p:pic>
              <p:nvPicPr>
                <p:cNvPr id="70" name="잉크 69">
                  <a:extLst>
                    <a:ext uri="{FF2B5EF4-FFF2-40B4-BE49-F238E27FC236}">
                      <a16:creationId xmlns:a16="http://schemas.microsoft.com/office/drawing/2014/main" id="{9A632827-841E-4513-8B5D-770E54DAD351}"/>
                    </a:ext>
                  </a:extLst>
                </p:cNvPr>
                <p:cNvPicPr/>
                <p:nvPr/>
              </p:nvPicPr>
              <p:blipFill>
                <a:blip r:embed="rId116"/>
                <a:stretch>
                  <a:fillRect/>
                </a:stretch>
              </p:blipFill>
              <p:spPr>
                <a:xfrm>
                  <a:off x="2956717" y="912286"/>
                  <a:ext cx="180720" cy="112680"/>
                </a:xfrm>
                <a:prstGeom prst="rect">
                  <a:avLst/>
                </a:prstGeom>
              </p:spPr>
            </p:pic>
          </mc:Fallback>
        </mc:AlternateContent>
        <mc:AlternateContent xmlns:mc="http://schemas.openxmlformats.org/markup-compatibility/2006">
          <mc:Choice xmlns:p14="http://schemas.microsoft.com/office/powerpoint/2010/main" Requires="p14">
            <p:contentPart p14:bwMode="auto" r:id="rId117">
              <p14:nvContentPartPr>
                <p14:cNvPr id="71" name="잉크 70">
                  <a:extLst>
                    <a:ext uri="{FF2B5EF4-FFF2-40B4-BE49-F238E27FC236}">
                      <a16:creationId xmlns:a16="http://schemas.microsoft.com/office/drawing/2014/main" id="{08851D77-1E5A-4E77-905C-2412963381A9}"/>
                    </a:ext>
                  </a:extLst>
                </p14:cNvPr>
                <p14:cNvContentPartPr/>
                <p14:nvPr/>
              </p14:nvContentPartPr>
              <p14:xfrm>
                <a:off x="3035917" y="942526"/>
                <a:ext cx="144720" cy="65520"/>
              </p14:xfrm>
            </p:contentPart>
          </mc:Choice>
          <mc:Fallback>
            <p:pic>
              <p:nvPicPr>
                <p:cNvPr id="71" name="잉크 70">
                  <a:extLst>
                    <a:ext uri="{FF2B5EF4-FFF2-40B4-BE49-F238E27FC236}">
                      <a16:creationId xmlns:a16="http://schemas.microsoft.com/office/drawing/2014/main" id="{08851D77-1E5A-4E77-905C-2412963381A9}"/>
                    </a:ext>
                  </a:extLst>
                </p:cNvPr>
                <p:cNvPicPr/>
                <p:nvPr/>
              </p:nvPicPr>
              <p:blipFill>
                <a:blip r:embed="rId118"/>
                <a:stretch>
                  <a:fillRect/>
                </a:stretch>
              </p:blipFill>
              <p:spPr>
                <a:xfrm>
                  <a:off x="3026917" y="933886"/>
                  <a:ext cx="162360" cy="83160"/>
                </a:xfrm>
                <a:prstGeom prst="rect">
                  <a:avLst/>
                </a:prstGeom>
              </p:spPr>
            </p:pic>
          </mc:Fallback>
        </mc:AlternateContent>
        <mc:AlternateContent xmlns:mc="http://schemas.openxmlformats.org/markup-compatibility/2006">
          <mc:Choice xmlns:p14="http://schemas.microsoft.com/office/powerpoint/2010/main" Requires="p14">
            <p:contentPart p14:bwMode="auto" r:id="rId119">
              <p14:nvContentPartPr>
                <p14:cNvPr id="72" name="잉크 71">
                  <a:extLst>
                    <a:ext uri="{FF2B5EF4-FFF2-40B4-BE49-F238E27FC236}">
                      <a16:creationId xmlns:a16="http://schemas.microsoft.com/office/drawing/2014/main" id="{3EA66EC6-D738-4A4C-B05B-588BACC457BD}"/>
                    </a:ext>
                  </a:extLst>
                </p14:cNvPr>
                <p14:cNvContentPartPr/>
                <p14:nvPr/>
              </p14:nvContentPartPr>
              <p14:xfrm>
                <a:off x="3204757" y="867286"/>
                <a:ext cx="7560" cy="249840"/>
              </p14:xfrm>
            </p:contentPart>
          </mc:Choice>
          <mc:Fallback>
            <p:pic>
              <p:nvPicPr>
                <p:cNvPr id="72" name="잉크 71">
                  <a:extLst>
                    <a:ext uri="{FF2B5EF4-FFF2-40B4-BE49-F238E27FC236}">
                      <a16:creationId xmlns:a16="http://schemas.microsoft.com/office/drawing/2014/main" id="{3EA66EC6-D738-4A4C-B05B-588BACC457BD}"/>
                    </a:ext>
                  </a:extLst>
                </p:cNvPr>
                <p:cNvPicPr/>
                <p:nvPr/>
              </p:nvPicPr>
              <p:blipFill>
                <a:blip r:embed="rId120"/>
                <a:stretch>
                  <a:fillRect/>
                </a:stretch>
              </p:blipFill>
              <p:spPr>
                <a:xfrm>
                  <a:off x="3195757" y="858286"/>
                  <a:ext cx="25200" cy="267480"/>
                </a:xfrm>
                <a:prstGeom prst="rect">
                  <a:avLst/>
                </a:prstGeom>
              </p:spPr>
            </p:pic>
          </mc:Fallback>
        </mc:AlternateContent>
        <mc:AlternateContent xmlns:mc="http://schemas.openxmlformats.org/markup-compatibility/2006">
          <mc:Choice xmlns:p14="http://schemas.microsoft.com/office/powerpoint/2010/main" Requires="p14">
            <p:contentPart p14:bwMode="auto" r:id="rId121">
              <p14:nvContentPartPr>
                <p14:cNvPr id="73" name="잉크 72">
                  <a:extLst>
                    <a:ext uri="{FF2B5EF4-FFF2-40B4-BE49-F238E27FC236}">
                      <a16:creationId xmlns:a16="http://schemas.microsoft.com/office/drawing/2014/main" id="{94FD28D6-CDB6-4300-90F8-50BE89853769}"/>
                    </a:ext>
                  </a:extLst>
                </p14:cNvPr>
                <p14:cNvContentPartPr/>
                <p14:nvPr/>
              </p14:nvContentPartPr>
              <p14:xfrm>
                <a:off x="3117637" y="1090126"/>
                <a:ext cx="186840" cy="95760"/>
              </p14:xfrm>
            </p:contentPart>
          </mc:Choice>
          <mc:Fallback>
            <p:pic>
              <p:nvPicPr>
                <p:cNvPr id="73" name="잉크 72">
                  <a:extLst>
                    <a:ext uri="{FF2B5EF4-FFF2-40B4-BE49-F238E27FC236}">
                      <a16:creationId xmlns:a16="http://schemas.microsoft.com/office/drawing/2014/main" id="{94FD28D6-CDB6-4300-90F8-50BE89853769}"/>
                    </a:ext>
                  </a:extLst>
                </p:cNvPr>
                <p:cNvPicPr/>
                <p:nvPr/>
              </p:nvPicPr>
              <p:blipFill>
                <a:blip r:embed="rId122"/>
                <a:stretch>
                  <a:fillRect/>
                </a:stretch>
              </p:blipFill>
              <p:spPr>
                <a:xfrm>
                  <a:off x="3108997" y="1081126"/>
                  <a:ext cx="204480" cy="1134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23">
            <p14:nvContentPartPr>
              <p14:cNvPr id="82" name="잉크 81">
                <a:extLst>
                  <a:ext uri="{FF2B5EF4-FFF2-40B4-BE49-F238E27FC236}">
                    <a16:creationId xmlns:a16="http://schemas.microsoft.com/office/drawing/2014/main" id="{7CF27930-F4D6-4F25-A6AB-64BC4F792999}"/>
                  </a:ext>
                </a:extLst>
              </p14:cNvPr>
              <p14:cNvContentPartPr/>
              <p14:nvPr/>
            </p14:nvContentPartPr>
            <p14:xfrm>
              <a:off x="4256317" y="1675486"/>
              <a:ext cx="222120" cy="13320"/>
            </p14:xfrm>
          </p:contentPart>
        </mc:Choice>
        <mc:Fallback>
          <p:pic>
            <p:nvPicPr>
              <p:cNvPr id="82" name="잉크 81">
                <a:extLst>
                  <a:ext uri="{FF2B5EF4-FFF2-40B4-BE49-F238E27FC236}">
                    <a16:creationId xmlns:a16="http://schemas.microsoft.com/office/drawing/2014/main" id="{7CF27930-F4D6-4F25-A6AB-64BC4F792999}"/>
                  </a:ext>
                </a:extLst>
              </p:cNvPr>
              <p:cNvPicPr/>
              <p:nvPr/>
            </p:nvPicPr>
            <p:blipFill>
              <a:blip r:embed="rId124"/>
              <a:stretch>
                <a:fillRect/>
              </a:stretch>
            </p:blipFill>
            <p:spPr>
              <a:xfrm>
                <a:off x="4247677" y="1666486"/>
                <a:ext cx="239760" cy="30960"/>
              </a:xfrm>
              <a:prstGeom prst="rect">
                <a:avLst/>
              </a:prstGeom>
            </p:spPr>
          </p:pic>
        </mc:Fallback>
      </mc:AlternateContent>
      <mc:AlternateContent xmlns:mc="http://schemas.openxmlformats.org/markup-compatibility/2006">
        <mc:Choice xmlns:p14="http://schemas.microsoft.com/office/powerpoint/2010/main" Requires="p14">
          <p:contentPart p14:bwMode="auto" r:id="rId125">
            <p14:nvContentPartPr>
              <p14:cNvPr id="83" name="잉크 82">
                <a:extLst>
                  <a:ext uri="{FF2B5EF4-FFF2-40B4-BE49-F238E27FC236}">
                    <a16:creationId xmlns:a16="http://schemas.microsoft.com/office/drawing/2014/main" id="{FA1336E4-1D68-4DBB-9AC1-ECE7EA5743AD}"/>
                  </a:ext>
                </a:extLst>
              </p14:cNvPr>
              <p14:cNvContentPartPr/>
              <p14:nvPr/>
            </p14:nvContentPartPr>
            <p14:xfrm>
              <a:off x="6951277" y="1674046"/>
              <a:ext cx="1101960" cy="61200"/>
            </p14:xfrm>
          </p:contentPart>
        </mc:Choice>
        <mc:Fallback>
          <p:pic>
            <p:nvPicPr>
              <p:cNvPr id="83" name="잉크 82">
                <a:extLst>
                  <a:ext uri="{FF2B5EF4-FFF2-40B4-BE49-F238E27FC236}">
                    <a16:creationId xmlns:a16="http://schemas.microsoft.com/office/drawing/2014/main" id="{FA1336E4-1D68-4DBB-9AC1-ECE7EA5743AD}"/>
                  </a:ext>
                </a:extLst>
              </p:cNvPr>
              <p:cNvPicPr/>
              <p:nvPr/>
            </p:nvPicPr>
            <p:blipFill>
              <a:blip r:embed="rId126"/>
              <a:stretch>
                <a:fillRect/>
              </a:stretch>
            </p:blipFill>
            <p:spPr>
              <a:xfrm>
                <a:off x="6942637" y="1665046"/>
                <a:ext cx="1119600" cy="78840"/>
              </a:xfrm>
              <a:prstGeom prst="rect">
                <a:avLst/>
              </a:prstGeom>
            </p:spPr>
          </p:pic>
        </mc:Fallback>
      </mc:AlternateContent>
      <mc:AlternateContent xmlns:mc="http://schemas.openxmlformats.org/markup-compatibility/2006">
        <mc:Choice xmlns:p14="http://schemas.microsoft.com/office/powerpoint/2010/main" Requires="p14">
          <p:contentPart p14:bwMode="auto" r:id="rId127">
            <p14:nvContentPartPr>
              <p14:cNvPr id="85" name="잉크 84">
                <a:extLst>
                  <a:ext uri="{FF2B5EF4-FFF2-40B4-BE49-F238E27FC236}">
                    <a16:creationId xmlns:a16="http://schemas.microsoft.com/office/drawing/2014/main" id="{6C5707A5-C9DF-4934-AF7D-CB0B94B6CA48}"/>
                  </a:ext>
                </a:extLst>
              </p14:cNvPr>
              <p14:cNvContentPartPr/>
              <p14:nvPr/>
            </p14:nvContentPartPr>
            <p14:xfrm>
              <a:off x="7232797" y="936406"/>
              <a:ext cx="162720" cy="517320"/>
            </p14:xfrm>
          </p:contentPart>
        </mc:Choice>
        <mc:Fallback>
          <p:pic>
            <p:nvPicPr>
              <p:cNvPr id="85" name="잉크 84">
                <a:extLst>
                  <a:ext uri="{FF2B5EF4-FFF2-40B4-BE49-F238E27FC236}">
                    <a16:creationId xmlns:a16="http://schemas.microsoft.com/office/drawing/2014/main" id="{6C5707A5-C9DF-4934-AF7D-CB0B94B6CA48}"/>
                  </a:ext>
                </a:extLst>
              </p:cNvPr>
              <p:cNvPicPr/>
              <p:nvPr/>
            </p:nvPicPr>
            <p:blipFill>
              <a:blip r:embed="rId128"/>
              <a:stretch>
                <a:fillRect/>
              </a:stretch>
            </p:blipFill>
            <p:spPr>
              <a:xfrm>
                <a:off x="7223797" y="927766"/>
                <a:ext cx="180360" cy="534960"/>
              </a:xfrm>
              <a:prstGeom prst="rect">
                <a:avLst/>
              </a:prstGeom>
            </p:spPr>
          </p:pic>
        </mc:Fallback>
      </mc:AlternateContent>
      <mc:AlternateContent xmlns:mc="http://schemas.openxmlformats.org/markup-compatibility/2006">
        <mc:Choice xmlns:p14="http://schemas.microsoft.com/office/powerpoint/2010/main" Requires="p14">
          <p:contentPart p14:bwMode="auto" r:id="rId129">
            <p14:nvContentPartPr>
              <p14:cNvPr id="86" name="잉크 85">
                <a:extLst>
                  <a:ext uri="{FF2B5EF4-FFF2-40B4-BE49-F238E27FC236}">
                    <a16:creationId xmlns:a16="http://schemas.microsoft.com/office/drawing/2014/main" id="{A6B4F347-9AAE-4188-912F-33894048C8A3}"/>
                  </a:ext>
                </a:extLst>
              </p14:cNvPr>
              <p14:cNvContentPartPr/>
              <p14:nvPr/>
            </p14:nvContentPartPr>
            <p14:xfrm>
              <a:off x="7396957" y="878806"/>
              <a:ext cx="59760" cy="159120"/>
            </p14:xfrm>
          </p:contentPart>
        </mc:Choice>
        <mc:Fallback>
          <p:pic>
            <p:nvPicPr>
              <p:cNvPr id="86" name="잉크 85">
                <a:extLst>
                  <a:ext uri="{FF2B5EF4-FFF2-40B4-BE49-F238E27FC236}">
                    <a16:creationId xmlns:a16="http://schemas.microsoft.com/office/drawing/2014/main" id="{A6B4F347-9AAE-4188-912F-33894048C8A3}"/>
                  </a:ext>
                </a:extLst>
              </p:cNvPr>
              <p:cNvPicPr/>
              <p:nvPr/>
            </p:nvPicPr>
            <p:blipFill>
              <a:blip r:embed="rId130"/>
              <a:stretch>
                <a:fillRect/>
              </a:stretch>
            </p:blipFill>
            <p:spPr>
              <a:xfrm>
                <a:off x="7388317" y="869806"/>
                <a:ext cx="77400" cy="176760"/>
              </a:xfrm>
              <a:prstGeom prst="rect">
                <a:avLst/>
              </a:prstGeom>
            </p:spPr>
          </p:pic>
        </mc:Fallback>
      </mc:AlternateContent>
      <p:grpSp>
        <p:nvGrpSpPr>
          <p:cNvPr id="94" name="그룹 93">
            <a:extLst>
              <a:ext uri="{FF2B5EF4-FFF2-40B4-BE49-F238E27FC236}">
                <a16:creationId xmlns:a16="http://schemas.microsoft.com/office/drawing/2014/main" id="{C1D2D7B6-BED0-4C0C-A51A-19A270FF13C8}"/>
              </a:ext>
            </a:extLst>
          </p:cNvPr>
          <p:cNvGrpSpPr/>
          <p:nvPr/>
        </p:nvGrpSpPr>
        <p:grpSpPr>
          <a:xfrm>
            <a:off x="7994917" y="405406"/>
            <a:ext cx="224640" cy="119160"/>
            <a:chOff x="7994917" y="405406"/>
            <a:chExt cx="224640" cy="119160"/>
          </a:xfrm>
        </p:grpSpPr>
        <mc:AlternateContent xmlns:mc="http://schemas.openxmlformats.org/markup-compatibility/2006">
          <mc:Choice xmlns:p14="http://schemas.microsoft.com/office/powerpoint/2010/main" Requires="p14">
            <p:contentPart p14:bwMode="auto" r:id="rId131">
              <p14:nvContentPartPr>
                <p14:cNvPr id="87" name="잉크 86">
                  <a:extLst>
                    <a:ext uri="{FF2B5EF4-FFF2-40B4-BE49-F238E27FC236}">
                      <a16:creationId xmlns:a16="http://schemas.microsoft.com/office/drawing/2014/main" id="{6A6A3556-61D2-4A22-9CCF-DB21857A622A}"/>
                    </a:ext>
                  </a:extLst>
                </p14:cNvPr>
                <p14:cNvContentPartPr/>
                <p14:nvPr/>
              </p14:nvContentPartPr>
              <p14:xfrm>
                <a:off x="8006077" y="445006"/>
                <a:ext cx="55800" cy="360"/>
              </p14:xfrm>
            </p:contentPart>
          </mc:Choice>
          <mc:Fallback>
            <p:pic>
              <p:nvPicPr>
                <p:cNvPr id="87" name="잉크 86">
                  <a:extLst>
                    <a:ext uri="{FF2B5EF4-FFF2-40B4-BE49-F238E27FC236}">
                      <a16:creationId xmlns:a16="http://schemas.microsoft.com/office/drawing/2014/main" id="{6A6A3556-61D2-4A22-9CCF-DB21857A622A}"/>
                    </a:ext>
                  </a:extLst>
                </p:cNvPr>
                <p:cNvPicPr/>
                <p:nvPr/>
              </p:nvPicPr>
              <p:blipFill>
                <a:blip r:embed="rId132"/>
                <a:stretch>
                  <a:fillRect/>
                </a:stretch>
              </p:blipFill>
              <p:spPr>
                <a:xfrm>
                  <a:off x="7997437" y="436006"/>
                  <a:ext cx="734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33">
              <p14:nvContentPartPr>
                <p14:cNvPr id="88" name="잉크 87">
                  <a:extLst>
                    <a:ext uri="{FF2B5EF4-FFF2-40B4-BE49-F238E27FC236}">
                      <a16:creationId xmlns:a16="http://schemas.microsoft.com/office/drawing/2014/main" id="{98AEB32F-6526-47DD-8AEB-E69E186381AC}"/>
                    </a:ext>
                  </a:extLst>
                </p14:cNvPr>
                <p14:cNvContentPartPr/>
                <p14:nvPr/>
              </p14:nvContentPartPr>
              <p14:xfrm>
                <a:off x="7994917" y="468406"/>
                <a:ext cx="46440" cy="9720"/>
              </p14:xfrm>
            </p:contentPart>
          </mc:Choice>
          <mc:Fallback>
            <p:pic>
              <p:nvPicPr>
                <p:cNvPr id="88" name="잉크 87">
                  <a:extLst>
                    <a:ext uri="{FF2B5EF4-FFF2-40B4-BE49-F238E27FC236}">
                      <a16:creationId xmlns:a16="http://schemas.microsoft.com/office/drawing/2014/main" id="{98AEB32F-6526-47DD-8AEB-E69E186381AC}"/>
                    </a:ext>
                  </a:extLst>
                </p:cNvPr>
                <p:cNvPicPr/>
                <p:nvPr/>
              </p:nvPicPr>
              <p:blipFill>
                <a:blip r:embed="rId134"/>
                <a:stretch>
                  <a:fillRect/>
                </a:stretch>
              </p:blipFill>
              <p:spPr>
                <a:xfrm>
                  <a:off x="7985917" y="459766"/>
                  <a:ext cx="64080" cy="27360"/>
                </a:xfrm>
                <a:prstGeom prst="rect">
                  <a:avLst/>
                </a:prstGeom>
              </p:spPr>
            </p:pic>
          </mc:Fallback>
        </mc:AlternateContent>
        <mc:AlternateContent xmlns:mc="http://schemas.openxmlformats.org/markup-compatibility/2006">
          <mc:Choice xmlns:p14="http://schemas.microsoft.com/office/powerpoint/2010/main" Requires="p14">
            <p:contentPart p14:bwMode="auto" r:id="rId135">
              <p14:nvContentPartPr>
                <p14:cNvPr id="93" name="잉크 92">
                  <a:extLst>
                    <a:ext uri="{FF2B5EF4-FFF2-40B4-BE49-F238E27FC236}">
                      <a16:creationId xmlns:a16="http://schemas.microsoft.com/office/drawing/2014/main" id="{9BEA4C37-A1F8-41F3-90B2-8791428A4FD0}"/>
                    </a:ext>
                  </a:extLst>
                </p14:cNvPr>
                <p14:cNvContentPartPr/>
                <p14:nvPr/>
              </p14:nvContentPartPr>
              <p14:xfrm>
                <a:off x="8122357" y="405406"/>
                <a:ext cx="97200" cy="119160"/>
              </p14:xfrm>
            </p:contentPart>
          </mc:Choice>
          <mc:Fallback>
            <p:pic>
              <p:nvPicPr>
                <p:cNvPr id="93" name="잉크 92">
                  <a:extLst>
                    <a:ext uri="{FF2B5EF4-FFF2-40B4-BE49-F238E27FC236}">
                      <a16:creationId xmlns:a16="http://schemas.microsoft.com/office/drawing/2014/main" id="{9BEA4C37-A1F8-41F3-90B2-8791428A4FD0}"/>
                    </a:ext>
                  </a:extLst>
                </p:cNvPr>
                <p:cNvPicPr/>
                <p:nvPr/>
              </p:nvPicPr>
              <p:blipFill>
                <a:blip r:embed="rId136"/>
                <a:stretch>
                  <a:fillRect/>
                </a:stretch>
              </p:blipFill>
              <p:spPr>
                <a:xfrm>
                  <a:off x="8113357" y="396766"/>
                  <a:ext cx="114840" cy="136800"/>
                </a:xfrm>
                <a:prstGeom prst="rect">
                  <a:avLst/>
                </a:prstGeom>
              </p:spPr>
            </p:pic>
          </mc:Fallback>
        </mc:AlternateContent>
      </p:grpSp>
      <p:grpSp>
        <p:nvGrpSpPr>
          <p:cNvPr id="104" name="그룹 103">
            <a:extLst>
              <a:ext uri="{FF2B5EF4-FFF2-40B4-BE49-F238E27FC236}">
                <a16:creationId xmlns:a16="http://schemas.microsoft.com/office/drawing/2014/main" id="{60EC3E5F-ABEB-4D5D-826D-4ACFC47B5DED}"/>
              </a:ext>
            </a:extLst>
          </p:cNvPr>
          <p:cNvGrpSpPr/>
          <p:nvPr/>
        </p:nvGrpSpPr>
        <p:grpSpPr>
          <a:xfrm>
            <a:off x="7927597" y="984286"/>
            <a:ext cx="348840" cy="172800"/>
            <a:chOff x="7927597" y="984286"/>
            <a:chExt cx="348840" cy="172800"/>
          </a:xfrm>
        </p:grpSpPr>
        <mc:AlternateContent xmlns:mc="http://schemas.openxmlformats.org/markup-compatibility/2006">
          <mc:Choice xmlns:p14="http://schemas.microsoft.com/office/powerpoint/2010/main" Requires="p14">
            <p:contentPart p14:bwMode="auto" r:id="rId137">
              <p14:nvContentPartPr>
                <p14:cNvPr id="95" name="잉크 94">
                  <a:extLst>
                    <a:ext uri="{FF2B5EF4-FFF2-40B4-BE49-F238E27FC236}">
                      <a16:creationId xmlns:a16="http://schemas.microsoft.com/office/drawing/2014/main" id="{F1606BA0-E091-4422-9EC4-415EF98FC05D}"/>
                    </a:ext>
                  </a:extLst>
                </p14:cNvPr>
                <p14:cNvContentPartPr/>
                <p14:nvPr/>
              </p14:nvContentPartPr>
              <p14:xfrm>
                <a:off x="7927597" y="984286"/>
                <a:ext cx="137880" cy="172800"/>
              </p14:xfrm>
            </p:contentPart>
          </mc:Choice>
          <mc:Fallback>
            <p:pic>
              <p:nvPicPr>
                <p:cNvPr id="95" name="잉크 94">
                  <a:extLst>
                    <a:ext uri="{FF2B5EF4-FFF2-40B4-BE49-F238E27FC236}">
                      <a16:creationId xmlns:a16="http://schemas.microsoft.com/office/drawing/2014/main" id="{F1606BA0-E091-4422-9EC4-415EF98FC05D}"/>
                    </a:ext>
                  </a:extLst>
                </p:cNvPr>
                <p:cNvPicPr/>
                <p:nvPr/>
              </p:nvPicPr>
              <p:blipFill>
                <a:blip r:embed="rId138"/>
                <a:stretch>
                  <a:fillRect/>
                </a:stretch>
              </p:blipFill>
              <p:spPr>
                <a:xfrm>
                  <a:off x="7918957" y="975286"/>
                  <a:ext cx="155520" cy="190440"/>
                </a:xfrm>
                <a:prstGeom prst="rect">
                  <a:avLst/>
                </a:prstGeom>
              </p:spPr>
            </p:pic>
          </mc:Fallback>
        </mc:AlternateContent>
        <mc:AlternateContent xmlns:mc="http://schemas.openxmlformats.org/markup-compatibility/2006">
          <mc:Choice xmlns:p14="http://schemas.microsoft.com/office/powerpoint/2010/main" Requires="p14">
            <p:contentPart p14:bwMode="auto" r:id="rId139">
              <p14:nvContentPartPr>
                <p14:cNvPr id="96" name="잉크 95">
                  <a:extLst>
                    <a:ext uri="{FF2B5EF4-FFF2-40B4-BE49-F238E27FC236}">
                      <a16:creationId xmlns:a16="http://schemas.microsoft.com/office/drawing/2014/main" id="{935A1DED-8B02-4C5E-AA79-A0FE8A98DAFD}"/>
                    </a:ext>
                  </a:extLst>
                </p14:cNvPr>
                <p14:cNvContentPartPr/>
                <p14:nvPr/>
              </p14:nvContentPartPr>
              <p14:xfrm>
                <a:off x="8181397" y="995806"/>
                <a:ext cx="95040" cy="117720"/>
              </p14:xfrm>
            </p:contentPart>
          </mc:Choice>
          <mc:Fallback>
            <p:pic>
              <p:nvPicPr>
                <p:cNvPr id="96" name="잉크 95">
                  <a:extLst>
                    <a:ext uri="{FF2B5EF4-FFF2-40B4-BE49-F238E27FC236}">
                      <a16:creationId xmlns:a16="http://schemas.microsoft.com/office/drawing/2014/main" id="{935A1DED-8B02-4C5E-AA79-A0FE8A98DAFD}"/>
                    </a:ext>
                  </a:extLst>
                </p:cNvPr>
                <p:cNvPicPr/>
                <p:nvPr/>
              </p:nvPicPr>
              <p:blipFill>
                <a:blip r:embed="rId140"/>
                <a:stretch>
                  <a:fillRect/>
                </a:stretch>
              </p:blipFill>
              <p:spPr>
                <a:xfrm>
                  <a:off x="8172397" y="987166"/>
                  <a:ext cx="112680" cy="135360"/>
                </a:xfrm>
                <a:prstGeom prst="rect">
                  <a:avLst/>
                </a:prstGeom>
              </p:spPr>
            </p:pic>
          </mc:Fallback>
        </mc:AlternateContent>
      </p:grpSp>
      <p:grpSp>
        <p:nvGrpSpPr>
          <p:cNvPr id="103" name="그룹 102">
            <a:extLst>
              <a:ext uri="{FF2B5EF4-FFF2-40B4-BE49-F238E27FC236}">
                <a16:creationId xmlns:a16="http://schemas.microsoft.com/office/drawing/2014/main" id="{3FFE78D3-57AF-46B6-A4F3-D0243C5CC3CB}"/>
              </a:ext>
            </a:extLst>
          </p:cNvPr>
          <p:cNvGrpSpPr/>
          <p:nvPr/>
        </p:nvGrpSpPr>
        <p:grpSpPr>
          <a:xfrm>
            <a:off x="8464357" y="937486"/>
            <a:ext cx="279000" cy="246240"/>
            <a:chOff x="8464357" y="937486"/>
            <a:chExt cx="279000" cy="246240"/>
          </a:xfrm>
        </p:grpSpPr>
        <mc:AlternateContent xmlns:mc="http://schemas.openxmlformats.org/markup-compatibility/2006">
          <mc:Choice xmlns:p14="http://schemas.microsoft.com/office/powerpoint/2010/main" Requires="p14">
            <p:contentPart p14:bwMode="auto" r:id="rId141">
              <p14:nvContentPartPr>
                <p14:cNvPr id="97" name="잉크 96">
                  <a:extLst>
                    <a:ext uri="{FF2B5EF4-FFF2-40B4-BE49-F238E27FC236}">
                      <a16:creationId xmlns:a16="http://schemas.microsoft.com/office/drawing/2014/main" id="{4DEEC87B-09B2-4E76-9952-C593BE181203}"/>
                    </a:ext>
                  </a:extLst>
                </p14:cNvPr>
                <p14:cNvContentPartPr/>
                <p14:nvPr/>
              </p14:nvContentPartPr>
              <p14:xfrm>
                <a:off x="8464357" y="961246"/>
                <a:ext cx="81360" cy="83880"/>
              </p14:xfrm>
            </p:contentPart>
          </mc:Choice>
          <mc:Fallback>
            <p:pic>
              <p:nvPicPr>
                <p:cNvPr id="97" name="잉크 96">
                  <a:extLst>
                    <a:ext uri="{FF2B5EF4-FFF2-40B4-BE49-F238E27FC236}">
                      <a16:creationId xmlns:a16="http://schemas.microsoft.com/office/drawing/2014/main" id="{4DEEC87B-09B2-4E76-9952-C593BE181203}"/>
                    </a:ext>
                  </a:extLst>
                </p:cNvPr>
                <p:cNvPicPr/>
                <p:nvPr/>
              </p:nvPicPr>
              <p:blipFill>
                <a:blip r:embed="rId142"/>
                <a:stretch>
                  <a:fillRect/>
                </a:stretch>
              </p:blipFill>
              <p:spPr>
                <a:xfrm>
                  <a:off x="8455357" y="952246"/>
                  <a:ext cx="99000" cy="101520"/>
                </a:xfrm>
                <a:prstGeom prst="rect">
                  <a:avLst/>
                </a:prstGeom>
              </p:spPr>
            </p:pic>
          </mc:Fallback>
        </mc:AlternateContent>
        <mc:AlternateContent xmlns:mc="http://schemas.openxmlformats.org/markup-compatibility/2006">
          <mc:Choice xmlns:p14="http://schemas.microsoft.com/office/powerpoint/2010/main" Requires="p14">
            <p:contentPart p14:bwMode="auto" r:id="rId143">
              <p14:nvContentPartPr>
                <p14:cNvPr id="98" name="잉크 97">
                  <a:extLst>
                    <a:ext uri="{FF2B5EF4-FFF2-40B4-BE49-F238E27FC236}">
                      <a16:creationId xmlns:a16="http://schemas.microsoft.com/office/drawing/2014/main" id="{EA222CF4-470F-40DB-8E1E-6FB2B76D71F1}"/>
                    </a:ext>
                  </a:extLst>
                </p14:cNvPr>
                <p14:cNvContentPartPr/>
                <p14:nvPr/>
              </p14:nvContentPartPr>
              <p14:xfrm>
                <a:off x="8654797" y="937486"/>
                <a:ext cx="88560" cy="116640"/>
              </p14:xfrm>
            </p:contentPart>
          </mc:Choice>
          <mc:Fallback>
            <p:pic>
              <p:nvPicPr>
                <p:cNvPr id="98" name="잉크 97">
                  <a:extLst>
                    <a:ext uri="{FF2B5EF4-FFF2-40B4-BE49-F238E27FC236}">
                      <a16:creationId xmlns:a16="http://schemas.microsoft.com/office/drawing/2014/main" id="{EA222CF4-470F-40DB-8E1E-6FB2B76D71F1}"/>
                    </a:ext>
                  </a:extLst>
                </p:cNvPr>
                <p:cNvPicPr/>
                <p:nvPr/>
              </p:nvPicPr>
              <p:blipFill>
                <a:blip r:embed="rId144"/>
                <a:stretch>
                  <a:fillRect/>
                </a:stretch>
              </p:blipFill>
              <p:spPr>
                <a:xfrm>
                  <a:off x="8646157" y="928846"/>
                  <a:ext cx="106200" cy="134280"/>
                </a:xfrm>
                <a:prstGeom prst="rect">
                  <a:avLst/>
                </a:prstGeom>
              </p:spPr>
            </p:pic>
          </mc:Fallback>
        </mc:AlternateContent>
        <mc:AlternateContent xmlns:mc="http://schemas.openxmlformats.org/markup-compatibility/2006">
          <mc:Choice xmlns:p14="http://schemas.microsoft.com/office/powerpoint/2010/main" Requires="p14">
            <p:contentPart p14:bwMode="auto" r:id="rId145">
              <p14:nvContentPartPr>
                <p14:cNvPr id="99" name="잉크 98">
                  <a:extLst>
                    <a:ext uri="{FF2B5EF4-FFF2-40B4-BE49-F238E27FC236}">
                      <a16:creationId xmlns:a16="http://schemas.microsoft.com/office/drawing/2014/main" id="{DDEEE533-3912-43BD-92A1-DA5F8B08D637}"/>
                    </a:ext>
                  </a:extLst>
                </p14:cNvPr>
                <p14:cNvContentPartPr/>
                <p14:nvPr/>
              </p14:nvContentPartPr>
              <p14:xfrm>
                <a:off x="8569117" y="1078246"/>
                <a:ext cx="104400" cy="360"/>
              </p14:xfrm>
            </p:contentPart>
          </mc:Choice>
          <mc:Fallback>
            <p:pic>
              <p:nvPicPr>
                <p:cNvPr id="99" name="잉크 98">
                  <a:extLst>
                    <a:ext uri="{FF2B5EF4-FFF2-40B4-BE49-F238E27FC236}">
                      <a16:creationId xmlns:a16="http://schemas.microsoft.com/office/drawing/2014/main" id="{DDEEE533-3912-43BD-92A1-DA5F8B08D637}"/>
                    </a:ext>
                  </a:extLst>
                </p:cNvPr>
                <p:cNvPicPr/>
                <p:nvPr/>
              </p:nvPicPr>
              <p:blipFill>
                <a:blip r:embed="rId146"/>
                <a:stretch>
                  <a:fillRect/>
                </a:stretch>
              </p:blipFill>
              <p:spPr>
                <a:xfrm>
                  <a:off x="8560117" y="1069246"/>
                  <a:ext cx="1220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47">
              <p14:nvContentPartPr>
                <p14:cNvPr id="100" name="잉크 99">
                  <a:extLst>
                    <a:ext uri="{FF2B5EF4-FFF2-40B4-BE49-F238E27FC236}">
                      <a16:creationId xmlns:a16="http://schemas.microsoft.com/office/drawing/2014/main" id="{3AEA814C-B5B9-48EB-8DD5-21F8A9FD1BDD}"/>
                    </a:ext>
                  </a:extLst>
                </p14:cNvPr>
                <p14:cNvContentPartPr/>
                <p14:nvPr/>
              </p14:nvContentPartPr>
              <p14:xfrm>
                <a:off x="8605837" y="1090126"/>
                <a:ext cx="57240" cy="58680"/>
              </p14:xfrm>
            </p:contentPart>
          </mc:Choice>
          <mc:Fallback>
            <p:pic>
              <p:nvPicPr>
                <p:cNvPr id="100" name="잉크 99">
                  <a:extLst>
                    <a:ext uri="{FF2B5EF4-FFF2-40B4-BE49-F238E27FC236}">
                      <a16:creationId xmlns:a16="http://schemas.microsoft.com/office/drawing/2014/main" id="{3AEA814C-B5B9-48EB-8DD5-21F8A9FD1BDD}"/>
                    </a:ext>
                  </a:extLst>
                </p:cNvPr>
                <p:cNvPicPr/>
                <p:nvPr/>
              </p:nvPicPr>
              <p:blipFill>
                <a:blip r:embed="rId148"/>
                <a:stretch>
                  <a:fillRect/>
                </a:stretch>
              </p:blipFill>
              <p:spPr>
                <a:xfrm>
                  <a:off x="8597197" y="1081126"/>
                  <a:ext cx="74880" cy="76320"/>
                </a:xfrm>
                <a:prstGeom prst="rect">
                  <a:avLst/>
                </a:prstGeom>
              </p:spPr>
            </p:pic>
          </mc:Fallback>
        </mc:AlternateContent>
        <mc:AlternateContent xmlns:mc="http://schemas.openxmlformats.org/markup-compatibility/2006">
          <mc:Choice xmlns:p14="http://schemas.microsoft.com/office/powerpoint/2010/main" Requires="p14">
            <p:contentPart p14:bwMode="auto" r:id="rId149">
              <p14:nvContentPartPr>
                <p14:cNvPr id="101" name="잉크 100">
                  <a:extLst>
                    <a:ext uri="{FF2B5EF4-FFF2-40B4-BE49-F238E27FC236}">
                      <a16:creationId xmlns:a16="http://schemas.microsoft.com/office/drawing/2014/main" id="{4AB25759-61F0-4910-8F57-0E905A7132B5}"/>
                    </a:ext>
                  </a:extLst>
                </p14:cNvPr>
                <p14:cNvContentPartPr/>
                <p14:nvPr/>
              </p14:nvContentPartPr>
              <p14:xfrm>
                <a:off x="8626717" y="1113166"/>
                <a:ext cx="25200" cy="64800"/>
              </p14:xfrm>
            </p:contentPart>
          </mc:Choice>
          <mc:Fallback>
            <p:pic>
              <p:nvPicPr>
                <p:cNvPr id="101" name="잉크 100">
                  <a:extLst>
                    <a:ext uri="{FF2B5EF4-FFF2-40B4-BE49-F238E27FC236}">
                      <a16:creationId xmlns:a16="http://schemas.microsoft.com/office/drawing/2014/main" id="{4AB25759-61F0-4910-8F57-0E905A7132B5}"/>
                    </a:ext>
                  </a:extLst>
                </p:cNvPr>
                <p:cNvPicPr/>
                <p:nvPr/>
              </p:nvPicPr>
              <p:blipFill>
                <a:blip r:embed="rId150"/>
                <a:stretch>
                  <a:fillRect/>
                </a:stretch>
              </p:blipFill>
              <p:spPr>
                <a:xfrm>
                  <a:off x="8617717" y="1104166"/>
                  <a:ext cx="42840" cy="82440"/>
                </a:xfrm>
                <a:prstGeom prst="rect">
                  <a:avLst/>
                </a:prstGeom>
              </p:spPr>
            </p:pic>
          </mc:Fallback>
        </mc:AlternateContent>
        <mc:AlternateContent xmlns:mc="http://schemas.openxmlformats.org/markup-compatibility/2006">
          <mc:Choice xmlns:p14="http://schemas.microsoft.com/office/powerpoint/2010/main" Requires="p14">
            <p:contentPart p14:bwMode="auto" r:id="rId151">
              <p14:nvContentPartPr>
                <p14:cNvPr id="102" name="잉크 101">
                  <a:extLst>
                    <a:ext uri="{FF2B5EF4-FFF2-40B4-BE49-F238E27FC236}">
                      <a16:creationId xmlns:a16="http://schemas.microsoft.com/office/drawing/2014/main" id="{3B5B3E04-EAC9-44F7-903E-F458E4C221AD}"/>
                    </a:ext>
                  </a:extLst>
                </p14:cNvPr>
                <p14:cNvContentPartPr/>
                <p14:nvPr/>
              </p14:nvContentPartPr>
              <p14:xfrm>
                <a:off x="8580997" y="1183366"/>
                <a:ext cx="116280" cy="360"/>
              </p14:xfrm>
            </p:contentPart>
          </mc:Choice>
          <mc:Fallback>
            <p:pic>
              <p:nvPicPr>
                <p:cNvPr id="102" name="잉크 101">
                  <a:extLst>
                    <a:ext uri="{FF2B5EF4-FFF2-40B4-BE49-F238E27FC236}">
                      <a16:creationId xmlns:a16="http://schemas.microsoft.com/office/drawing/2014/main" id="{3B5B3E04-EAC9-44F7-903E-F458E4C221AD}"/>
                    </a:ext>
                  </a:extLst>
                </p:cNvPr>
                <p:cNvPicPr/>
                <p:nvPr/>
              </p:nvPicPr>
              <p:blipFill>
                <a:blip r:embed="rId152"/>
                <a:stretch>
                  <a:fillRect/>
                </a:stretch>
              </p:blipFill>
              <p:spPr>
                <a:xfrm>
                  <a:off x="8571997" y="1174726"/>
                  <a:ext cx="133920" cy="18000"/>
                </a:xfrm>
                <a:prstGeom prst="rect">
                  <a:avLst/>
                </a:prstGeom>
              </p:spPr>
            </p:pic>
          </mc:Fallback>
        </mc:AlternateContent>
      </p:grpSp>
      <p:grpSp>
        <p:nvGrpSpPr>
          <p:cNvPr id="122" name="그룹 121">
            <a:extLst>
              <a:ext uri="{FF2B5EF4-FFF2-40B4-BE49-F238E27FC236}">
                <a16:creationId xmlns:a16="http://schemas.microsoft.com/office/drawing/2014/main" id="{CB6BA54C-07A9-4623-B25B-5D9BF1DBB376}"/>
              </a:ext>
            </a:extLst>
          </p:cNvPr>
          <p:cNvGrpSpPr/>
          <p:nvPr/>
        </p:nvGrpSpPr>
        <p:grpSpPr>
          <a:xfrm>
            <a:off x="8475517" y="304606"/>
            <a:ext cx="703800" cy="282600"/>
            <a:chOff x="8475517" y="304606"/>
            <a:chExt cx="703800" cy="282600"/>
          </a:xfrm>
        </p:grpSpPr>
        <mc:AlternateContent xmlns:mc="http://schemas.openxmlformats.org/markup-compatibility/2006">
          <mc:Choice xmlns:p14="http://schemas.microsoft.com/office/powerpoint/2010/main" Requires="p14">
            <p:contentPart p14:bwMode="auto" r:id="rId153">
              <p14:nvContentPartPr>
                <p14:cNvPr id="106" name="잉크 105">
                  <a:extLst>
                    <a:ext uri="{FF2B5EF4-FFF2-40B4-BE49-F238E27FC236}">
                      <a16:creationId xmlns:a16="http://schemas.microsoft.com/office/drawing/2014/main" id="{AA9C9084-64CF-433B-AF3F-307570EF73C9}"/>
                    </a:ext>
                  </a:extLst>
                </p14:cNvPr>
                <p14:cNvContentPartPr/>
                <p14:nvPr/>
              </p14:nvContentPartPr>
              <p14:xfrm>
                <a:off x="8475517" y="304606"/>
                <a:ext cx="104040" cy="12240"/>
              </p14:xfrm>
            </p:contentPart>
          </mc:Choice>
          <mc:Fallback>
            <p:pic>
              <p:nvPicPr>
                <p:cNvPr id="106" name="잉크 105">
                  <a:extLst>
                    <a:ext uri="{FF2B5EF4-FFF2-40B4-BE49-F238E27FC236}">
                      <a16:creationId xmlns:a16="http://schemas.microsoft.com/office/drawing/2014/main" id="{AA9C9084-64CF-433B-AF3F-307570EF73C9}"/>
                    </a:ext>
                  </a:extLst>
                </p:cNvPr>
                <p:cNvPicPr/>
                <p:nvPr/>
              </p:nvPicPr>
              <p:blipFill>
                <a:blip r:embed="rId154"/>
                <a:stretch>
                  <a:fillRect/>
                </a:stretch>
              </p:blipFill>
              <p:spPr>
                <a:xfrm>
                  <a:off x="8466517" y="295606"/>
                  <a:ext cx="121680" cy="29880"/>
                </a:xfrm>
                <a:prstGeom prst="rect">
                  <a:avLst/>
                </a:prstGeom>
              </p:spPr>
            </p:pic>
          </mc:Fallback>
        </mc:AlternateContent>
        <mc:AlternateContent xmlns:mc="http://schemas.openxmlformats.org/markup-compatibility/2006">
          <mc:Choice xmlns:p14="http://schemas.microsoft.com/office/powerpoint/2010/main" Requires="p14">
            <p:contentPart p14:bwMode="auto" r:id="rId155">
              <p14:nvContentPartPr>
                <p14:cNvPr id="107" name="잉크 106">
                  <a:extLst>
                    <a:ext uri="{FF2B5EF4-FFF2-40B4-BE49-F238E27FC236}">
                      <a16:creationId xmlns:a16="http://schemas.microsoft.com/office/drawing/2014/main" id="{259B894F-1AFB-4E38-9C40-9C3D57BC097E}"/>
                    </a:ext>
                  </a:extLst>
                </p14:cNvPr>
                <p14:cNvContentPartPr/>
                <p14:nvPr/>
              </p14:nvContentPartPr>
              <p14:xfrm>
                <a:off x="8502877" y="328006"/>
                <a:ext cx="19800" cy="60840"/>
              </p14:xfrm>
            </p:contentPart>
          </mc:Choice>
          <mc:Fallback>
            <p:pic>
              <p:nvPicPr>
                <p:cNvPr id="107" name="잉크 106">
                  <a:extLst>
                    <a:ext uri="{FF2B5EF4-FFF2-40B4-BE49-F238E27FC236}">
                      <a16:creationId xmlns:a16="http://schemas.microsoft.com/office/drawing/2014/main" id="{259B894F-1AFB-4E38-9C40-9C3D57BC097E}"/>
                    </a:ext>
                  </a:extLst>
                </p:cNvPr>
                <p:cNvPicPr/>
                <p:nvPr/>
              </p:nvPicPr>
              <p:blipFill>
                <a:blip r:embed="rId156"/>
                <a:stretch>
                  <a:fillRect/>
                </a:stretch>
              </p:blipFill>
              <p:spPr>
                <a:xfrm>
                  <a:off x="8494237" y="319006"/>
                  <a:ext cx="37440" cy="78480"/>
                </a:xfrm>
                <a:prstGeom prst="rect">
                  <a:avLst/>
                </a:prstGeom>
              </p:spPr>
            </p:pic>
          </mc:Fallback>
        </mc:AlternateContent>
        <mc:AlternateContent xmlns:mc="http://schemas.openxmlformats.org/markup-compatibility/2006">
          <mc:Choice xmlns:p14="http://schemas.microsoft.com/office/powerpoint/2010/main" Requires="p14">
            <p:contentPart p14:bwMode="auto" r:id="rId157">
              <p14:nvContentPartPr>
                <p14:cNvPr id="108" name="잉크 107">
                  <a:extLst>
                    <a:ext uri="{FF2B5EF4-FFF2-40B4-BE49-F238E27FC236}">
                      <a16:creationId xmlns:a16="http://schemas.microsoft.com/office/drawing/2014/main" id="{CFDB80AB-E56B-4B20-8511-A0E54166E611}"/>
                    </a:ext>
                  </a:extLst>
                </p14:cNvPr>
                <p14:cNvContentPartPr/>
                <p14:nvPr/>
              </p14:nvContentPartPr>
              <p14:xfrm>
                <a:off x="8569117" y="304606"/>
                <a:ext cx="24840" cy="158400"/>
              </p14:xfrm>
            </p:contentPart>
          </mc:Choice>
          <mc:Fallback>
            <p:pic>
              <p:nvPicPr>
                <p:cNvPr id="108" name="잉크 107">
                  <a:extLst>
                    <a:ext uri="{FF2B5EF4-FFF2-40B4-BE49-F238E27FC236}">
                      <a16:creationId xmlns:a16="http://schemas.microsoft.com/office/drawing/2014/main" id="{CFDB80AB-E56B-4B20-8511-A0E54166E611}"/>
                    </a:ext>
                  </a:extLst>
                </p:cNvPr>
                <p:cNvPicPr/>
                <p:nvPr/>
              </p:nvPicPr>
              <p:blipFill>
                <a:blip r:embed="rId158"/>
                <a:stretch>
                  <a:fillRect/>
                </a:stretch>
              </p:blipFill>
              <p:spPr>
                <a:xfrm>
                  <a:off x="8560117" y="295606"/>
                  <a:ext cx="42480" cy="176040"/>
                </a:xfrm>
                <a:prstGeom prst="rect">
                  <a:avLst/>
                </a:prstGeom>
              </p:spPr>
            </p:pic>
          </mc:Fallback>
        </mc:AlternateContent>
        <mc:AlternateContent xmlns:mc="http://schemas.openxmlformats.org/markup-compatibility/2006">
          <mc:Choice xmlns:p14="http://schemas.microsoft.com/office/powerpoint/2010/main" Requires="p14">
            <p:contentPart p14:bwMode="auto" r:id="rId159">
              <p14:nvContentPartPr>
                <p14:cNvPr id="109" name="잉크 108">
                  <a:extLst>
                    <a:ext uri="{FF2B5EF4-FFF2-40B4-BE49-F238E27FC236}">
                      <a16:creationId xmlns:a16="http://schemas.microsoft.com/office/drawing/2014/main" id="{59903F1F-882E-4CC2-BF76-7CB1A2C0C96A}"/>
                    </a:ext>
                  </a:extLst>
                </p14:cNvPr>
                <p14:cNvContentPartPr/>
                <p14:nvPr/>
              </p14:nvContentPartPr>
              <p14:xfrm>
                <a:off x="8533837" y="448606"/>
                <a:ext cx="108360" cy="32040"/>
              </p14:xfrm>
            </p:contentPart>
          </mc:Choice>
          <mc:Fallback>
            <p:pic>
              <p:nvPicPr>
                <p:cNvPr id="109" name="잉크 108">
                  <a:extLst>
                    <a:ext uri="{FF2B5EF4-FFF2-40B4-BE49-F238E27FC236}">
                      <a16:creationId xmlns:a16="http://schemas.microsoft.com/office/drawing/2014/main" id="{59903F1F-882E-4CC2-BF76-7CB1A2C0C96A}"/>
                    </a:ext>
                  </a:extLst>
                </p:cNvPr>
                <p:cNvPicPr/>
                <p:nvPr/>
              </p:nvPicPr>
              <p:blipFill>
                <a:blip r:embed="rId160"/>
                <a:stretch>
                  <a:fillRect/>
                </a:stretch>
              </p:blipFill>
              <p:spPr>
                <a:xfrm>
                  <a:off x="8525197" y="439966"/>
                  <a:ext cx="126000" cy="49680"/>
                </a:xfrm>
                <a:prstGeom prst="rect">
                  <a:avLst/>
                </a:prstGeom>
              </p:spPr>
            </p:pic>
          </mc:Fallback>
        </mc:AlternateContent>
        <mc:AlternateContent xmlns:mc="http://schemas.openxmlformats.org/markup-compatibility/2006">
          <mc:Choice xmlns:p14="http://schemas.microsoft.com/office/powerpoint/2010/main" Requires="p14">
            <p:contentPart p14:bwMode="auto" r:id="rId161">
              <p14:nvContentPartPr>
                <p14:cNvPr id="110" name="잉크 109">
                  <a:extLst>
                    <a:ext uri="{FF2B5EF4-FFF2-40B4-BE49-F238E27FC236}">
                      <a16:creationId xmlns:a16="http://schemas.microsoft.com/office/drawing/2014/main" id="{6D9CE981-010E-4A5C-96F5-D4FFE7988FC4}"/>
                    </a:ext>
                  </a:extLst>
                </p14:cNvPr>
                <p14:cNvContentPartPr/>
                <p14:nvPr/>
              </p14:nvContentPartPr>
              <p14:xfrm>
                <a:off x="8651557" y="374806"/>
                <a:ext cx="55440" cy="360"/>
              </p14:xfrm>
            </p:contentPart>
          </mc:Choice>
          <mc:Fallback>
            <p:pic>
              <p:nvPicPr>
                <p:cNvPr id="110" name="잉크 109">
                  <a:extLst>
                    <a:ext uri="{FF2B5EF4-FFF2-40B4-BE49-F238E27FC236}">
                      <a16:creationId xmlns:a16="http://schemas.microsoft.com/office/drawing/2014/main" id="{6D9CE981-010E-4A5C-96F5-D4FFE7988FC4}"/>
                    </a:ext>
                  </a:extLst>
                </p:cNvPr>
                <p:cNvPicPr/>
                <p:nvPr/>
              </p:nvPicPr>
              <p:blipFill>
                <a:blip r:embed="rId162"/>
                <a:stretch>
                  <a:fillRect/>
                </a:stretch>
              </p:blipFill>
              <p:spPr>
                <a:xfrm>
                  <a:off x="8642557" y="366166"/>
                  <a:ext cx="730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63">
              <p14:nvContentPartPr>
                <p14:cNvPr id="111" name="잉크 110">
                  <a:extLst>
                    <a:ext uri="{FF2B5EF4-FFF2-40B4-BE49-F238E27FC236}">
                      <a16:creationId xmlns:a16="http://schemas.microsoft.com/office/drawing/2014/main" id="{65283D9F-CD30-4E61-9FEE-87597451F69C}"/>
                    </a:ext>
                  </a:extLst>
                </p14:cNvPr>
                <p14:cNvContentPartPr/>
                <p14:nvPr/>
              </p14:nvContentPartPr>
              <p14:xfrm>
                <a:off x="8709877" y="351406"/>
                <a:ext cx="58680" cy="159480"/>
              </p14:xfrm>
            </p:contentPart>
          </mc:Choice>
          <mc:Fallback>
            <p:pic>
              <p:nvPicPr>
                <p:cNvPr id="111" name="잉크 110">
                  <a:extLst>
                    <a:ext uri="{FF2B5EF4-FFF2-40B4-BE49-F238E27FC236}">
                      <a16:creationId xmlns:a16="http://schemas.microsoft.com/office/drawing/2014/main" id="{65283D9F-CD30-4E61-9FEE-87597451F69C}"/>
                    </a:ext>
                  </a:extLst>
                </p:cNvPr>
                <p:cNvPicPr/>
                <p:nvPr/>
              </p:nvPicPr>
              <p:blipFill>
                <a:blip r:embed="rId164"/>
                <a:stretch>
                  <a:fillRect/>
                </a:stretch>
              </p:blipFill>
              <p:spPr>
                <a:xfrm>
                  <a:off x="8700877" y="342766"/>
                  <a:ext cx="76320" cy="177120"/>
                </a:xfrm>
                <a:prstGeom prst="rect">
                  <a:avLst/>
                </a:prstGeom>
              </p:spPr>
            </p:pic>
          </mc:Fallback>
        </mc:AlternateContent>
        <mc:AlternateContent xmlns:mc="http://schemas.openxmlformats.org/markup-compatibility/2006">
          <mc:Choice xmlns:p14="http://schemas.microsoft.com/office/powerpoint/2010/main" Requires="p14">
            <p:contentPart p14:bwMode="auto" r:id="rId165">
              <p14:nvContentPartPr>
                <p14:cNvPr id="112" name="잉크 111">
                  <a:extLst>
                    <a:ext uri="{FF2B5EF4-FFF2-40B4-BE49-F238E27FC236}">
                      <a16:creationId xmlns:a16="http://schemas.microsoft.com/office/drawing/2014/main" id="{B437A83A-6D12-4599-A0BA-7ABEE953403D}"/>
                    </a:ext>
                  </a:extLst>
                </p14:cNvPr>
                <p14:cNvContentPartPr/>
                <p14:nvPr/>
              </p14:nvContentPartPr>
              <p14:xfrm>
                <a:off x="8511517" y="499366"/>
                <a:ext cx="235080" cy="87840"/>
              </p14:xfrm>
            </p:contentPart>
          </mc:Choice>
          <mc:Fallback>
            <p:pic>
              <p:nvPicPr>
                <p:cNvPr id="112" name="잉크 111">
                  <a:extLst>
                    <a:ext uri="{FF2B5EF4-FFF2-40B4-BE49-F238E27FC236}">
                      <a16:creationId xmlns:a16="http://schemas.microsoft.com/office/drawing/2014/main" id="{B437A83A-6D12-4599-A0BA-7ABEE953403D}"/>
                    </a:ext>
                  </a:extLst>
                </p:cNvPr>
                <p:cNvPicPr/>
                <p:nvPr/>
              </p:nvPicPr>
              <p:blipFill>
                <a:blip r:embed="rId166"/>
                <a:stretch>
                  <a:fillRect/>
                </a:stretch>
              </p:blipFill>
              <p:spPr>
                <a:xfrm>
                  <a:off x="8502877" y="490366"/>
                  <a:ext cx="252720" cy="105480"/>
                </a:xfrm>
                <a:prstGeom prst="rect">
                  <a:avLst/>
                </a:prstGeom>
              </p:spPr>
            </p:pic>
          </mc:Fallback>
        </mc:AlternateContent>
        <mc:AlternateContent xmlns:mc="http://schemas.openxmlformats.org/markup-compatibility/2006">
          <mc:Choice xmlns:p14="http://schemas.microsoft.com/office/powerpoint/2010/main" Requires="p14">
            <p:contentPart p14:bwMode="auto" r:id="rId167">
              <p14:nvContentPartPr>
                <p14:cNvPr id="113" name="잉크 112">
                  <a:extLst>
                    <a:ext uri="{FF2B5EF4-FFF2-40B4-BE49-F238E27FC236}">
                      <a16:creationId xmlns:a16="http://schemas.microsoft.com/office/drawing/2014/main" id="{D49E6B2B-4E77-440E-BE82-343C13B61653}"/>
                    </a:ext>
                  </a:extLst>
                </p14:cNvPr>
                <p14:cNvContentPartPr/>
                <p14:nvPr/>
              </p14:nvContentPartPr>
              <p14:xfrm>
                <a:off x="8756677" y="338086"/>
                <a:ext cx="132480" cy="112320"/>
              </p14:xfrm>
            </p:contentPart>
          </mc:Choice>
          <mc:Fallback>
            <p:pic>
              <p:nvPicPr>
                <p:cNvPr id="113" name="잉크 112">
                  <a:extLst>
                    <a:ext uri="{FF2B5EF4-FFF2-40B4-BE49-F238E27FC236}">
                      <a16:creationId xmlns:a16="http://schemas.microsoft.com/office/drawing/2014/main" id="{D49E6B2B-4E77-440E-BE82-343C13B61653}"/>
                    </a:ext>
                  </a:extLst>
                </p:cNvPr>
                <p:cNvPicPr/>
                <p:nvPr/>
              </p:nvPicPr>
              <p:blipFill>
                <a:blip r:embed="rId168"/>
                <a:stretch>
                  <a:fillRect/>
                </a:stretch>
              </p:blipFill>
              <p:spPr>
                <a:xfrm>
                  <a:off x="8748037" y="329086"/>
                  <a:ext cx="150120" cy="129960"/>
                </a:xfrm>
                <a:prstGeom prst="rect">
                  <a:avLst/>
                </a:prstGeom>
              </p:spPr>
            </p:pic>
          </mc:Fallback>
        </mc:AlternateContent>
        <mc:AlternateContent xmlns:mc="http://schemas.openxmlformats.org/markup-compatibility/2006">
          <mc:Choice xmlns:p14="http://schemas.microsoft.com/office/powerpoint/2010/main" Requires="p14">
            <p:contentPart p14:bwMode="auto" r:id="rId169">
              <p14:nvContentPartPr>
                <p14:cNvPr id="114" name="잉크 113">
                  <a:extLst>
                    <a:ext uri="{FF2B5EF4-FFF2-40B4-BE49-F238E27FC236}">
                      <a16:creationId xmlns:a16="http://schemas.microsoft.com/office/drawing/2014/main" id="{2B015A1C-E42C-45A0-9AEF-A7A1D1E97A4E}"/>
                    </a:ext>
                  </a:extLst>
                </p14:cNvPr>
                <p14:cNvContentPartPr/>
                <p14:nvPr/>
              </p14:nvContentPartPr>
              <p14:xfrm>
                <a:off x="8793397" y="357526"/>
                <a:ext cx="156240" cy="77040"/>
              </p14:xfrm>
            </p:contentPart>
          </mc:Choice>
          <mc:Fallback>
            <p:pic>
              <p:nvPicPr>
                <p:cNvPr id="114" name="잉크 113">
                  <a:extLst>
                    <a:ext uri="{FF2B5EF4-FFF2-40B4-BE49-F238E27FC236}">
                      <a16:creationId xmlns:a16="http://schemas.microsoft.com/office/drawing/2014/main" id="{2B015A1C-E42C-45A0-9AEF-A7A1D1E97A4E}"/>
                    </a:ext>
                  </a:extLst>
                </p:cNvPr>
                <p:cNvPicPr/>
                <p:nvPr/>
              </p:nvPicPr>
              <p:blipFill>
                <a:blip r:embed="rId170"/>
                <a:stretch>
                  <a:fillRect/>
                </a:stretch>
              </p:blipFill>
              <p:spPr>
                <a:xfrm>
                  <a:off x="8784757" y="348526"/>
                  <a:ext cx="173880" cy="94680"/>
                </a:xfrm>
                <a:prstGeom prst="rect">
                  <a:avLst/>
                </a:prstGeom>
              </p:spPr>
            </p:pic>
          </mc:Fallback>
        </mc:AlternateContent>
        <mc:AlternateContent xmlns:mc="http://schemas.openxmlformats.org/markup-compatibility/2006">
          <mc:Choice xmlns:p14="http://schemas.microsoft.com/office/powerpoint/2010/main" Requires="p14">
            <p:contentPart p14:bwMode="auto" r:id="rId171">
              <p14:nvContentPartPr>
                <p14:cNvPr id="115" name="잉크 114">
                  <a:extLst>
                    <a:ext uri="{FF2B5EF4-FFF2-40B4-BE49-F238E27FC236}">
                      <a16:creationId xmlns:a16="http://schemas.microsoft.com/office/drawing/2014/main" id="{E998B1D9-52FC-4DA1-82A2-455A1407A4C0}"/>
                    </a:ext>
                  </a:extLst>
                </p14:cNvPr>
                <p14:cNvContentPartPr/>
                <p14:nvPr/>
              </p14:nvContentPartPr>
              <p14:xfrm>
                <a:off x="8885917" y="362926"/>
                <a:ext cx="69120" cy="94320"/>
              </p14:xfrm>
            </p:contentPart>
          </mc:Choice>
          <mc:Fallback>
            <p:pic>
              <p:nvPicPr>
                <p:cNvPr id="115" name="잉크 114">
                  <a:extLst>
                    <a:ext uri="{FF2B5EF4-FFF2-40B4-BE49-F238E27FC236}">
                      <a16:creationId xmlns:a16="http://schemas.microsoft.com/office/drawing/2014/main" id="{E998B1D9-52FC-4DA1-82A2-455A1407A4C0}"/>
                    </a:ext>
                  </a:extLst>
                </p:cNvPr>
                <p:cNvPicPr/>
                <p:nvPr/>
              </p:nvPicPr>
              <p:blipFill>
                <a:blip r:embed="rId172"/>
                <a:stretch>
                  <a:fillRect/>
                </a:stretch>
              </p:blipFill>
              <p:spPr>
                <a:xfrm>
                  <a:off x="8876917" y="353926"/>
                  <a:ext cx="86760" cy="111960"/>
                </a:xfrm>
                <a:prstGeom prst="rect">
                  <a:avLst/>
                </a:prstGeom>
              </p:spPr>
            </p:pic>
          </mc:Fallback>
        </mc:AlternateContent>
        <mc:AlternateContent xmlns:mc="http://schemas.openxmlformats.org/markup-compatibility/2006">
          <mc:Choice xmlns:p14="http://schemas.microsoft.com/office/powerpoint/2010/main" Requires="p14">
            <p:contentPart p14:bwMode="auto" r:id="rId173">
              <p14:nvContentPartPr>
                <p14:cNvPr id="116" name="잉크 115">
                  <a:extLst>
                    <a:ext uri="{FF2B5EF4-FFF2-40B4-BE49-F238E27FC236}">
                      <a16:creationId xmlns:a16="http://schemas.microsoft.com/office/drawing/2014/main" id="{EFA57A43-6750-46F8-BD78-7660D1159DDA}"/>
                    </a:ext>
                  </a:extLst>
                </p14:cNvPr>
                <p14:cNvContentPartPr/>
                <p14:nvPr/>
              </p14:nvContentPartPr>
              <p14:xfrm>
                <a:off x="8944237" y="339526"/>
                <a:ext cx="23760" cy="175320"/>
              </p14:xfrm>
            </p:contentPart>
          </mc:Choice>
          <mc:Fallback>
            <p:pic>
              <p:nvPicPr>
                <p:cNvPr id="116" name="잉크 115">
                  <a:extLst>
                    <a:ext uri="{FF2B5EF4-FFF2-40B4-BE49-F238E27FC236}">
                      <a16:creationId xmlns:a16="http://schemas.microsoft.com/office/drawing/2014/main" id="{EFA57A43-6750-46F8-BD78-7660D1159DDA}"/>
                    </a:ext>
                  </a:extLst>
                </p:cNvPr>
                <p:cNvPicPr/>
                <p:nvPr/>
              </p:nvPicPr>
              <p:blipFill>
                <a:blip r:embed="rId174"/>
                <a:stretch>
                  <a:fillRect/>
                </a:stretch>
              </p:blipFill>
              <p:spPr>
                <a:xfrm>
                  <a:off x="8935597" y="330526"/>
                  <a:ext cx="41400" cy="192960"/>
                </a:xfrm>
                <a:prstGeom prst="rect">
                  <a:avLst/>
                </a:prstGeom>
              </p:spPr>
            </p:pic>
          </mc:Fallback>
        </mc:AlternateContent>
        <mc:AlternateContent xmlns:mc="http://schemas.openxmlformats.org/markup-compatibility/2006">
          <mc:Choice xmlns:p14="http://schemas.microsoft.com/office/powerpoint/2010/main" Requires="p14">
            <p:contentPart p14:bwMode="auto" r:id="rId175">
              <p14:nvContentPartPr>
                <p14:cNvPr id="117" name="잉크 116">
                  <a:extLst>
                    <a:ext uri="{FF2B5EF4-FFF2-40B4-BE49-F238E27FC236}">
                      <a16:creationId xmlns:a16="http://schemas.microsoft.com/office/drawing/2014/main" id="{BEA83F0A-F365-432E-88E3-AA4281AFD218}"/>
                    </a:ext>
                  </a:extLst>
                </p14:cNvPr>
                <p14:cNvContentPartPr/>
                <p14:nvPr/>
              </p14:nvContentPartPr>
              <p14:xfrm>
                <a:off x="8932717" y="527446"/>
                <a:ext cx="42480" cy="41400"/>
              </p14:xfrm>
            </p:contentPart>
          </mc:Choice>
          <mc:Fallback>
            <p:pic>
              <p:nvPicPr>
                <p:cNvPr id="117" name="잉크 116">
                  <a:extLst>
                    <a:ext uri="{FF2B5EF4-FFF2-40B4-BE49-F238E27FC236}">
                      <a16:creationId xmlns:a16="http://schemas.microsoft.com/office/drawing/2014/main" id="{BEA83F0A-F365-432E-88E3-AA4281AFD218}"/>
                    </a:ext>
                  </a:extLst>
                </p:cNvPr>
                <p:cNvPicPr/>
                <p:nvPr/>
              </p:nvPicPr>
              <p:blipFill>
                <a:blip r:embed="rId176"/>
                <a:stretch>
                  <a:fillRect/>
                </a:stretch>
              </p:blipFill>
              <p:spPr>
                <a:xfrm>
                  <a:off x="8924077" y="518446"/>
                  <a:ext cx="60120" cy="59040"/>
                </a:xfrm>
                <a:prstGeom prst="rect">
                  <a:avLst/>
                </a:prstGeom>
              </p:spPr>
            </p:pic>
          </mc:Fallback>
        </mc:AlternateContent>
        <mc:AlternateContent xmlns:mc="http://schemas.openxmlformats.org/markup-compatibility/2006">
          <mc:Choice xmlns:p14="http://schemas.microsoft.com/office/powerpoint/2010/main" Requires="p14">
            <p:contentPart p14:bwMode="auto" r:id="rId177">
              <p14:nvContentPartPr>
                <p14:cNvPr id="118" name="잉크 117">
                  <a:extLst>
                    <a:ext uri="{FF2B5EF4-FFF2-40B4-BE49-F238E27FC236}">
                      <a16:creationId xmlns:a16="http://schemas.microsoft.com/office/drawing/2014/main" id="{79F9E9FE-BCB1-4E2C-A24F-11E4EC1E1BE1}"/>
                    </a:ext>
                  </a:extLst>
                </p14:cNvPr>
                <p14:cNvContentPartPr/>
                <p14:nvPr/>
              </p14:nvContentPartPr>
              <p14:xfrm>
                <a:off x="8967277" y="355726"/>
                <a:ext cx="118800" cy="113400"/>
              </p14:xfrm>
            </p:contentPart>
          </mc:Choice>
          <mc:Fallback>
            <p:pic>
              <p:nvPicPr>
                <p:cNvPr id="118" name="잉크 117">
                  <a:extLst>
                    <a:ext uri="{FF2B5EF4-FFF2-40B4-BE49-F238E27FC236}">
                      <a16:creationId xmlns:a16="http://schemas.microsoft.com/office/drawing/2014/main" id="{79F9E9FE-BCB1-4E2C-A24F-11E4EC1E1BE1}"/>
                    </a:ext>
                  </a:extLst>
                </p:cNvPr>
                <p:cNvPicPr/>
                <p:nvPr/>
              </p:nvPicPr>
              <p:blipFill>
                <a:blip r:embed="rId178"/>
                <a:stretch>
                  <a:fillRect/>
                </a:stretch>
              </p:blipFill>
              <p:spPr>
                <a:xfrm>
                  <a:off x="8958277" y="346726"/>
                  <a:ext cx="136440" cy="131040"/>
                </a:xfrm>
                <a:prstGeom prst="rect">
                  <a:avLst/>
                </a:prstGeom>
              </p:spPr>
            </p:pic>
          </mc:Fallback>
        </mc:AlternateContent>
        <mc:AlternateContent xmlns:mc="http://schemas.openxmlformats.org/markup-compatibility/2006">
          <mc:Choice xmlns:p14="http://schemas.microsoft.com/office/powerpoint/2010/main" Requires="p14">
            <p:contentPart p14:bwMode="auto" r:id="rId179">
              <p14:nvContentPartPr>
                <p14:cNvPr id="119" name="잉크 118">
                  <a:extLst>
                    <a:ext uri="{FF2B5EF4-FFF2-40B4-BE49-F238E27FC236}">
                      <a16:creationId xmlns:a16="http://schemas.microsoft.com/office/drawing/2014/main" id="{21F4B0D0-693E-4200-942F-53CCFD0CD58A}"/>
                    </a:ext>
                  </a:extLst>
                </p14:cNvPr>
                <p14:cNvContentPartPr/>
                <p14:nvPr/>
              </p14:nvContentPartPr>
              <p14:xfrm>
                <a:off x="9002557" y="456886"/>
                <a:ext cx="116280" cy="12240"/>
              </p14:xfrm>
            </p:contentPart>
          </mc:Choice>
          <mc:Fallback>
            <p:pic>
              <p:nvPicPr>
                <p:cNvPr id="119" name="잉크 118">
                  <a:extLst>
                    <a:ext uri="{FF2B5EF4-FFF2-40B4-BE49-F238E27FC236}">
                      <a16:creationId xmlns:a16="http://schemas.microsoft.com/office/drawing/2014/main" id="{21F4B0D0-693E-4200-942F-53CCFD0CD58A}"/>
                    </a:ext>
                  </a:extLst>
                </p:cNvPr>
                <p:cNvPicPr/>
                <p:nvPr/>
              </p:nvPicPr>
              <p:blipFill>
                <a:blip r:embed="rId180"/>
                <a:stretch>
                  <a:fillRect/>
                </a:stretch>
              </p:blipFill>
              <p:spPr>
                <a:xfrm>
                  <a:off x="8993917" y="448246"/>
                  <a:ext cx="133920" cy="29880"/>
                </a:xfrm>
                <a:prstGeom prst="rect">
                  <a:avLst/>
                </a:prstGeom>
              </p:spPr>
            </p:pic>
          </mc:Fallback>
        </mc:AlternateContent>
        <mc:AlternateContent xmlns:mc="http://schemas.openxmlformats.org/markup-compatibility/2006">
          <mc:Choice xmlns:p14="http://schemas.microsoft.com/office/powerpoint/2010/main" Requires="p14">
            <p:contentPart p14:bwMode="auto" r:id="rId181">
              <p14:nvContentPartPr>
                <p14:cNvPr id="120" name="잉크 119">
                  <a:extLst>
                    <a:ext uri="{FF2B5EF4-FFF2-40B4-BE49-F238E27FC236}">
                      <a16:creationId xmlns:a16="http://schemas.microsoft.com/office/drawing/2014/main" id="{434818C9-1C1E-4461-B498-E1A1F0D0F92E}"/>
                    </a:ext>
                  </a:extLst>
                </p14:cNvPr>
                <p14:cNvContentPartPr/>
                <p14:nvPr/>
              </p14:nvContentPartPr>
              <p14:xfrm>
                <a:off x="9072757" y="468406"/>
                <a:ext cx="24120" cy="59400"/>
              </p14:xfrm>
            </p:contentPart>
          </mc:Choice>
          <mc:Fallback>
            <p:pic>
              <p:nvPicPr>
                <p:cNvPr id="120" name="잉크 119">
                  <a:extLst>
                    <a:ext uri="{FF2B5EF4-FFF2-40B4-BE49-F238E27FC236}">
                      <a16:creationId xmlns:a16="http://schemas.microsoft.com/office/drawing/2014/main" id="{434818C9-1C1E-4461-B498-E1A1F0D0F92E}"/>
                    </a:ext>
                  </a:extLst>
                </p:cNvPr>
                <p:cNvPicPr/>
                <p:nvPr/>
              </p:nvPicPr>
              <p:blipFill>
                <a:blip r:embed="rId182"/>
                <a:stretch>
                  <a:fillRect/>
                </a:stretch>
              </p:blipFill>
              <p:spPr>
                <a:xfrm>
                  <a:off x="9064117" y="459766"/>
                  <a:ext cx="41760" cy="77040"/>
                </a:xfrm>
                <a:prstGeom prst="rect">
                  <a:avLst/>
                </a:prstGeom>
              </p:spPr>
            </p:pic>
          </mc:Fallback>
        </mc:AlternateContent>
        <mc:AlternateContent xmlns:mc="http://schemas.openxmlformats.org/markup-compatibility/2006">
          <mc:Choice xmlns:p14="http://schemas.microsoft.com/office/powerpoint/2010/main" Requires="p14">
            <p:contentPart p14:bwMode="auto" r:id="rId183">
              <p14:nvContentPartPr>
                <p14:cNvPr id="121" name="잉크 120">
                  <a:extLst>
                    <a:ext uri="{FF2B5EF4-FFF2-40B4-BE49-F238E27FC236}">
                      <a16:creationId xmlns:a16="http://schemas.microsoft.com/office/drawing/2014/main" id="{23454B8F-6F25-48C0-AC75-8DF083A05B7E}"/>
                    </a:ext>
                  </a:extLst>
                </p14:cNvPr>
                <p14:cNvContentPartPr/>
                <p14:nvPr/>
              </p14:nvContentPartPr>
              <p14:xfrm>
                <a:off x="9166717" y="339526"/>
                <a:ext cx="12600" cy="221760"/>
              </p14:xfrm>
            </p:contentPart>
          </mc:Choice>
          <mc:Fallback>
            <p:pic>
              <p:nvPicPr>
                <p:cNvPr id="121" name="잉크 120">
                  <a:extLst>
                    <a:ext uri="{FF2B5EF4-FFF2-40B4-BE49-F238E27FC236}">
                      <a16:creationId xmlns:a16="http://schemas.microsoft.com/office/drawing/2014/main" id="{23454B8F-6F25-48C0-AC75-8DF083A05B7E}"/>
                    </a:ext>
                  </a:extLst>
                </p:cNvPr>
                <p:cNvPicPr/>
                <p:nvPr/>
              </p:nvPicPr>
              <p:blipFill>
                <a:blip r:embed="rId184"/>
                <a:stretch>
                  <a:fillRect/>
                </a:stretch>
              </p:blipFill>
              <p:spPr>
                <a:xfrm>
                  <a:off x="9158077" y="330526"/>
                  <a:ext cx="30240" cy="239400"/>
                </a:xfrm>
                <a:prstGeom prst="rect">
                  <a:avLst/>
                </a:prstGeom>
              </p:spPr>
            </p:pic>
          </mc:Fallback>
        </mc:AlternateContent>
      </p:grpSp>
      <p:grpSp>
        <p:nvGrpSpPr>
          <p:cNvPr id="129" name="그룹 128">
            <a:extLst>
              <a:ext uri="{FF2B5EF4-FFF2-40B4-BE49-F238E27FC236}">
                <a16:creationId xmlns:a16="http://schemas.microsoft.com/office/drawing/2014/main" id="{67DBD856-698E-4A40-AF4E-1DC0806B4650}"/>
              </a:ext>
            </a:extLst>
          </p:cNvPr>
          <p:cNvGrpSpPr/>
          <p:nvPr/>
        </p:nvGrpSpPr>
        <p:grpSpPr>
          <a:xfrm>
            <a:off x="7980046" y="656326"/>
            <a:ext cx="273240" cy="162720"/>
            <a:chOff x="7980046" y="656326"/>
            <a:chExt cx="273240" cy="162720"/>
          </a:xfrm>
        </p:grpSpPr>
        <mc:AlternateContent xmlns:mc="http://schemas.openxmlformats.org/markup-compatibility/2006">
          <mc:Choice xmlns:p14="http://schemas.microsoft.com/office/powerpoint/2010/main" Requires="p14">
            <p:contentPart p14:bwMode="auto" r:id="rId185">
              <p14:nvContentPartPr>
                <p14:cNvPr id="123" name="잉크 122">
                  <a:extLst>
                    <a:ext uri="{FF2B5EF4-FFF2-40B4-BE49-F238E27FC236}">
                      <a16:creationId xmlns:a16="http://schemas.microsoft.com/office/drawing/2014/main" id="{3FDAF135-1A89-4BC1-B472-5F6870055373}"/>
                    </a:ext>
                  </a:extLst>
                </p14:cNvPr>
                <p14:cNvContentPartPr/>
                <p14:nvPr/>
              </p14:nvContentPartPr>
              <p14:xfrm>
                <a:off x="8149966" y="691246"/>
                <a:ext cx="103320" cy="93240"/>
              </p14:xfrm>
            </p:contentPart>
          </mc:Choice>
          <mc:Fallback>
            <p:pic>
              <p:nvPicPr>
                <p:cNvPr id="123" name="잉크 122">
                  <a:extLst>
                    <a:ext uri="{FF2B5EF4-FFF2-40B4-BE49-F238E27FC236}">
                      <a16:creationId xmlns:a16="http://schemas.microsoft.com/office/drawing/2014/main" id="{3FDAF135-1A89-4BC1-B472-5F6870055373}"/>
                    </a:ext>
                  </a:extLst>
                </p:cNvPr>
                <p:cNvPicPr/>
                <p:nvPr/>
              </p:nvPicPr>
              <p:blipFill>
                <a:blip r:embed="rId186"/>
                <a:stretch>
                  <a:fillRect/>
                </a:stretch>
              </p:blipFill>
              <p:spPr>
                <a:xfrm>
                  <a:off x="8140966" y="682606"/>
                  <a:ext cx="120960" cy="110880"/>
                </a:xfrm>
                <a:prstGeom prst="rect">
                  <a:avLst/>
                </a:prstGeom>
              </p:spPr>
            </p:pic>
          </mc:Fallback>
        </mc:AlternateContent>
        <mc:AlternateContent xmlns:mc="http://schemas.openxmlformats.org/markup-compatibility/2006">
          <mc:Choice xmlns:p14="http://schemas.microsoft.com/office/powerpoint/2010/main" Requires="p14">
            <p:contentPart p14:bwMode="auto" r:id="rId187">
              <p14:nvContentPartPr>
                <p14:cNvPr id="124" name="잉크 123">
                  <a:extLst>
                    <a:ext uri="{FF2B5EF4-FFF2-40B4-BE49-F238E27FC236}">
                      <a16:creationId xmlns:a16="http://schemas.microsoft.com/office/drawing/2014/main" id="{3851B10F-1107-44EC-9B70-744D5F0D42EB}"/>
                    </a:ext>
                  </a:extLst>
                </p14:cNvPr>
                <p14:cNvContentPartPr/>
                <p14:nvPr/>
              </p14:nvContentPartPr>
              <p14:xfrm>
                <a:off x="7980046" y="656326"/>
                <a:ext cx="117720" cy="162720"/>
              </p14:xfrm>
            </p:contentPart>
          </mc:Choice>
          <mc:Fallback>
            <p:pic>
              <p:nvPicPr>
                <p:cNvPr id="124" name="잉크 123">
                  <a:extLst>
                    <a:ext uri="{FF2B5EF4-FFF2-40B4-BE49-F238E27FC236}">
                      <a16:creationId xmlns:a16="http://schemas.microsoft.com/office/drawing/2014/main" id="{3851B10F-1107-44EC-9B70-744D5F0D42EB}"/>
                    </a:ext>
                  </a:extLst>
                </p:cNvPr>
                <p:cNvPicPr/>
                <p:nvPr/>
              </p:nvPicPr>
              <p:blipFill>
                <a:blip r:embed="rId188"/>
                <a:stretch>
                  <a:fillRect/>
                </a:stretch>
              </p:blipFill>
              <p:spPr>
                <a:xfrm>
                  <a:off x="7971406" y="647326"/>
                  <a:ext cx="135360" cy="180360"/>
                </a:xfrm>
                <a:prstGeom prst="rect">
                  <a:avLst/>
                </a:prstGeom>
              </p:spPr>
            </p:pic>
          </mc:Fallback>
        </mc:AlternateContent>
      </p:grpSp>
      <p:grpSp>
        <p:nvGrpSpPr>
          <p:cNvPr id="131" name="그룹 130">
            <a:extLst>
              <a:ext uri="{FF2B5EF4-FFF2-40B4-BE49-F238E27FC236}">
                <a16:creationId xmlns:a16="http://schemas.microsoft.com/office/drawing/2014/main" id="{C0FC708E-DAA6-423E-BA0E-DBFFCA3E5105}"/>
              </a:ext>
            </a:extLst>
          </p:cNvPr>
          <p:cNvGrpSpPr/>
          <p:nvPr/>
        </p:nvGrpSpPr>
        <p:grpSpPr>
          <a:xfrm>
            <a:off x="8428606" y="679726"/>
            <a:ext cx="281880" cy="173520"/>
            <a:chOff x="8428606" y="679726"/>
            <a:chExt cx="281880" cy="173520"/>
          </a:xfrm>
        </p:grpSpPr>
        <mc:AlternateContent xmlns:mc="http://schemas.openxmlformats.org/markup-compatibility/2006">
          <mc:Choice xmlns:p14="http://schemas.microsoft.com/office/powerpoint/2010/main" Requires="p14">
            <p:contentPart p14:bwMode="auto" r:id="rId189">
              <p14:nvContentPartPr>
                <p14:cNvPr id="125" name="잉크 124">
                  <a:extLst>
                    <a:ext uri="{FF2B5EF4-FFF2-40B4-BE49-F238E27FC236}">
                      <a16:creationId xmlns:a16="http://schemas.microsoft.com/office/drawing/2014/main" id="{4A2F117C-A3E0-45F8-A3C1-62D9ABB32E01}"/>
                    </a:ext>
                  </a:extLst>
                </p14:cNvPr>
                <p14:cNvContentPartPr/>
                <p14:nvPr/>
              </p14:nvContentPartPr>
              <p14:xfrm>
                <a:off x="8487286" y="679726"/>
                <a:ext cx="109080" cy="60480"/>
              </p14:xfrm>
            </p:contentPart>
          </mc:Choice>
          <mc:Fallback>
            <p:pic>
              <p:nvPicPr>
                <p:cNvPr id="125" name="잉크 124">
                  <a:extLst>
                    <a:ext uri="{FF2B5EF4-FFF2-40B4-BE49-F238E27FC236}">
                      <a16:creationId xmlns:a16="http://schemas.microsoft.com/office/drawing/2014/main" id="{4A2F117C-A3E0-45F8-A3C1-62D9ABB32E01}"/>
                    </a:ext>
                  </a:extLst>
                </p:cNvPr>
                <p:cNvPicPr/>
                <p:nvPr/>
              </p:nvPicPr>
              <p:blipFill>
                <a:blip r:embed="rId190"/>
                <a:stretch>
                  <a:fillRect/>
                </a:stretch>
              </p:blipFill>
              <p:spPr>
                <a:xfrm>
                  <a:off x="8478286" y="671086"/>
                  <a:ext cx="126720" cy="78120"/>
                </a:xfrm>
                <a:prstGeom prst="rect">
                  <a:avLst/>
                </a:prstGeom>
              </p:spPr>
            </p:pic>
          </mc:Fallback>
        </mc:AlternateContent>
        <mc:AlternateContent xmlns:mc="http://schemas.openxmlformats.org/markup-compatibility/2006">
          <mc:Choice xmlns:p14="http://schemas.microsoft.com/office/powerpoint/2010/main" Requires="p14">
            <p:contentPart p14:bwMode="auto" r:id="rId191">
              <p14:nvContentPartPr>
                <p14:cNvPr id="126" name="잉크 125">
                  <a:extLst>
                    <a:ext uri="{FF2B5EF4-FFF2-40B4-BE49-F238E27FC236}">
                      <a16:creationId xmlns:a16="http://schemas.microsoft.com/office/drawing/2014/main" id="{94386016-85D4-4C10-B652-8B7C3B0288EB}"/>
                    </a:ext>
                  </a:extLst>
                </p14:cNvPr>
                <p14:cNvContentPartPr/>
                <p14:nvPr/>
              </p14:nvContentPartPr>
              <p14:xfrm>
                <a:off x="8428606" y="773326"/>
                <a:ext cx="139680" cy="360"/>
              </p14:xfrm>
            </p:contentPart>
          </mc:Choice>
          <mc:Fallback>
            <p:pic>
              <p:nvPicPr>
                <p:cNvPr id="126" name="잉크 125">
                  <a:extLst>
                    <a:ext uri="{FF2B5EF4-FFF2-40B4-BE49-F238E27FC236}">
                      <a16:creationId xmlns:a16="http://schemas.microsoft.com/office/drawing/2014/main" id="{94386016-85D4-4C10-B652-8B7C3B0288EB}"/>
                    </a:ext>
                  </a:extLst>
                </p:cNvPr>
                <p:cNvPicPr/>
                <p:nvPr/>
              </p:nvPicPr>
              <p:blipFill>
                <a:blip r:embed="rId192"/>
                <a:stretch>
                  <a:fillRect/>
                </a:stretch>
              </p:blipFill>
              <p:spPr>
                <a:xfrm>
                  <a:off x="8419966" y="764326"/>
                  <a:ext cx="15732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93">
              <p14:nvContentPartPr>
                <p14:cNvPr id="127" name="잉크 126">
                  <a:extLst>
                    <a:ext uri="{FF2B5EF4-FFF2-40B4-BE49-F238E27FC236}">
                      <a16:creationId xmlns:a16="http://schemas.microsoft.com/office/drawing/2014/main" id="{203733CA-4ADD-4FED-844A-532B1BCDFE30}"/>
                    </a:ext>
                  </a:extLst>
                </p14:cNvPr>
                <p14:cNvContentPartPr/>
                <p14:nvPr/>
              </p14:nvContentPartPr>
              <p14:xfrm>
                <a:off x="8502766" y="785206"/>
                <a:ext cx="43200" cy="61920"/>
              </p14:xfrm>
            </p:contentPart>
          </mc:Choice>
          <mc:Fallback>
            <p:pic>
              <p:nvPicPr>
                <p:cNvPr id="127" name="잉크 126">
                  <a:extLst>
                    <a:ext uri="{FF2B5EF4-FFF2-40B4-BE49-F238E27FC236}">
                      <a16:creationId xmlns:a16="http://schemas.microsoft.com/office/drawing/2014/main" id="{203733CA-4ADD-4FED-844A-532B1BCDFE30}"/>
                    </a:ext>
                  </a:extLst>
                </p:cNvPr>
                <p:cNvPicPr/>
                <p:nvPr/>
              </p:nvPicPr>
              <p:blipFill>
                <a:blip r:embed="rId194"/>
                <a:stretch>
                  <a:fillRect/>
                </a:stretch>
              </p:blipFill>
              <p:spPr>
                <a:xfrm>
                  <a:off x="8493766" y="776566"/>
                  <a:ext cx="60840" cy="79560"/>
                </a:xfrm>
                <a:prstGeom prst="rect">
                  <a:avLst/>
                </a:prstGeom>
              </p:spPr>
            </p:pic>
          </mc:Fallback>
        </mc:AlternateContent>
        <mc:AlternateContent xmlns:mc="http://schemas.openxmlformats.org/markup-compatibility/2006">
          <mc:Choice xmlns:p14="http://schemas.microsoft.com/office/powerpoint/2010/main" Requires="p14">
            <p:contentPart p14:bwMode="auto" r:id="rId195">
              <p14:nvContentPartPr>
                <p14:cNvPr id="130" name="잉크 129">
                  <a:extLst>
                    <a:ext uri="{FF2B5EF4-FFF2-40B4-BE49-F238E27FC236}">
                      <a16:creationId xmlns:a16="http://schemas.microsoft.com/office/drawing/2014/main" id="{F288B017-CCF4-441F-9074-738BF6EEF4F8}"/>
                    </a:ext>
                  </a:extLst>
                </p14:cNvPr>
                <p14:cNvContentPartPr/>
                <p14:nvPr/>
              </p14:nvContentPartPr>
              <p14:xfrm>
                <a:off x="8626606" y="714646"/>
                <a:ext cx="83880" cy="138600"/>
              </p14:xfrm>
            </p:contentPart>
          </mc:Choice>
          <mc:Fallback>
            <p:pic>
              <p:nvPicPr>
                <p:cNvPr id="130" name="잉크 129">
                  <a:extLst>
                    <a:ext uri="{FF2B5EF4-FFF2-40B4-BE49-F238E27FC236}">
                      <a16:creationId xmlns:a16="http://schemas.microsoft.com/office/drawing/2014/main" id="{F288B017-CCF4-441F-9074-738BF6EEF4F8}"/>
                    </a:ext>
                  </a:extLst>
                </p:cNvPr>
                <p:cNvPicPr/>
                <p:nvPr/>
              </p:nvPicPr>
              <p:blipFill>
                <a:blip r:embed="rId196"/>
                <a:stretch>
                  <a:fillRect/>
                </a:stretch>
              </p:blipFill>
              <p:spPr>
                <a:xfrm>
                  <a:off x="8617606" y="706006"/>
                  <a:ext cx="101520" cy="15624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97">
            <p14:nvContentPartPr>
              <p14:cNvPr id="132" name="잉크 131">
                <a:extLst>
                  <a:ext uri="{FF2B5EF4-FFF2-40B4-BE49-F238E27FC236}">
                    <a16:creationId xmlns:a16="http://schemas.microsoft.com/office/drawing/2014/main" id="{12781B12-2149-493F-B655-3AA4889815F3}"/>
                  </a:ext>
                </a:extLst>
              </p14:cNvPr>
              <p14:cNvContentPartPr/>
              <p14:nvPr/>
            </p14:nvContentPartPr>
            <p14:xfrm>
              <a:off x="8053486" y="1535446"/>
              <a:ext cx="92160" cy="360"/>
            </p14:xfrm>
          </p:contentPart>
        </mc:Choice>
        <mc:Fallback>
          <p:pic>
            <p:nvPicPr>
              <p:cNvPr id="132" name="잉크 131">
                <a:extLst>
                  <a:ext uri="{FF2B5EF4-FFF2-40B4-BE49-F238E27FC236}">
                    <a16:creationId xmlns:a16="http://schemas.microsoft.com/office/drawing/2014/main" id="{12781B12-2149-493F-B655-3AA4889815F3}"/>
                  </a:ext>
                </a:extLst>
              </p:cNvPr>
              <p:cNvPicPr/>
              <p:nvPr/>
            </p:nvPicPr>
            <p:blipFill>
              <a:blip r:embed="rId8"/>
              <a:stretch>
                <a:fillRect/>
              </a:stretch>
            </p:blipFill>
            <p:spPr>
              <a:xfrm>
                <a:off x="8044486" y="1526446"/>
                <a:ext cx="1098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98">
            <p14:nvContentPartPr>
              <p14:cNvPr id="133" name="잉크 132">
                <a:extLst>
                  <a:ext uri="{FF2B5EF4-FFF2-40B4-BE49-F238E27FC236}">
                    <a16:creationId xmlns:a16="http://schemas.microsoft.com/office/drawing/2014/main" id="{5B679E61-A645-41CA-AF50-5F66D0AAB027}"/>
                  </a:ext>
                </a:extLst>
              </p14:cNvPr>
              <p14:cNvContentPartPr/>
              <p14:nvPr/>
            </p14:nvContentPartPr>
            <p14:xfrm>
              <a:off x="8123686" y="1558846"/>
              <a:ext cx="55440" cy="360"/>
            </p14:xfrm>
          </p:contentPart>
        </mc:Choice>
        <mc:Fallback>
          <p:pic>
            <p:nvPicPr>
              <p:cNvPr id="133" name="잉크 132">
                <a:extLst>
                  <a:ext uri="{FF2B5EF4-FFF2-40B4-BE49-F238E27FC236}">
                    <a16:creationId xmlns:a16="http://schemas.microsoft.com/office/drawing/2014/main" id="{5B679E61-A645-41CA-AF50-5F66D0AAB027}"/>
                  </a:ext>
                </a:extLst>
              </p:cNvPr>
              <p:cNvPicPr/>
              <p:nvPr/>
            </p:nvPicPr>
            <p:blipFill>
              <a:blip r:embed="rId199"/>
              <a:stretch>
                <a:fillRect/>
              </a:stretch>
            </p:blipFill>
            <p:spPr>
              <a:xfrm>
                <a:off x="8115046" y="1549846"/>
                <a:ext cx="730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00">
            <p14:nvContentPartPr>
              <p14:cNvPr id="141" name="잉크 140">
                <a:extLst>
                  <a:ext uri="{FF2B5EF4-FFF2-40B4-BE49-F238E27FC236}">
                    <a16:creationId xmlns:a16="http://schemas.microsoft.com/office/drawing/2014/main" id="{227181F1-E94B-48BA-B66D-B3C46D13E62F}"/>
                  </a:ext>
                </a:extLst>
              </p14:cNvPr>
              <p14:cNvContentPartPr/>
              <p14:nvPr/>
            </p14:nvContentPartPr>
            <p14:xfrm>
              <a:off x="3471046" y="2167966"/>
              <a:ext cx="2176560" cy="71640"/>
            </p14:xfrm>
          </p:contentPart>
        </mc:Choice>
        <mc:Fallback>
          <p:pic>
            <p:nvPicPr>
              <p:cNvPr id="141" name="잉크 140">
                <a:extLst>
                  <a:ext uri="{FF2B5EF4-FFF2-40B4-BE49-F238E27FC236}">
                    <a16:creationId xmlns:a16="http://schemas.microsoft.com/office/drawing/2014/main" id="{227181F1-E94B-48BA-B66D-B3C46D13E62F}"/>
                  </a:ext>
                </a:extLst>
              </p:cNvPr>
              <p:cNvPicPr/>
              <p:nvPr/>
            </p:nvPicPr>
            <p:blipFill>
              <a:blip r:embed="rId201"/>
              <a:stretch>
                <a:fillRect/>
              </a:stretch>
            </p:blipFill>
            <p:spPr>
              <a:xfrm>
                <a:off x="3462046" y="2159326"/>
                <a:ext cx="2194200" cy="89280"/>
              </a:xfrm>
              <a:prstGeom prst="rect">
                <a:avLst/>
              </a:prstGeom>
            </p:spPr>
          </p:pic>
        </mc:Fallback>
      </mc:AlternateContent>
      <mc:AlternateContent xmlns:mc="http://schemas.openxmlformats.org/markup-compatibility/2006">
        <mc:Choice xmlns:p14="http://schemas.microsoft.com/office/powerpoint/2010/main" Requires="p14">
          <p:contentPart p14:bwMode="auto" r:id="rId202">
            <p14:nvContentPartPr>
              <p14:cNvPr id="142" name="잉크 141">
                <a:extLst>
                  <a:ext uri="{FF2B5EF4-FFF2-40B4-BE49-F238E27FC236}">
                    <a16:creationId xmlns:a16="http://schemas.microsoft.com/office/drawing/2014/main" id="{B4CADCDD-1D09-4AAD-B403-F47B6D71A50F}"/>
                  </a:ext>
                </a:extLst>
              </p14:cNvPr>
              <p14:cNvContentPartPr/>
              <p14:nvPr/>
            </p14:nvContentPartPr>
            <p14:xfrm>
              <a:off x="5213086" y="2002726"/>
              <a:ext cx="357840" cy="202680"/>
            </p14:xfrm>
          </p:contentPart>
        </mc:Choice>
        <mc:Fallback>
          <p:pic>
            <p:nvPicPr>
              <p:cNvPr id="142" name="잉크 141">
                <a:extLst>
                  <a:ext uri="{FF2B5EF4-FFF2-40B4-BE49-F238E27FC236}">
                    <a16:creationId xmlns:a16="http://schemas.microsoft.com/office/drawing/2014/main" id="{B4CADCDD-1D09-4AAD-B403-F47B6D71A50F}"/>
                  </a:ext>
                </a:extLst>
              </p:cNvPr>
              <p:cNvPicPr/>
              <p:nvPr/>
            </p:nvPicPr>
            <p:blipFill>
              <a:blip r:embed="rId203"/>
              <a:stretch>
                <a:fillRect/>
              </a:stretch>
            </p:blipFill>
            <p:spPr>
              <a:xfrm>
                <a:off x="5204446" y="1994086"/>
                <a:ext cx="375480" cy="220320"/>
              </a:xfrm>
              <a:prstGeom prst="rect">
                <a:avLst/>
              </a:prstGeom>
            </p:spPr>
          </p:pic>
        </mc:Fallback>
      </mc:AlternateContent>
      <mc:AlternateContent xmlns:mc="http://schemas.openxmlformats.org/markup-compatibility/2006">
        <mc:Choice xmlns:p14="http://schemas.microsoft.com/office/powerpoint/2010/main" Requires="p14">
          <p:contentPart p14:bwMode="auto" r:id="rId204">
            <p14:nvContentPartPr>
              <p14:cNvPr id="143" name="잉크 142">
                <a:extLst>
                  <a:ext uri="{FF2B5EF4-FFF2-40B4-BE49-F238E27FC236}">
                    <a16:creationId xmlns:a16="http://schemas.microsoft.com/office/drawing/2014/main" id="{29A994D6-D868-4C79-8FEA-58914CB08392}"/>
                  </a:ext>
                </a:extLst>
              </p14:cNvPr>
              <p14:cNvContentPartPr/>
              <p14:nvPr/>
            </p14:nvContentPartPr>
            <p14:xfrm>
              <a:off x="2355766" y="2484766"/>
              <a:ext cx="596880" cy="12600"/>
            </p14:xfrm>
          </p:contentPart>
        </mc:Choice>
        <mc:Fallback>
          <p:pic>
            <p:nvPicPr>
              <p:cNvPr id="143" name="잉크 142">
                <a:extLst>
                  <a:ext uri="{FF2B5EF4-FFF2-40B4-BE49-F238E27FC236}">
                    <a16:creationId xmlns:a16="http://schemas.microsoft.com/office/drawing/2014/main" id="{29A994D6-D868-4C79-8FEA-58914CB08392}"/>
                  </a:ext>
                </a:extLst>
              </p:cNvPr>
              <p:cNvPicPr/>
              <p:nvPr/>
            </p:nvPicPr>
            <p:blipFill>
              <a:blip r:embed="rId205"/>
              <a:stretch>
                <a:fillRect/>
              </a:stretch>
            </p:blipFill>
            <p:spPr>
              <a:xfrm>
                <a:off x="2347126" y="2476126"/>
                <a:ext cx="614520" cy="30240"/>
              </a:xfrm>
              <a:prstGeom prst="rect">
                <a:avLst/>
              </a:prstGeom>
            </p:spPr>
          </p:pic>
        </mc:Fallback>
      </mc:AlternateContent>
      <p:grpSp>
        <p:nvGrpSpPr>
          <p:cNvPr id="158" name="그룹 157">
            <a:extLst>
              <a:ext uri="{FF2B5EF4-FFF2-40B4-BE49-F238E27FC236}">
                <a16:creationId xmlns:a16="http://schemas.microsoft.com/office/drawing/2014/main" id="{236AA868-4330-4D58-8277-F7787444432A}"/>
              </a:ext>
            </a:extLst>
          </p:cNvPr>
          <p:cNvGrpSpPr/>
          <p:nvPr/>
        </p:nvGrpSpPr>
        <p:grpSpPr>
          <a:xfrm>
            <a:off x="4301926" y="2238526"/>
            <a:ext cx="1913400" cy="282600"/>
            <a:chOff x="4301926" y="2238526"/>
            <a:chExt cx="1913400" cy="282600"/>
          </a:xfrm>
        </p:grpSpPr>
        <mc:AlternateContent xmlns:mc="http://schemas.openxmlformats.org/markup-compatibility/2006">
          <mc:Choice xmlns:p14="http://schemas.microsoft.com/office/powerpoint/2010/main" Requires="p14">
            <p:contentPart p14:bwMode="auto" r:id="rId206">
              <p14:nvContentPartPr>
                <p14:cNvPr id="144" name="잉크 143">
                  <a:extLst>
                    <a:ext uri="{FF2B5EF4-FFF2-40B4-BE49-F238E27FC236}">
                      <a16:creationId xmlns:a16="http://schemas.microsoft.com/office/drawing/2014/main" id="{A2F26999-AC45-46E6-B363-DB4431C9F84F}"/>
                    </a:ext>
                  </a:extLst>
                </p14:cNvPr>
                <p14:cNvContentPartPr/>
                <p14:nvPr/>
              </p14:nvContentPartPr>
              <p14:xfrm>
                <a:off x="4301926" y="2461006"/>
                <a:ext cx="1112760" cy="47520"/>
              </p14:xfrm>
            </p:contentPart>
          </mc:Choice>
          <mc:Fallback>
            <p:pic>
              <p:nvPicPr>
                <p:cNvPr id="144" name="잉크 143">
                  <a:extLst>
                    <a:ext uri="{FF2B5EF4-FFF2-40B4-BE49-F238E27FC236}">
                      <a16:creationId xmlns:a16="http://schemas.microsoft.com/office/drawing/2014/main" id="{A2F26999-AC45-46E6-B363-DB4431C9F84F}"/>
                    </a:ext>
                  </a:extLst>
                </p:cNvPr>
                <p:cNvPicPr/>
                <p:nvPr/>
              </p:nvPicPr>
              <p:blipFill>
                <a:blip r:embed="rId207"/>
                <a:stretch>
                  <a:fillRect/>
                </a:stretch>
              </p:blipFill>
              <p:spPr>
                <a:xfrm>
                  <a:off x="4292926" y="2452366"/>
                  <a:ext cx="1130400" cy="65160"/>
                </a:xfrm>
                <a:prstGeom prst="rect">
                  <a:avLst/>
                </a:prstGeom>
              </p:spPr>
            </p:pic>
          </mc:Fallback>
        </mc:AlternateContent>
        <mc:AlternateContent xmlns:mc="http://schemas.openxmlformats.org/markup-compatibility/2006">
          <mc:Choice xmlns:p14="http://schemas.microsoft.com/office/powerpoint/2010/main" Requires="p14">
            <p:contentPart p14:bwMode="auto" r:id="rId208">
              <p14:nvContentPartPr>
                <p14:cNvPr id="145" name="잉크 144">
                  <a:extLst>
                    <a:ext uri="{FF2B5EF4-FFF2-40B4-BE49-F238E27FC236}">
                      <a16:creationId xmlns:a16="http://schemas.microsoft.com/office/drawing/2014/main" id="{768D9374-E39F-4390-952F-B5B3B91CD137}"/>
                    </a:ext>
                  </a:extLst>
                </p14:cNvPr>
                <p14:cNvContentPartPr/>
                <p14:nvPr/>
              </p14:nvContentPartPr>
              <p14:xfrm>
                <a:off x="5462566" y="2366686"/>
                <a:ext cx="244440" cy="96480"/>
              </p14:xfrm>
            </p:contentPart>
          </mc:Choice>
          <mc:Fallback>
            <p:pic>
              <p:nvPicPr>
                <p:cNvPr id="145" name="잉크 144">
                  <a:extLst>
                    <a:ext uri="{FF2B5EF4-FFF2-40B4-BE49-F238E27FC236}">
                      <a16:creationId xmlns:a16="http://schemas.microsoft.com/office/drawing/2014/main" id="{768D9374-E39F-4390-952F-B5B3B91CD137}"/>
                    </a:ext>
                  </a:extLst>
                </p:cNvPr>
                <p:cNvPicPr/>
                <p:nvPr/>
              </p:nvPicPr>
              <p:blipFill>
                <a:blip r:embed="rId209"/>
                <a:stretch>
                  <a:fillRect/>
                </a:stretch>
              </p:blipFill>
              <p:spPr>
                <a:xfrm>
                  <a:off x="5453926" y="2358046"/>
                  <a:ext cx="262080" cy="114120"/>
                </a:xfrm>
                <a:prstGeom prst="rect">
                  <a:avLst/>
                </a:prstGeom>
              </p:spPr>
            </p:pic>
          </mc:Fallback>
        </mc:AlternateContent>
        <mc:AlternateContent xmlns:mc="http://schemas.openxmlformats.org/markup-compatibility/2006">
          <mc:Choice xmlns:p14="http://schemas.microsoft.com/office/powerpoint/2010/main" Requires="p14">
            <p:contentPart p14:bwMode="auto" r:id="rId210">
              <p14:nvContentPartPr>
                <p14:cNvPr id="146" name="잉크 145">
                  <a:extLst>
                    <a:ext uri="{FF2B5EF4-FFF2-40B4-BE49-F238E27FC236}">
                      <a16:creationId xmlns:a16="http://schemas.microsoft.com/office/drawing/2014/main" id="{BAB4B7CB-0418-4482-9828-7367377A4C98}"/>
                    </a:ext>
                  </a:extLst>
                </p14:cNvPr>
                <p14:cNvContentPartPr/>
                <p14:nvPr/>
              </p14:nvContentPartPr>
              <p14:xfrm>
                <a:off x="5779006" y="2261926"/>
                <a:ext cx="66960" cy="146880"/>
              </p14:xfrm>
            </p:contentPart>
          </mc:Choice>
          <mc:Fallback>
            <p:pic>
              <p:nvPicPr>
                <p:cNvPr id="146" name="잉크 145">
                  <a:extLst>
                    <a:ext uri="{FF2B5EF4-FFF2-40B4-BE49-F238E27FC236}">
                      <a16:creationId xmlns:a16="http://schemas.microsoft.com/office/drawing/2014/main" id="{BAB4B7CB-0418-4482-9828-7367377A4C98}"/>
                    </a:ext>
                  </a:extLst>
                </p:cNvPr>
                <p:cNvPicPr/>
                <p:nvPr/>
              </p:nvPicPr>
              <p:blipFill>
                <a:blip r:embed="rId211"/>
                <a:stretch>
                  <a:fillRect/>
                </a:stretch>
              </p:blipFill>
              <p:spPr>
                <a:xfrm>
                  <a:off x="5770006" y="2253286"/>
                  <a:ext cx="84600" cy="164520"/>
                </a:xfrm>
                <a:prstGeom prst="rect">
                  <a:avLst/>
                </a:prstGeom>
              </p:spPr>
            </p:pic>
          </mc:Fallback>
        </mc:AlternateContent>
        <mc:AlternateContent xmlns:mc="http://schemas.openxmlformats.org/markup-compatibility/2006">
          <mc:Choice xmlns:p14="http://schemas.microsoft.com/office/powerpoint/2010/main" Requires="p14">
            <p:contentPart p14:bwMode="auto" r:id="rId212">
              <p14:nvContentPartPr>
                <p14:cNvPr id="147" name="잉크 146">
                  <a:extLst>
                    <a:ext uri="{FF2B5EF4-FFF2-40B4-BE49-F238E27FC236}">
                      <a16:creationId xmlns:a16="http://schemas.microsoft.com/office/drawing/2014/main" id="{DAF689E3-F328-4FA1-961F-FA0FA2607F02}"/>
                    </a:ext>
                  </a:extLst>
                </p14:cNvPr>
                <p14:cNvContentPartPr/>
                <p14:nvPr/>
              </p14:nvContentPartPr>
              <p14:xfrm>
                <a:off x="5779006" y="2320966"/>
                <a:ext cx="67680" cy="12240"/>
              </p14:xfrm>
            </p:contentPart>
          </mc:Choice>
          <mc:Fallback>
            <p:pic>
              <p:nvPicPr>
                <p:cNvPr id="147" name="잉크 146">
                  <a:extLst>
                    <a:ext uri="{FF2B5EF4-FFF2-40B4-BE49-F238E27FC236}">
                      <a16:creationId xmlns:a16="http://schemas.microsoft.com/office/drawing/2014/main" id="{DAF689E3-F328-4FA1-961F-FA0FA2607F02}"/>
                    </a:ext>
                  </a:extLst>
                </p:cNvPr>
                <p:cNvPicPr/>
                <p:nvPr/>
              </p:nvPicPr>
              <p:blipFill>
                <a:blip r:embed="rId213"/>
                <a:stretch>
                  <a:fillRect/>
                </a:stretch>
              </p:blipFill>
              <p:spPr>
                <a:xfrm>
                  <a:off x="5770366" y="2311966"/>
                  <a:ext cx="85320" cy="29880"/>
                </a:xfrm>
                <a:prstGeom prst="rect">
                  <a:avLst/>
                </a:prstGeom>
              </p:spPr>
            </p:pic>
          </mc:Fallback>
        </mc:AlternateContent>
        <mc:AlternateContent xmlns:mc="http://schemas.openxmlformats.org/markup-compatibility/2006">
          <mc:Choice xmlns:p14="http://schemas.microsoft.com/office/powerpoint/2010/main" Requires="p14">
            <p:contentPart p14:bwMode="auto" r:id="rId214">
              <p14:nvContentPartPr>
                <p14:cNvPr id="148" name="잉크 147">
                  <a:extLst>
                    <a:ext uri="{FF2B5EF4-FFF2-40B4-BE49-F238E27FC236}">
                      <a16:creationId xmlns:a16="http://schemas.microsoft.com/office/drawing/2014/main" id="{0FF5D531-12B1-44E5-B0A3-AE366B1C9D8E}"/>
                    </a:ext>
                  </a:extLst>
                </p14:cNvPr>
                <p14:cNvContentPartPr/>
                <p14:nvPr/>
              </p14:nvContentPartPr>
              <p14:xfrm>
                <a:off x="5872966" y="2320966"/>
                <a:ext cx="12240" cy="93600"/>
              </p14:xfrm>
            </p:contentPart>
          </mc:Choice>
          <mc:Fallback>
            <p:pic>
              <p:nvPicPr>
                <p:cNvPr id="148" name="잉크 147">
                  <a:extLst>
                    <a:ext uri="{FF2B5EF4-FFF2-40B4-BE49-F238E27FC236}">
                      <a16:creationId xmlns:a16="http://schemas.microsoft.com/office/drawing/2014/main" id="{0FF5D531-12B1-44E5-B0A3-AE366B1C9D8E}"/>
                    </a:ext>
                  </a:extLst>
                </p:cNvPr>
                <p:cNvPicPr/>
                <p:nvPr/>
              </p:nvPicPr>
              <p:blipFill>
                <a:blip r:embed="rId215"/>
                <a:stretch>
                  <a:fillRect/>
                </a:stretch>
              </p:blipFill>
              <p:spPr>
                <a:xfrm>
                  <a:off x="5864326" y="2311966"/>
                  <a:ext cx="29880" cy="111240"/>
                </a:xfrm>
                <a:prstGeom prst="rect">
                  <a:avLst/>
                </a:prstGeom>
              </p:spPr>
            </p:pic>
          </mc:Fallback>
        </mc:AlternateContent>
        <mc:AlternateContent xmlns:mc="http://schemas.openxmlformats.org/markup-compatibility/2006">
          <mc:Choice xmlns:p14="http://schemas.microsoft.com/office/powerpoint/2010/main" Requires="p14">
            <p:contentPart p14:bwMode="auto" r:id="rId216">
              <p14:nvContentPartPr>
                <p14:cNvPr id="149" name="잉크 148">
                  <a:extLst>
                    <a:ext uri="{FF2B5EF4-FFF2-40B4-BE49-F238E27FC236}">
                      <a16:creationId xmlns:a16="http://schemas.microsoft.com/office/drawing/2014/main" id="{864B76C4-21A8-4082-91E9-271CCED791B9}"/>
                    </a:ext>
                  </a:extLst>
                </p14:cNvPr>
                <p14:cNvContentPartPr/>
                <p14:nvPr/>
              </p14:nvContentPartPr>
              <p14:xfrm>
                <a:off x="5920126" y="2320966"/>
                <a:ext cx="11880" cy="360"/>
              </p14:xfrm>
            </p:contentPart>
          </mc:Choice>
          <mc:Fallback>
            <p:pic>
              <p:nvPicPr>
                <p:cNvPr id="149" name="잉크 148">
                  <a:extLst>
                    <a:ext uri="{FF2B5EF4-FFF2-40B4-BE49-F238E27FC236}">
                      <a16:creationId xmlns:a16="http://schemas.microsoft.com/office/drawing/2014/main" id="{864B76C4-21A8-4082-91E9-271CCED791B9}"/>
                    </a:ext>
                  </a:extLst>
                </p:cNvPr>
                <p:cNvPicPr/>
                <p:nvPr/>
              </p:nvPicPr>
              <p:blipFill>
                <a:blip r:embed="rId217"/>
                <a:stretch>
                  <a:fillRect/>
                </a:stretch>
              </p:blipFill>
              <p:spPr>
                <a:xfrm>
                  <a:off x="5911126" y="2311966"/>
                  <a:ext cx="2952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18">
              <p14:nvContentPartPr>
                <p14:cNvPr id="150" name="잉크 149">
                  <a:extLst>
                    <a:ext uri="{FF2B5EF4-FFF2-40B4-BE49-F238E27FC236}">
                      <a16:creationId xmlns:a16="http://schemas.microsoft.com/office/drawing/2014/main" id="{03BB7D19-2C54-491B-AA3F-96AD3F28AAF0}"/>
                    </a:ext>
                  </a:extLst>
                </p14:cNvPr>
                <p14:cNvContentPartPr/>
                <p14:nvPr/>
              </p14:nvContentPartPr>
              <p14:xfrm>
                <a:off x="5848126" y="2379286"/>
                <a:ext cx="36000" cy="103680"/>
              </p14:xfrm>
            </p:contentPart>
          </mc:Choice>
          <mc:Fallback>
            <p:pic>
              <p:nvPicPr>
                <p:cNvPr id="150" name="잉크 149">
                  <a:extLst>
                    <a:ext uri="{FF2B5EF4-FFF2-40B4-BE49-F238E27FC236}">
                      <a16:creationId xmlns:a16="http://schemas.microsoft.com/office/drawing/2014/main" id="{03BB7D19-2C54-491B-AA3F-96AD3F28AAF0}"/>
                    </a:ext>
                  </a:extLst>
                </p:cNvPr>
                <p:cNvPicPr/>
                <p:nvPr/>
              </p:nvPicPr>
              <p:blipFill>
                <a:blip r:embed="rId219"/>
                <a:stretch>
                  <a:fillRect/>
                </a:stretch>
              </p:blipFill>
              <p:spPr>
                <a:xfrm>
                  <a:off x="5839486" y="2370646"/>
                  <a:ext cx="53640" cy="121320"/>
                </a:xfrm>
                <a:prstGeom prst="rect">
                  <a:avLst/>
                </a:prstGeom>
              </p:spPr>
            </p:pic>
          </mc:Fallback>
        </mc:AlternateContent>
        <mc:AlternateContent xmlns:mc="http://schemas.openxmlformats.org/markup-compatibility/2006">
          <mc:Choice xmlns:p14="http://schemas.microsoft.com/office/powerpoint/2010/main" Requires="p14">
            <p:contentPart p14:bwMode="auto" r:id="rId220">
              <p14:nvContentPartPr>
                <p14:cNvPr id="151" name="잉크 150">
                  <a:extLst>
                    <a:ext uri="{FF2B5EF4-FFF2-40B4-BE49-F238E27FC236}">
                      <a16:creationId xmlns:a16="http://schemas.microsoft.com/office/drawing/2014/main" id="{A36ECC35-59D7-42CB-9C90-D9F53D867C27}"/>
                    </a:ext>
                  </a:extLst>
                </p14:cNvPr>
                <p14:cNvContentPartPr/>
                <p14:nvPr/>
              </p14:nvContentPartPr>
              <p14:xfrm>
                <a:off x="6072046" y="2238526"/>
                <a:ext cx="16920" cy="5040"/>
              </p14:xfrm>
            </p:contentPart>
          </mc:Choice>
          <mc:Fallback>
            <p:pic>
              <p:nvPicPr>
                <p:cNvPr id="151" name="잉크 150">
                  <a:extLst>
                    <a:ext uri="{FF2B5EF4-FFF2-40B4-BE49-F238E27FC236}">
                      <a16:creationId xmlns:a16="http://schemas.microsoft.com/office/drawing/2014/main" id="{A36ECC35-59D7-42CB-9C90-D9F53D867C27}"/>
                    </a:ext>
                  </a:extLst>
                </p:cNvPr>
                <p:cNvPicPr/>
                <p:nvPr/>
              </p:nvPicPr>
              <p:blipFill>
                <a:blip r:embed="rId221"/>
                <a:stretch>
                  <a:fillRect/>
                </a:stretch>
              </p:blipFill>
              <p:spPr>
                <a:xfrm>
                  <a:off x="6063046" y="2229526"/>
                  <a:ext cx="3456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222">
              <p14:nvContentPartPr>
                <p14:cNvPr id="152" name="잉크 151">
                  <a:extLst>
                    <a:ext uri="{FF2B5EF4-FFF2-40B4-BE49-F238E27FC236}">
                      <a16:creationId xmlns:a16="http://schemas.microsoft.com/office/drawing/2014/main" id="{A83CE447-E631-4FE2-BD87-73212255D0CC}"/>
                    </a:ext>
                  </a:extLst>
                </p14:cNvPr>
                <p14:cNvContentPartPr/>
                <p14:nvPr/>
              </p14:nvContentPartPr>
              <p14:xfrm>
                <a:off x="6001846" y="2297566"/>
                <a:ext cx="12240" cy="9360"/>
              </p14:xfrm>
            </p:contentPart>
          </mc:Choice>
          <mc:Fallback>
            <p:pic>
              <p:nvPicPr>
                <p:cNvPr id="152" name="잉크 151">
                  <a:extLst>
                    <a:ext uri="{FF2B5EF4-FFF2-40B4-BE49-F238E27FC236}">
                      <a16:creationId xmlns:a16="http://schemas.microsoft.com/office/drawing/2014/main" id="{A83CE447-E631-4FE2-BD87-73212255D0CC}"/>
                    </a:ext>
                  </a:extLst>
                </p:cNvPr>
                <p:cNvPicPr/>
                <p:nvPr/>
              </p:nvPicPr>
              <p:blipFill>
                <a:blip r:embed="rId223"/>
                <a:stretch>
                  <a:fillRect/>
                </a:stretch>
              </p:blipFill>
              <p:spPr>
                <a:xfrm>
                  <a:off x="5993206" y="2288566"/>
                  <a:ext cx="29880" cy="27000"/>
                </a:xfrm>
                <a:prstGeom prst="rect">
                  <a:avLst/>
                </a:prstGeom>
              </p:spPr>
            </p:pic>
          </mc:Fallback>
        </mc:AlternateContent>
        <mc:AlternateContent xmlns:mc="http://schemas.openxmlformats.org/markup-compatibility/2006">
          <mc:Choice xmlns:p14="http://schemas.microsoft.com/office/powerpoint/2010/main" Requires="p14">
            <p:contentPart p14:bwMode="auto" r:id="rId224">
              <p14:nvContentPartPr>
                <p14:cNvPr id="153" name="잉크 152">
                  <a:extLst>
                    <a:ext uri="{FF2B5EF4-FFF2-40B4-BE49-F238E27FC236}">
                      <a16:creationId xmlns:a16="http://schemas.microsoft.com/office/drawing/2014/main" id="{B981702C-F5B0-4435-A096-2811B51233EF}"/>
                    </a:ext>
                  </a:extLst>
                </p14:cNvPr>
                <p14:cNvContentPartPr/>
                <p14:nvPr/>
              </p14:nvContentPartPr>
              <p14:xfrm>
                <a:off x="5963326" y="2332486"/>
                <a:ext cx="28800" cy="56880"/>
              </p14:xfrm>
            </p:contentPart>
          </mc:Choice>
          <mc:Fallback>
            <p:pic>
              <p:nvPicPr>
                <p:cNvPr id="153" name="잉크 152">
                  <a:extLst>
                    <a:ext uri="{FF2B5EF4-FFF2-40B4-BE49-F238E27FC236}">
                      <a16:creationId xmlns:a16="http://schemas.microsoft.com/office/drawing/2014/main" id="{B981702C-F5B0-4435-A096-2811B51233EF}"/>
                    </a:ext>
                  </a:extLst>
                </p:cNvPr>
                <p:cNvPicPr/>
                <p:nvPr/>
              </p:nvPicPr>
              <p:blipFill>
                <a:blip r:embed="rId225"/>
                <a:stretch>
                  <a:fillRect/>
                </a:stretch>
              </p:blipFill>
              <p:spPr>
                <a:xfrm>
                  <a:off x="5954326" y="2323486"/>
                  <a:ext cx="46440" cy="74520"/>
                </a:xfrm>
                <a:prstGeom prst="rect">
                  <a:avLst/>
                </a:prstGeom>
              </p:spPr>
            </p:pic>
          </mc:Fallback>
        </mc:AlternateContent>
        <mc:AlternateContent xmlns:mc="http://schemas.openxmlformats.org/markup-compatibility/2006">
          <mc:Choice xmlns:p14="http://schemas.microsoft.com/office/powerpoint/2010/main" Requires="p14">
            <p:contentPart p14:bwMode="auto" r:id="rId226">
              <p14:nvContentPartPr>
                <p14:cNvPr id="154" name="잉크 153">
                  <a:extLst>
                    <a:ext uri="{FF2B5EF4-FFF2-40B4-BE49-F238E27FC236}">
                      <a16:creationId xmlns:a16="http://schemas.microsoft.com/office/drawing/2014/main" id="{2B40B4EA-46C0-4DD4-B01A-9E1526DC0D78}"/>
                    </a:ext>
                  </a:extLst>
                </p14:cNvPr>
                <p14:cNvContentPartPr/>
                <p14:nvPr/>
              </p14:nvContentPartPr>
              <p14:xfrm>
                <a:off x="6107326" y="2261926"/>
                <a:ext cx="360" cy="163440"/>
              </p14:xfrm>
            </p:contentPart>
          </mc:Choice>
          <mc:Fallback>
            <p:pic>
              <p:nvPicPr>
                <p:cNvPr id="154" name="잉크 153">
                  <a:extLst>
                    <a:ext uri="{FF2B5EF4-FFF2-40B4-BE49-F238E27FC236}">
                      <a16:creationId xmlns:a16="http://schemas.microsoft.com/office/drawing/2014/main" id="{2B40B4EA-46C0-4DD4-B01A-9E1526DC0D78}"/>
                    </a:ext>
                  </a:extLst>
                </p:cNvPr>
                <p:cNvPicPr/>
                <p:nvPr/>
              </p:nvPicPr>
              <p:blipFill>
                <a:blip r:embed="rId227"/>
                <a:stretch>
                  <a:fillRect/>
                </a:stretch>
              </p:blipFill>
              <p:spPr>
                <a:xfrm>
                  <a:off x="6098686" y="2253286"/>
                  <a:ext cx="18000" cy="181080"/>
                </a:xfrm>
                <a:prstGeom prst="rect">
                  <a:avLst/>
                </a:prstGeom>
              </p:spPr>
            </p:pic>
          </mc:Fallback>
        </mc:AlternateContent>
        <mc:AlternateContent xmlns:mc="http://schemas.openxmlformats.org/markup-compatibility/2006">
          <mc:Choice xmlns:p14="http://schemas.microsoft.com/office/powerpoint/2010/main" Requires="p14">
            <p:contentPart p14:bwMode="auto" r:id="rId228">
              <p14:nvContentPartPr>
                <p14:cNvPr id="155" name="잉크 154">
                  <a:extLst>
                    <a:ext uri="{FF2B5EF4-FFF2-40B4-BE49-F238E27FC236}">
                      <a16:creationId xmlns:a16="http://schemas.microsoft.com/office/drawing/2014/main" id="{3A840127-21E4-47FB-A913-85A9138F4A16}"/>
                    </a:ext>
                  </a:extLst>
                </p14:cNvPr>
                <p14:cNvContentPartPr/>
                <p14:nvPr/>
              </p14:nvContentPartPr>
              <p14:xfrm>
                <a:off x="6142246" y="2324926"/>
                <a:ext cx="73080" cy="19800"/>
              </p14:xfrm>
            </p:contentPart>
          </mc:Choice>
          <mc:Fallback>
            <p:pic>
              <p:nvPicPr>
                <p:cNvPr id="155" name="잉크 154">
                  <a:extLst>
                    <a:ext uri="{FF2B5EF4-FFF2-40B4-BE49-F238E27FC236}">
                      <a16:creationId xmlns:a16="http://schemas.microsoft.com/office/drawing/2014/main" id="{3A840127-21E4-47FB-A913-85A9138F4A16}"/>
                    </a:ext>
                  </a:extLst>
                </p:cNvPr>
                <p:cNvPicPr/>
                <p:nvPr/>
              </p:nvPicPr>
              <p:blipFill>
                <a:blip r:embed="rId229"/>
                <a:stretch>
                  <a:fillRect/>
                </a:stretch>
              </p:blipFill>
              <p:spPr>
                <a:xfrm>
                  <a:off x="6133606" y="2315926"/>
                  <a:ext cx="90720" cy="37440"/>
                </a:xfrm>
                <a:prstGeom prst="rect">
                  <a:avLst/>
                </a:prstGeom>
              </p:spPr>
            </p:pic>
          </mc:Fallback>
        </mc:AlternateContent>
        <mc:AlternateContent xmlns:mc="http://schemas.openxmlformats.org/markup-compatibility/2006">
          <mc:Choice xmlns:p14="http://schemas.microsoft.com/office/powerpoint/2010/main" Requires="p14">
            <p:contentPart p14:bwMode="auto" r:id="rId230">
              <p14:nvContentPartPr>
                <p14:cNvPr id="156" name="잉크 155">
                  <a:extLst>
                    <a:ext uri="{FF2B5EF4-FFF2-40B4-BE49-F238E27FC236}">
                      <a16:creationId xmlns:a16="http://schemas.microsoft.com/office/drawing/2014/main" id="{7AA1E3F0-3323-45F8-B933-FC6FD09AA51D}"/>
                    </a:ext>
                  </a:extLst>
                </p14:cNvPr>
                <p14:cNvContentPartPr/>
                <p14:nvPr/>
              </p14:nvContentPartPr>
              <p14:xfrm>
                <a:off x="6142246" y="2379286"/>
                <a:ext cx="12240" cy="360"/>
              </p14:xfrm>
            </p:contentPart>
          </mc:Choice>
          <mc:Fallback>
            <p:pic>
              <p:nvPicPr>
                <p:cNvPr id="156" name="잉크 155">
                  <a:extLst>
                    <a:ext uri="{FF2B5EF4-FFF2-40B4-BE49-F238E27FC236}">
                      <a16:creationId xmlns:a16="http://schemas.microsoft.com/office/drawing/2014/main" id="{7AA1E3F0-3323-45F8-B933-FC6FD09AA51D}"/>
                    </a:ext>
                  </a:extLst>
                </p:cNvPr>
                <p:cNvPicPr/>
                <p:nvPr/>
              </p:nvPicPr>
              <p:blipFill>
                <a:blip r:embed="rId231"/>
                <a:stretch>
                  <a:fillRect/>
                </a:stretch>
              </p:blipFill>
              <p:spPr>
                <a:xfrm>
                  <a:off x="6133606" y="2370646"/>
                  <a:ext cx="298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232">
              <p14:nvContentPartPr>
                <p14:cNvPr id="157" name="잉크 156">
                  <a:extLst>
                    <a:ext uri="{FF2B5EF4-FFF2-40B4-BE49-F238E27FC236}">
                      <a16:creationId xmlns:a16="http://schemas.microsoft.com/office/drawing/2014/main" id="{92DFEB52-CAB3-411C-9DD9-024BB7F229CE}"/>
                    </a:ext>
                  </a:extLst>
                </p14:cNvPr>
                <p14:cNvContentPartPr/>
                <p14:nvPr/>
              </p14:nvContentPartPr>
              <p14:xfrm>
                <a:off x="6049366" y="2430046"/>
                <a:ext cx="56880" cy="91080"/>
              </p14:xfrm>
            </p:contentPart>
          </mc:Choice>
          <mc:Fallback>
            <p:pic>
              <p:nvPicPr>
                <p:cNvPr id="157" name="잉크 156">
                  <a:extLst>
                    <a:ext uri="{FF2B5EF4-FFF2-40B4-BE49-F238E27FC236}">
                      <a16:creationId xmlns:a16="http://schemas.microsoft.com/office/drawing/2014/main" id="{92DFEB52-CAB3-411C-9DD9-024BB7F229CE}"/>
                    </a:ext>
                  </a:extLst>
                </p:cNvPr>
                <p:cNvPicPr/>
                <p:nvPr/>
              </p:nvPicPr>
              <p:blipFill>
                <a:blip r:embed="rId233"/>
                <a:stretch>
                  <a:fillRect/>
                </a:stretch>
              </p:blipFill>
              <p:spPr>
                <a:xfrm>
                  <a:off x="6040726" y="2421406"/>
                  <a:ext cx="74520" cy="10872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34">
            <p14:nvContentPartPr>
              <p14:cNvPr id="159" name="잉크 158">
                <a:extLst>
                  <a:ext uri="{FF2B5EF4-FFF2-40B4-BE49-F238E27FC236}">
                    <a16:creationId xmlns:a16="http://schemas.microsoft.com/office/drawing/2014/main" id="{06480200-A297-416E-BC7D-6B58DA70CE58}"/>
                  </a:ext>
                </a:extLst>
              </p14:cNvPr>
              <p14:cNvContentPartPr/>
              <p14:nvPr/>
            </p14:nvContentPartPr>
            <p14:xfrm>
              <a:off x="1328326" y="6360526"/>
              <a:ext cx="1760400" cy="122040"/>
            </p14:xfrm>
          </p:contentPart>
        </mc:Choice>
        <mc:Fallback>
          <p:pic>
            <p:nvPicPr>
              <p:cNvPr id="159" name="잉크 158">
                <a:extLst>
                  <a:ext uri="{FF2B5EF4-FFF2-40B4-BE49-F238E27FC236}">
                    <a16:creationId xmlns:a16="http://schemas.microsoft.com/office/drawing/2014/main" id="{06480200-A297-416E-BC7D-6B58DA70CE58}"/>
                  </a:ext>
                </a:extLst>
              </p:cNvPr>
              <p:cNvPicPr/>
              <p:nvPr/>
            </p:nvPicPr>
            <p:blipFill>
              <a:blip r:embed="rId235"/>
              <a:stretch>
                <a:fillRect/>
              </a:stretch>
            </p:blipFill>
            <p:spPr>
              <a:xfrm>
                <a:off x="1319686" y="6351886"/>
                <a:ext cx="1778040" cy="139680"/>
              </a:xfrm>
              <a:prstGeom prst="rect">
                <a:avLst/>
              </a:prstGeom>
            </p:spPr>
          </p:pic>
        </mc:Fallback>
      </mc:AlternateContent>
      <mc:AlternateContent xmlns:mc="http://schemas.openxmlformats.org/markup-compatibility/2006">
        <mc:Choice xmlns:p14="http://schemas.microsoft.com/office/powerpoint/2010/main" Requires="p14">
          <p:contentPart p14:bwMode="auto" r:id="rId236">
            <p14:nvContentPartPr>
              <p14:cNvPr id="160" name="잉크 159">
                <a:extLst>
                  <a:ext uri="{FF2B5EF4-FFF2-40B4-BE49-F238E27FC236}">
                    <a16:creationId xmlns:a16="http://schemas.microsoft.com/office/drawing/2014/main" id="{563AD408-AAD2-4E19-8805-40962F508828}"/>
                  </a:ext>
                </a:extLst>
              </p14:cNvPr>
              <p14:cNvContentPartPr/>
              <p14:nvPr/>
            </p14:nvContentPartPr>
            <p14:xfrm>
              <a:off x="1687606" y="4348126"/>
              <a:ext cx="643680" cy="36000"/>
            </p14:xfrm>
          </p:contentPart>
        </mc:Choice>
        <mc:Fallback>
          <p:pic>
            <p:nvPicPr>
              <p:cNvPr id="160" name="잉크 159">
                <a:extLst>
                  <a:ext uri="{FF2B5EF4-FFF2-40B4-BE49-F238E27FC236}">
                    <a16:creationId xmlns:a16="http://schemas.microsoft.com/office/drawing/2014/main" id="{563AD408-AAD2-4E19-8805-40962F508828}"/>
                  </a:ext>
                </a:extLst>
              </p:cNvPr>
              <p:cNvPicPr/>
              <p:nvPr/>
            </p:nvPicPr>
            <p:blipFill>
              <a:blip r:embed="rId237"/>
              <a:stretch>
                <a:fillRect/>
              </a:stretch>
            </p:blipFill>
            <p:spPr>
              <a:xfrm>
                <a:off x="1678966" y="4339486"/>
                <a:ext cx="661320" cy="53640"/>
              </a:xfrm>
              <a:prstGeom prst="rect">
                <a:avLst/>
              </a:prstGeom>
            </p:spPr>
          </p:pic>
        </mc:Fallback>
      </mc:AlternateContent>
      <mc:AlternateContent xmlns:mc="http://schemas.openxmlformats.org/markup-compatibility/2006">
        <mc:Choice xmlns:p14="http://schemas.microsoft.com/office/powerpoint/2010/main" Requires="p14">
          <p:contentPart p14:bwMode="auto" r:id="rId238">
            <p14:nvContentPartPr>
              <p14:cNvPr id="161" name="잉크 160">
                <a:extLst>
                  <a:ext uri="{FF2B5EF4-FFF2-40B4-BE49-F238E27FC236}">
                    <a16:creationId xmlns:a16="http://schemas.microsoft.com/office/drawing/2014/main" id="{19E029C9-0DAA-4F74-BD59-A1DCFCE990AC}"/>
                  </a:ext>
                </a:extLst>
              </p14:cNvPr>
              <p14:cNvContentPartPr/>
              <p14:nvPr/>
            </p14:nvContentPartPr>
            <p14:xfrm>
              <a:off x="3165046" y="4336966"/>
              <a:ext cx="1006560" cy="47520"/>
            </p14:xfrm>
          </p:contentPart>
        </mc:Choice>
        <mc:Fallback>
          <p:pic>
            <p:nvPicPr>
              <p:cNvPr id="161" name="잉크 160">
                <a:extLst>
                  <a:ext uri="{FF2B5EF4-FFF2-40B4-BE49-F238E27FC236}">
                    <a16:creationId xmlns:a16="http://schemas.microsoft.com/office/drawing/2014/main" id="{19E029C9-0DAA-4F74-BD59-A1DCFCE990AC}"/>
                  </a:ext>
                </a:extLst>
              </p:cNvPr>
              <p:cNvPicPr/>
              <p:nvPr/>
            </p:nvPicPr>
            <p:blipFill>
              <a:blip r:embed="rId239"/>
              <a:stretch>
                <a:fillRect/>
              </a:stretch>
            </p:blipFill>
            <p:spPr>
              <a:xfrm>
                <a:off x="3156046" y="4327966"/>
                <a:ext cx="1024200" cy="65160"/>
              </a:xfrm>
              <a:prstGeom prst="rect">
                <a:avLst/>
              </a:prstGeom>
            </p:spPr>
          </p:pic>
        </mc:Fallback>
      </mc:AlternateContent>
      <mc:AlternateContent xmlns:mc="http://schemas.openxmlformats.org/markup-compatibility/2006">
        <mc:Choice xmlns:p14="http://schemas.microsoft.com/office/powerpoint/2010/main" Requires="p14">
          <p:contentPart p14:bwMode="auto" r:id="rId240">
            <p14:nvContentPartPr>
              <p14:cNvPr id="162" name="잉크 161">
                <a:extLst>
                  <a:ext uri="{FF2B5EF4-FFF2-40B4-BE49-F238E27FC236}">
                    <a16:creationId xmlns:a16="http://schemas.microsoft.com/office/drawing/2014/main" id="{059EF6D5-4332-48EE-A641-9B9C47BFA8DF}"/>
                  </a:ext>
                </a:extLst>
              </p14:cNvPr>
              <p14:cNvContentPartPr/>
              <p14:nvPr/>
            </p14:nvContentPartPr>
            <p14:xfrm>
              <a:off x="4559686" y="4337326"/>
              <a:ext cx="726120" cy="12960"/>
            </p14:xfrm>
          </p:contentPart>
        </mc:Choice>
        <mc:Fallback>
          <p:pic>
            <p:nvPicPr>
              <p:cNvPr id="162" name="잉크 161">
                <a:extLst>
                  <a:ext uri="{FF2B5EF4-FFF2-40B4-BE49-F238E27FC236}">
                    <a16:creationId xmlns:a16="http://schemas.microsoft.com/office/drawing/2014/main" id="{059EF6D5-4332-48EE-A641-9B9C47BFA8DF}"/>
                  </a:ext>
                </a:extLst>
              </p:cNvPr>
              <p:cNvPicPr/>
              <p:nvPr/>
            </p:nvPicPr>
            <p:blipFill>
              <a:blip r:embed="rId241"/>
              <a:stretch>
                <a:fillRect/>
              </a:stretch>
            </p:blipFill>
            <p:spPr>
              <a:xfrm>
                <a:off x="4551046" y="4328686"/>
                <a:ext cx="74376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242">
            <p14:nvContentPartPr>
              <p14:cNvPr id="163" name="잉크 162">
                <a:extLst>
                  <a:ext uri="{FF2B5EF4-FFF2-40B4-BE49-F238E27FC236}">
                    <a16:creationId xmlns:a16="http://schemas.microsoft.com/office/drawing/2014/main" id="{B11D95EF-0B6F-4478-89A6-B15E8DE8D3A7}"/>
                  </a:ext>
                </a:extLst>
              </p14:cNvPr>
              <p14:cNvContentPartPr/>
              <p14:nvPr/>
            </p14:nvContentPartPr>
            <p14:xfrm>
              <a:off x="5826166" y="4325086"/>
              <a:ext cx="878400" cy="15480"/>
            </p14:xfrm>
          </p:contentPart>
        </mc:Choice>
        <mc:Fallback>
          <p:pic>
            <p:nvPicPr>
              <p:cNvPr id="163" name="잉크 162">
                <a:extLst>
                  <a:ext uri="{FF2B5EF4-FFF2-40B4-BE49-F238E27FC236}">
                    <a16:creationId xmlns:a16="http://schemas.microsoft.com/office/drawing/2014/main" id="{B11D95EF-0B6F-4478-89A6-B15E8DE8D3A7}"/>
                  </a:ext>
                </a:extLst>
              </p:cNvPr>
              <p:cNvPicPr/>
              <p:nvPr/>
            </p:nvPicPr>
            <p:blipFill>
              <a:blip r:embed="rId243"/>
              <a:stretch>
                <a:fillRect/>
              </a:stretch>
            </p:blipFill>
            <p:spPr>
              <a:xfrm>
                <a:off x="5817166" y="4316086"/>
                <a:ext cx="896040" cy="33120"/>
              </a:xfrm>
              <a:prstGeom prst="rect">
                <a:avLst/>
              </a:prstGeom>
            </p:spPr>
          </p:pic>
        </mc:Fallback>
      </mc:AlternateContent>
      <mc:AlternateContent xmlns:mc="http://schemas.openxmlformats.org/markup-compatibility/2006">
        <mc:Choice xmlns:p14="http://schemas.microsoft.com/office/powerpoint/2010/main" Requires="p14">
          <p:contentPart p14:bwMode="auto" r:id="rId244">
            <p14:nvContentPartPr>
              <p14:cNvPr id="164" name="잉크 163">
                <a:extLst>
                  <a:ext uri="{FF2B5EF4-FFF2-40B4-BE49-F238E27FC236}">
                    <a16:creationId xmlns:a16="http://schemas.microsoft.com/office/drawing/2014/main" id="{C1EDFD09-1146-4607-9CB4-EB128FC2A20F}"/>
                  </a:ext>
                </a:extLst>
              </p14:cNvPr>
              <p14:cNvContentPartPr/>
              <p14:nvPr/>
            </p14:nvContentPartPr>
            <p14:xfrm>
              <a:off x="3328846" y="7478686"/>
              <a:ext cx="360" cy="360"/>
            </p14:xfrm>
          </p:contentPart>
        </mc:Choice>
        <mc:Fallback>
          <p:pic>
            <p:nvPicPr>
              <p:cNvPr id="164" name="잉크 163">
                <a:extLst>
                  <a:ext uri="{FF2B5EF4-FFF2-40B4-BE49-F238E27FC236}">
                    <a16:creationId xmlns:a16="http://schemas.microsoft.com/office/drawing/2014/main" id="{C1EDFD09-1146-4607-9CB4-EB128FC2A20F}"/>
                  </a:ext>
                </a:extLst>
              </p:cNvPr>
              <p:cNvPicPr/>
              <p:nvPr/>
            </p:nvPicPr>
            <p:blipFill>
              <a:blip r:embed="rId4"/>
              <a:stretch>
                <a:fillRect/>
              </a:stretch>
            </p:blipFill>
            <p:spPr>
              <a:xfrm>
                <a:off x="3320206" y="7470046"/>
                <a:ext cx="18000" cy="18000"/>
              </a:xfrm>
              <a:prstGeom prst="rect">
                <a:avLst/>
              </a:prstGeom>
            </p:spPr>
          </p:pic>
        </mc:Fallback>
      </mc:AlternateContent>
    </p:spTree>
    <p:extLst>
      <p:ext uri="{BB962C8B-B14F-4D97-AF65-F5344CB8AC3E}">
        <p14:creationId xmlns:p14="http://schemas.microsoft.com/office/powerpoint/2010/main" val="2231755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9403806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405229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846608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1275140197"/>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1478061407"/>
      </p:ext>
    </p:extLst>
  </p:cSld>
  <p:clrMapOvr>
    <a:masterClrMapping/>
  </p:clrMapOvr>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grpSp>
        <p:nvGrpSpPr>
          <p:cNvPr id="12" name="그룹 11">
            <a:extLst>
              <a:ext uri="{FF2B5EF4-FFF2-40B4-BE49-F238E27FC236}">
                <a16:creationId xmlns:a16="http://schemas.microsoft.com/office/drawing/2014/main" id="{F88BDD60-A3A6-4759-8BC0-B566A908077E}"/>
              </a:ext>
            </a:extLst>
          </p:cNvPr>
          <p:cNvGrpSpPr/>
          <p:nvPr/>
        </p:nvGrpSpPr>
        <p:grpSpPr>
          <a:xfrm>
            <a:off x="496930" y="2357562"/>
            <a:ext cx="1232640" cy="4376520"/>
            <a:chOff x="496930" y="2357562"/>
            <a:chExt cx="1232640" cy="4376520"/>
          </a:xfrm>
        </p:grpSpPr>
        <mc:AlternateContent xmlns:mc="http://schemas.openxmlformats.org/markup-compatibility/2006">
          <mc:Choice xmlns:p14="http://schemas.microsoft.com/office/powerpoint/2010/main" Requires="p14">
            <p:contentPart p14:bwMode="auto" r:id="rId3">
              <p14:nvContentPartPr>
                <p14:cNvPr id="9" name="잉크 8">
                  <a:extLst>
                    <a:ext uri="{FF2B5EF4-FFF2-40B4-BE49-F238E27FC236}">
                      <a16:creationId xmlns:a16="http://schemas.microsoft.com/office/drawing/2014/main" id="{91393A60-92F3-42E6-AC5F-82E816B74AFA}"/>
                    </a:ext>
                  </a:extLst>
                </p14:cNvPr>
                <p14:cNvContentPartPr/>
                <p14:nvPr/>
              </p14:nvContentPartPr>
              <p14:xfrm>
                <a:off x="496930" y="2357562"/>
                <a:ext cx="1232640" cy="2369880"/>
              </p14:xfrm>
            </p:contentPart>
          </mc:Choice>
          <mc:Fallback>
            <p:pic>
              <p:nvPicPr>
                <p:cNvPr id="9" name="잉크 8">
                  <a:extLst>
                    <a:ext uri="{FF2B5EF4-FFF2-40B4-BE49-F238E27FC236}">
                      <a16:creationId xmlns:a16="http://schemas.microsoft.com/office/drawing/2014/main" id="{91393A60-92F3-42E6-AC5F-82E816B74AFA}"/>
                    </a:ext>
                  </a:extLst>
                </p:cNvPr>
                <p:cNvPicPr/>
                <p:nvPr/>
              </p:nvPicPr>
              <p:blipFill>
                <a:blip r:embed="rId4"/>
                <a:stretch>
                  <a:fillRect/>
                </a:stretch>
              </p:blipFill>
              <p:spPr>
                <a:xfrm>
                  <a:off x="488290" y="2348562"/>
                  <a:ext cx="1250280" cy="238752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0" name="잉크 9">
                  <a:extLst>
                    <a:ext uri="{FF2B5EF4-FFF2-40B4-BE49-F238E27FC236}">
                      <a16:creationId xmlns:a16="http://schemas.microsoft.com/office/drawing/2014/main" id="{FDC086EF-C3F0-4FE4-BBF6-613C1F494F0A}"/>
                    </a:ext>
                  </a:extLst>
                </p14:cNvPr>
                <p14:cNvContentPartPr/>
                <p14:nvPr/>
              </p14:nvContentPartPr>
              <p14:xfrm>
                <a:off x="755770" y="4802682"/>
                <a:ext cx="599040" cy="1030680"/>
              </p14:xfrm>
            </p:contentPart>
          </mc:Choice>
          <mc:Fallback>
            <p:pic>
              <p:nvPicPr>
                <p:cNvPr id="10" name="잉크 9">
                  <a:extLst>
                    <a:ext uri="{FF2B5EF4-FFF2-40B4-BE49-F238E27FC236}">
                      <a16:creationId xmlns:a16="http://schemas.microsoft.com/office/drawing/2014/main" id="{FDC086EF-C3F0-4FE4-BBF6-613C1F494F0A}"/>
                    </a:ext>
                  </a:extLst>
                </p:cNvPr>
                <p:cNvPicPr/>
                <p:nvPr/>
              </p:nvPicPr>
              <p:blipFill>
                <a:blip r:embed="rId6"/>
                <a:stretch>
                  <a:fillRect/>
                </a:stretch>
              </p:blipFill>
              <p:spPr>
                <a:xfrm>
                  <a:off x="747130" y="4794042"/>
                  <a:ext cx="616680" cy="104832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1" name="잉크 10">
                  <a:extLst>
                    <a:ext uri="{FF2B5EF4-FFF2-40B4-BE49-F238E27FC236}">
                      <a16:creationId xmlns:a16="http://schemas.microsoft.com/office/drawing/2014/main" id="{07215F16-CA55-4202-BD84-BEC960D5BB25}"/>
                    </a:ext>
                  </a:extLst>
                </p14:cNvPr>
                <p14:cNvContentPartPr/>
                <p14:nvPr/>
              </p14:nvContentPartPr>
              <p14:xfrm>
                <a:off x="1060690" y="6213162"/>
                <a:ext cx="349560" cy="520920"/>
              </p14:xfrm>
            </p:contentPart>
          </mc:Choice>
          <mc:Fallback>
            <p:pic>
              <p:nvPicPr>
                <p:cNvPr id="11" name="잉크 10">
                  <a:extLst>
                    <a:ext uri="{FF2B5EF4-FFF2-40B4-BE49-F238E27FC236}">
                      <a16:creationId xmlns:a16="http://schemas.microsoft.com/office/drawing/2014/main" id="{07215F16-CA55-4202-BD84-BEC960D5BB25}"/>
                    </a:ext>
                  </a:extLst>
                </p:cNvPr>
                <p:cNvPicPr/>
                <p:nvPr/>
              </p:nvPicPr>
              <p:blipFill>
                <a:blip r:embed="rId8"/>
                <a:stretch>
                  <a:fillRect/>
                </a:stretch>
              </p:blipFill>
              <p:spPr>
                <a:xfrm>
                  <a:off x="1051690" y="6204162"/>
                  <a:ext cx="367200" cy="538560"/>
                </a:xfrm>
                <a:prstGeom prst="rect">
                  <a:avLst/>
                </a:prstGeom>
              </p:spPr>
            </p:pic>
          </mc:Fallback>
        </mc:AlternateContent>
      </p:grpSp>
      <p:grpSp>
        <p:nvGrpSpPr>
          <p:cNvPr id="16" name="그룹 15">
            <a:extLst>
              <a:ext uri="{FF2B5EF4-FFF2-40B4-BE49-F238E27FC236}">
                <a16:creationId xmlns:a16="http://schemas.microsoft.com/office/drawing/2014/main" id="{2C2F28A8-FBB8-45E0-9343-009C0B93A4FE}"/>
              </a:ext>
            </a:extLst>
          </p:cNvPr>
          <p:cNvGrpSpPr/>
          <p:nvPr/>
        </p:nvGrpSpPr>
        <p:grpSpPr>
          <a:xfrm>
            <a:off x="4339210" y="2445402"/>
            <a:ext cx="343080" cy="4246920"/>
            <a:chOff x="4339210" y="2445402"/>
            <a:chExt cx="343080" cy="4246920"/>
          </a:xfrm>
        </p:grpSpPr>
        <mc:AlternateContent xmlns:mc="http://schemas.openxmlformats.org/markup-compatibility/2006">
          <mc:Choice xmlns:p14="http://schemas.microsoft.com/office/powerpoint/2010/main" Requires="p14">
            <p:contentPart p14:bwMode="auto" r:id="rId9">
              <p14:nvContentPartPr>
                <p14:cNvPr id="13" name="잉크 12">
                  <a:extLst>
                    <a:ext uri="{FF2B5EF4-FFF2-40B4-BE49-F238E27FC236}">
                      <a16:creationId xmlns:a16="http://schemas.microsoft.com/office/drawing/2014/main" id="{BCE40F1E-16DE-44BB-A8FF-20CA6CC34D38}"/>
                    </a:ext>
                  </a:extLst>
                </p14:cNvPr>
                <p14:cNvContentPartPr/>
                <p14:nvPr/>
              </p14:nvContentPartPr>
              <p14:xfrm>
                <a:off x="4416610" y="2445402"/>
                <a:ext cx="265680" cy="2287800"/>
              </p14:xfrm>
            </p:contentPart>
          </mc:Choice>
          <mc:Fallback>
            <p:pic>
              <p:nvPicPr>
                <p:cNvPr id="13" name="잉크 12">
                  <a:extLst>
                    <a:ext uri="{FF2B5EF4-FFF2-40B4-BE49-F238E27FC236}">
                      <a16:creationId xmlns:a16="http://schemas.microsoft.com/office/drawing/2014/main" id="{BCE40F1E-16DE-44BB-A8FF-20CA6CC34D38}"/>
                    </a:ext>
                  </a:extLst>
                </p:cNvPr>
                <p:cNvPicPr/>
                <p:nvPr/>
              </p:nvPicPr>
              <p:blipFill>
                <a:blip r:embed="rId10"/>
                <a:stretch>
                  <a:fillRect/>
                </a:stretch>
              </p:blipFill>
              <p:spPr>
                <a:xfrm>
                  <a:off x="4407610" y="2436402"/>
                  <a:ext cx="283320" cy="23054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4" name="잉크 13">
                  <a:extLst>
                    <a:ext uri="{FF2B5EF4-FFF2-40B4-BE49-F238E27FC236}">
                      <a16:creationId xmlns:a16="http://schemas.microsoft.com/office/drawing/2014/main" id="{13628D94-2115-4F25-964E-D18054EE49B8}"/>
                    </a:ext>
                  </a:extLst>
                </p14:cNvPr>
                <p14:cNvContentPartPr/>
                <p14:nvPr/>
              </p14:nvContentPartPr>
              <p14:xfrm>
                <a:off x="4425970" y="4945962"/>
                <a:ext cx="178920" cy="1046880"/>
              </p14:xfrm>
            </p:contentPart>
          </mc:Choice>
          <mc:Fallback>
            <p:pic>
              <p:nvPicPr>
                <p:cNvPr id="14" name="잉크 13">
                  <a:extLst>
                    <a:ext uri="{FF2B5EF4-FFF2-40B4-BE49-F238E27FC236}">
                      <a16:creationId xmlns:a16="http://schemas.microsoft.com/office/drawing/2014/main" id="{13628D94-2115-4F25-964E-D18054EE49B8}"/>
                    </a:ext>
                  </a:extLst>
                </p:cNvPr>
                <p:cNvPicPr/>
                <p:nvPr/>
              </p:nvPicPr>
              <p:blipFill>
                <a:blip r:embed="rId12"/>
                <a:stretch>
                  <a:fillRect/>
                </a:stretch>
              </p:blipFill>
              <p:spPr>
                <a:xfrm>
                  <a:off x="4417330" y="4937322"/>
                  <a:ext cx="196560" cy="106452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5" name="잉크 14">
                  <a:extLst>
                    <a:ext uri="{FF2B5EF4-FFF2-40B4-BE49-F238E27FC236}">
                      <a16:creationId xmlns:a16="http://schemas.microsoft.com/office/drawing/2014/main" id="{E858187E-509B-49C3-B2EE-5AAC53F28394}"/>
                    </a:ext>
                  </a:extLst>
                </p14:cNvPr>
                <p14:cNvContentPartPr/>
                <p14:nvPr/>
              </p14:nvContentPartPr>
              <p14:xfrm>
                <a:off x="4339210" y="6191202"/>
                <a:ext cx="116640" cy="501120"/>
              </p14:xfrm>
            </p:contentPart>
          </mc:Choice>
          <mc:Fallback>
            <p:pic>
              <p:nvPicPr>
                <p:cNvPr id="15" name="잉크 14">
                  <a:extLst>
                    <a:ext uri="{FF2B5EF4-FFF2-40B4-BE49-F238E27FC236}">
                      <a16:creationId xmlns:a16="http://schemas.microsoft.com/office/drawing/2014/main" id="{E858187E-509B-49C3-B2EE-5AAC53F28394}"/>
                    </a:ext>
                  </a:extLst>
                </p:cNvPr>
                <p:cNvPicPr/>
                <p:nvPr/>
              </p:nvPicPr>
              <p:blipFill>
                <a:blip r:embed="rId14"/>
                <a:stretch>
                  <a:fillRect/>
                </a:stretch>
              </p:blipFill>
              <p:spPr>
                <a:xfrm>
                  <a:off x="4330210" y="6182202"/>
                  <a:ext cx="134280" cy="518760"/>
                </a:xfrm>
                <a:prstGeom prst="rect">
                  <a:avLst/>
                </a:prstGeom>
              </p:spPr>
            </p:pic>
          </mc:Fallback>
        </mc:AlternateContent>
      </p:grpSp>
    </p:spTree>
    <p:extLst>
      <p:ext uri="{BB962C8B-B14F-4D97-AF65-F5344CB8AC3E}">
        <p14:creationId xmlns:p14="http://schemas.microsoft.com/office/powerpoint/2010/main" val="2083999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grpSp>
        <p:nvGrpSpPr>
          <p:cNvPr id="7" name="그룹 6">
            <a:extLst>
              <a:ext uri="{FF2B5EF4-FFF2-40B4-BE49-F238E27FC236}">
                <a16:creationId xmlns:a16="http://schemas.microsoft.com/office/drawing/2014/main" id="{6AA8A428-DBD6-4CBF-A8B1-D489F0747185}"/>
              </a:ext>
            </a:extLst>
          </p:cNvPr>
          <p:cNvGrpSpPr/>
          <p:nvPr/>
        </p:nvGrpSpPr>
        <p:grpSpPr>
          <a:xfrm>
            <a:off x="3150490" y="1607682"/>
            <a:ext cx="3535560" cy="78120"/>
            <a:chOff x="3150490" y="1607682"/>
            <a:chExt cx="3535560" cy="78120"/>
          </a:xfrm>
        </p:grpSpPr>
        <mc:AlternateContent xmlns:mc="http://schemas.openxmlformats.org/markup-compatibility/2006">
          <mc:Choice xmlns:p14="http://schemas.microsoft.com/office/powerpoint/2010/main" Requires="p14">
            <p:contentPart p14:bwMode="auto" r:id="rId3">
              <p14:nvContentPartPr>
                <p14:cNvPr id="4" name="잉크 3">
                  <a:extLst>
                    <a:ext uri="{FF2B5EF4-FFF2-40B4-BE49-F238E27FC236}">
                      <a16:creationId xmlns:a16="http://schemas.microsoft.com/office/drawing/2014/main" id="{38901177-D586-4CC4-A39E-D9E7BD0016DF}"/>
                    </a:ext>
                  </a:extLst>
                </p14:cNvPr>
                <p14:cNvContentPartPr/>
                <p14:nvPr/>
              </p14:nvContentPartPr>
              <p14:xfrm>
                <a:off x="3150490" y="1640082"/>
                <a:ext cx="902520" cy="34200"/>
              </p14:xfrm>
            </p:contentPart>
          </mc:Choice>
          <mc:Fallback>
            <p:pic>
              <p:nvPicPr>
                <p:cNvPr id="4" name="잉크 3">
                  <a:extLst>
                    <a:ext uri="{FF2B5EF4-FFF2-40B4-BE49-F238E27FC236}">
                      <a16:creationId xmlns:a16="http://schemas.microsoft.com/office/drawing/2014/main" id="{38901177-D586-4CC4-A39E-D9E7BD0016DF}"/>
                    </a:ext>
                  </a:extLst>
                </p:cNvPr>
                <p:cNvPicPr/>
                <p:nvPr/>
              </p:nvPicPr>
              <p:blipFill>
                <a:blip r:embed="rId4"/>
                <a:stretch>
                  <a:fillRect/>
                </a:stretch>
              </p:blipFill>
              <p:spPr>
                <a:xfrm>
                  <a:off x="3141490" y="1631442"/>
                  <a:ext cx="920160" cy="518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잉크 4">
                  <a:extLst>
                    <a:ext uri="{FF2B5EF4-FFF2-40B4-BE49-F238E27FC236}">
                      <a16:creationId xmlns:a16="http://schemas.microsoft.com/office/drawing/2014/main" id="{29AF8676-E7D2-4D1E-AC9A-DD5F68D8990F}"/>
                    </a:ext>
                  </a:extLst>
                </p14:cNvPr>
                <p14:cNvContentPartPr/>
                <p14:nvPr/>
              </p14:nvContentPartPr>
              <p14:xfrm>
                <a:off x="4406170" y="1640442"/>
                <a:ext cx="1277280" cy="45360"/>
              </p14:xfrm>
            </p:contentPart>
          </mc:Choice>
          <mc:Fallback>
            <p:pic>
              <p:nvPicPr>
                <p:cNvPr id="5" name="잉크 4">
                  <a:extLst>
                    <a:ext uri="{FF2B5EF4-FFF2-40B4-BE49-F238E27FC236}">
                      <a16:creationId xmlns:a16="http://schemas.microsoft.com/office/drawing/2014/main" id="{29AF8676-E7D2-4D1E-AC9A-DD5F68D8990F}"/>
                    </a:ext>
                  </a:extLst>
                </p:cNvPr>
                <p:cNvPicPr/>
                <p:nvPr/>
              </p:nvPicPr>
              <p:blipFill>
                <a:blip r:embed="rId6"/>
                <a:stretch>
                  <a:fillRect/>
                </a:stretch>
              </p:blipFill>
              <p:spPr>
                <a:xfrm>
                  <a:off x="4397530" y="1631442"/>
                  <a:ext cx="1294920" cy="63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6" name="잉크 5">
                  <a:extLst>
                    <a:ext uri="{FF2B5EF4-FFF2-40B4-BE49-F238E27FC236}">
                      <a16:creationId xmlns:a16="http://schemas.microsoft.com/office/drawing/2014/main" id="{5FE03536-9278-49FD-94E3-A6973D52E3DA}"/>
                    </a:ext>
                  </a:extLst>
                </p14:cNvPr>
                <p14:cNvContentPartPr/>
                <p14:nvPr/>
              </p14:nvContentPartPr>
              <p14:xfrm>
                <a:off x="6092050" y="1607682"/>
                <a:ext cx="594000" cy="22680"/>
              </p14:xfrm>
            </p:contentPart>
          </mc:Choice>
          <mc:Fallback>
            <p:pic>
              <p:nvPicPr>
                <p:cNvPr id="6" name="잉크 5">
                  <a:extLst>
                    <a:ext uri="{FF2B5EF4-FFF2-40B4-BE49-F238E27FC236}">
                      <a16:creationId xmlns:a16="http://schemas.microsoft.com/office/drawing/2014/main" id="{5FE03536-9278-49FD-94E3-A6973D52E3DA}"/>
                    </a:ext>
                  </a:extLst>
                </p:cNvPr>
                <p:cNvPicPr/>
                <p:nvPr/>
              </p:nvPicPr>
              <p:blipFill>
                <a:blip r:embed="rId8"/>
                <a:stretch>
                  <a:fillRect/>
                </a:stretch>
              </p:blipFill>
              <p:spPr>
                <a:xfrm>
                  <a:off x="6083410" y="1598682"/>
                  <a:ext cx="611640" cy="4032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9">
            <p14:nvContentPartPr>
              <p14:cNvPr id="8" name="잉크 7">
                <a:extLst>
                  <a:ext uri="{FF2B5EF4-FFF2-40B4-BE49-F238E27FC236}">
                    <a16:creationId xmlns:a16="http://schemas.microsoft.com/office/drawing/2014/main" id="{BACFB583-E7F2-4C34-8866-69C9D8F81D6A}"/>
                  </a:ext>
                </a:extLst>
              </p14:cNvPr>
              <p14:cNvContentPartPr/>
              <p14:nvPr/>
            </p14:nvContentPartPr>
            <p14:xfrm>
              <a:off x="1101370" y="1387722"/>
              <a:ext cx="11520" cy="252000"/>
            </p14:xfrm>
          </p:contentPart>
        </mc:Choice>
        <mc:Fallback>
          <p:pic>
            <p:nvPicPr>
              <p:cNvPr id="8" name="잉크 7">
                <a:extLst>
                  <a:ext uri="{FF2B5EF4-FFF2-40B4-BE49-F238E27FC236}">
                    <a16:creationId xmlns:a16="http://schemas.microsoft.com/office/drawing/2014/main" id="{BACFB583-E7F2-4C34-8866-69C9D8F81D6A}"/>
                  </a:ext>
                </a:extLst>
              </p:cNvPr>
              <p:cNvPicPr/>
              <p:nvPr/>
            </p:nvPicPr>
            <p:blipFill>
              <a:blip r:embed="rId10"/>
              <a:stretch>
                <a:fillRect/>
              </a:stretch>
            </p:blipFill>
            <p:spPr>
              <a:xfrm>
                <a:off x="1092370" y="1378722"/>
                <a:ext cx="29160" cy="2696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9" name="잉크 8">
                <a:extLst>
                  <a:ext uri="{FF2B5EF4-FFF2-40B4-BE49-F238E27FC236}">
                    <a16:creationId xmlns:a16="http://schemas.microsoft.com/office/drawing/2014/main" id="{8208C192-03B0-4459-AAA0-6415E38A8D8A}"/>
                  </a:ext>
                </a:extLst>
              </p14:cNvPr>
              <p14:cNvContentPartPr/>
              <p14:nvPr/>
            </p14:nvContentPartPr>
            <p14:xfrm>
              <a:off x="3920170" y="2180442"/>
              <a:ext cx="1610280" cy="363240"/>
            </p14:xfrm>
          </p:contentPart>
        </mc:Choice>
        <mc:Fallback>
          <p:pic>
            <p:nvPicPr>
              <p:cNvPr id="9" name="잉크 8">
                <a:extLst>
                  <a:ext uri="{FF2B5EF4-FFF2-40B4-BE49-F238E27FC236}">
                    <a16:creationId xmlns:a16="http://schemas.microsoft.com/office/drawing/2014/main" id="{8208C192-03B0-4459-AAA0-6415E38A8D8A}"/>
                  </a:ext>
                </a:extLst>
              </p:cNvPr>
              <p:cNvPicPr/>
              <p:nvPr/>
            </p:nvPicPr>
            <p:blipFill>
              <a:blip r:embed="rId12"/>
              <a:stretch>
                <a:fillRect/>
              </a:stretch>
            </p:blipFill>
            <p:spPr>
              <a:xfrm>
                <a:off x="3911170" y="2171442"/>
                <a:ext cx="1627920" cy="38088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0" name="잉크 9">
                <a:extLst>
                  <a:ext uri="{FF2B5EF4-FFF2-40B4-BE49-F238E27FC236}">
                    <a16:creationId xmlns:a16="http://schemas.microsoft.com/office/drawing/2014/main" id="{675222DB-9303-46BC-AE45-4C0D603AC3B7}"/>
                  </a:ext>
                </a:extLst>
              </p14:cNvPr>
              <p14:cNvContentPartPr/>
              <p14:nvPr/>
            </p14:nvContentPartPr>
            <p14:xfrm>
              <a:off x="1543810" y="3745002"/>
              <a:ext cx="113760" cy="66600"/>
            </p14:xfrm>
          </p:contentPart>
        </mc:Choice>
        <mc:Fallback>
          <p:pic>
            <p:nvPicPr>
              <p:cNvPr id="10" name="잉크 9">
                <a:extLst>
                  <a:ext uri="{FF2B5EF4-FFF2-40B4-BE49-F238E27FC236}">
                    <a16:creationId xmlns:a16="http://schemas.microsoft.com/office/drawing/2014/main" id="{675222DB-9303-46BC-AE45-4C0D603AC3B7}"/>
                  </a:ext>
                </a:extLst>
              </p:cNvPr>
              <p:cNvPicPr/>
              <p:nvPr/>
            </p:nvPicPr>
            <p:blipFill>
              <a:blip r:embed="rId14"/>
              <a:stretch>
                <a:fillRect/>
              </a:stretch>
            </p:blipFill>
            <p:spPr>
              <a:xfrm>
                <a:off x="1534810" y="3736002"/>
                <a:ext cx="131400" cy="8424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1" name="잉크 10">
                <a:extLst>
                  <a:ext uri="{FF2B5EF4-FFF2-40B4-BE49-F238E27FC236}">
                    <a16:creationId xmlns:a16="http://schemas.microsoft.com/office/drawing/2014/main" id="{97CB5DE2-2933-4DC7-974F-8BCB025FA94C}"/>
                  </a:ext>
                </a:extLst>
              </p14:cNvPr>
              <p14:cNvContentPartPr/>
              <p14:nvPr/>
            </p14:nvContentPartPr>
            <p14:xfrm>
              <a:off x="1354450" y="2907642"/>
              <a:ext cx="5860080" cy="134280"/>
            </p14:xfrm>
          </p:contentPart>
        </mc:Choice>
        <mc:Fallback>
          <p:pic>
            <p:nvPicPr>
              <p:cNvPr id="11" name="잉크 10">
                <a:extLst>
                  <a:ext uri="{FF2B5EF4-FFF2-40B4-BE49-F238E27FC236}">
                    <a16:creationId xmlns:a16="http://schemas.microsoft.com/office/drawing/2014/main" id="{97CB5DE2-2933-4DC7-974F-8BCB025FA94C}"/>
                  </a:ext>
                </a:extLst>
              </p:cNvPr>
              <p:cNvPicPr/>
              <p:nvPr/>
            </p:nvPicPr>
            <p:blipFill>
              <a:blip r:embed="rId16"/>
              <a:stretch>
                <a:fillRect/>
              </a:stretch>
            </p:blipFill>
            <p:spPr>
              <a:xfrm>
                <a:off x="1345810" y="2898642"/>
                <a:ext cx="5877720" cy="15192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2" name="잉크 11">
                <a:extLst>
                  <a:ext uri="{FF2B5EF4-FFF2-40B4-BE49-F238E27FC236}">
                    <a16:creationId xmlns:a16="http://schemas.microsoft.com/office/drawing/2014/main" id="{B6C405D0-9815-4D7E-9B8F-7EB2EF72AEB7}"/>
                  </a:ext>
                </a:extLst>
              </p14:cNvPr>
              <p14:cNvContentPartPr/>
              <p14:nvPr/>
            </p14:nvContentPartPr>
            <p14:xfrm>
              <a:off x="2323210" y="4415322"/>
              <a:ext cx="352800" cy="47160"/>
            </p14:xfrm>
          </p:contentPart>
        </mc:Choice>
        <mc:Fallback>
          <p:pic>
            <p:nvPicPr>
              <p:cNvPr id="12" name="잉크 11">
                <a:extLst>
                  <a:ext uri="{FF2B5EF4-FFF2-40B4-BE49-F238E27FC236}">
                    <a16:creationId xmlns:a16="http://schemas.microsoft.com/office/drawing/2014/main" id="{B6C405D0-9815-4D7E-9B8F-7EB2EF72AEB7}"/>
                  </a:ext>
                </a:extLst>
              </p:cNvPr>
              <p:cNvPicPr/>
              <p:nvPr/>
            </p:nvPicPr>
            <p:blipFill>
              <a:blip r:embed="rId18"/>
              <a:stretch>
                <a:fillRect/>
              </a:stretch>
            </p:blipFill>
            <p:spPr>
              <a:xfrm>
                <a:off x="2314210" y="4406322"/>
                <a:ext cx="370440" cy="64800"/>
              </a:xfrm>
              <a:prstGeom prst="rect">
                <a:avLst/>
              </a:prstGeom>
            </p:spPr>
          </p:pic>
        </mc:Fallback>
      </mc:AlternateContent>
      <p:grpSp>
        <p:nvGrpSpPr>
          <p:cNvPr id="17" name="그룹 16">
            <a:extLst>
              <a:ext uri="{FF2B5EF4-FFF2-40B4-BE49-F238E27FC236}">
                <a16:creationId xmlns:a16="http://schemas.microsoft.com/office/drawing/2014/main" id="{8C6F9CC8-A0AF-435D-81E3-9E0F56B2C216}"/>
              </a:ext>
            </a:extLst>
          </p:cNvPr>
          <p:cNvGrpSpPr/>
          <p:nvPr/>
        </p:nvGrpSpPr>
        <p:grpSpPr>
          <a:xfrm>
            <a:off x="3877330" y="4417122"/>
            <a:ext cx="2071440" cy="55800"/>
            <a:chOff x="3877330" y="4417122"/>
            <a:chExt cx="2071440" cy="55800"/>
          </a:xfrm>
        </p:grpSpPr>
        <mc:AlternateContent xmlns:mc="http://schemas.openxmlformats.org/markup-compatibility/2006">
          <mc:Choice xmlns:p14="http://schemas.microsoft.com/office/powerpoint/2010/main" Requires="p14">
            <p:contentPart p14:bwMode="auto" r:id="rId19">
              <p14:nvContentPartPr>
                <p14:cNvPr id="15" name="잉크 14">
                  <a:extLst>
                    <a:ext uri="{FF2B5EF4-FFF2-40B4-BE49-F238E27FC236}">
                      <a16:creationId xmlns:a16="http://schemas.microsoft.com/office/drawing/2014/main" id="{B4C5EF47-33DE-478A-967F-5D292645DBE3}"/>
                    </a:ext>
                  </a:extLst>
                </p14:cNvPr>
                <p14:cNvContentPartPr/>
                <p14:nvPr/>
              </p14:nvContentPartPr>
              <p14:xfrm>
                <a:off x="3877330" y="4417122"/>
                <a:ext cx="1310400" cy="55800"/>
              </p14:xfrm>
            </p:contentPart>
          </mc:Choice>
          <mc:Fallback>
            <p:pic>
              <p:nvPicPr>
                <p:cNvPr id="15" name="잉크 14">
                  <a:extLst>
                    <a:ext uri="{FF2B5EF4-FFF2-40B4-BE49-F238E27FC236}">
                      <a16:creationId xmlns:a16="http://schemas.microsoft.com/office/drawing/2014/main" id="{B4C5EF47-33DE-478A-967F-5D292645DBE3}"/>
                    </a:ext>
                  </a:extLst>
                </p:cNvPr>
                <p:cNvPicPr/>
                <p:nvPr/>
              </p:nvPicPr>
              <p:blipFill>
                <a:blip r:embed="rId20"/>
                <a:stretch>
                  <a:fillRect/>
                </a:stretch>
              </p:blipFill>
              <p:spPr>
                <a:xfrm>
                  <a:off x="3868690" y="4408482"/>
                  <a:ext cx="1328040" cy="7344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6" name="잉크 15">
                  <a:extLst>
                    <a:ext uri="{FF2B5EF4-FFF2-40B4-BE49-F238E27FC236}">
                      <a16:creationId xmlns:a16="http://schemas.microsoft.com/office/drawing/2014/main" id="{AD93C0EB-A570-4479-8D3E-107F819EF265}"/>
                    </a:ext>
                  </a:extLst>
                </p14:cNvPr>
                <p14:cNvContentPartPr/>
                <p14:nvPr/>
              </p14:nvContentPartPr>
              <p14:xfrm>
                <a:off x="5475010" y="4429362"/>
                <a:ext cx="473760" cy="10080"/>
              </p14:xfrm>
            </p:contentPart>
          </mc:Choice>
          <mc:Fallback>
            <p:pic>
              <p:nvPicPr>
                <p:cNvPr id="16" name="잉크 15">
                  <a:extLst>
                    <a:ext uri="{FF2B5EF4-FFF2-40B4-BE49-F238E27FC236}">
                      <a16:creationId xmlns:a16="http://schemas.microsoft.com/office/drawing/2014/main" id="{AD93C0EB-A570-4479-8D3E-107F819EF265}"/>
                    </a:ext>
                  </a:extLst>
                </p:cNvPr>
                <p:cNvPicPr/>
                <p:nvPr/>
              </p:nvPicPr>
              <p:blipFill>
                <a:blip r:embed="rId22"/>
                <a:stretch>
                  <a:fillRect/>
                </a:stretch>
              </p:blipFill>
              <p:spPr>
                <a:xfrm>
                  <a:off x="5466370" y="4420722"/>
                  <a:ext cx="491400" cy="27720"/>
                </a:xfrm>
                <a:prstGeom prst="rect">
                  <a:avLst/>
                </a:prstGeom>
              </p:spPr>
            </p:pic>
          </mc:Fallback>
        </mc:AlternateContent>
      </p:grpSp>
      <p:grpSp>
        <p:nvGrpSpPr>
          <p:cNvPr id="47" name="그룹 46">
            <a:extLst>
              <a:ext uri="{FF2B5EF4-FFF2-40B4-BE49-F238E27FC236}">
                <a16:creationId xmlns:a16="http://schemas.microsoft.com/office/drawing/2014/main" id="{64C68D2C-65E4-4E79-9DF0-65D23F52B377}"/>
              </a:ext>
            </a:extLst>
          </p:cNvPr>
          <p:cNvGrpSpPr/>
          <p:nvPr/>
        </p:nvGrpSpPr>
        <p:grpSpPr>
          <a:xfrm>
            <a:off x="5771650" y="4197162"/>
            <a:ext cx="2854800" cy="518400"/>
            <a:chOff x="5771650" y="4197162"/>
            <a:chExt cx="2854800" cy="518400"/>
          </a:xfrm>
        </p:grpSpPr>
        <mc:AlternateContent xmlns:mc="http://schemas.openxmlformats.org/markup-compatibility/2006">
          <mc:Choice xmlns:p14="http://schemas.microsoft.com/office/powerpoint/2010/main" Requires="p14">
            <p:contentPart p14:bwMode="auto" r:id="rId23">
              <p14:nvContentPartPr>
                <p14:cNvPr id="18" name="잉크 17">
                  <a:extLst>
                    <a:ext uri="{FF2B5EF4-FFF2-40B4-BE49-F238E27FC236}">
                      <a16:creationId xmlns:a16="http://schemas.microsoft.com/office/drawing/2014/main" id="{2011C459-2AE2-4EF7-90FB-B3EBD6867915}"/>
                    </a:ext>
                  </a:extLst>
                </p14:cNvPr>
                <p14:cNvContentPartPr/>
                <p14:nvPr/>
              </p14:nvContentPartPr>
              <p14:xfrm>
                <a:off x="5771650" y="4428642"/>
                <a:ext cx="328320" cy="146520"/>
              </p14:xfrm>
            </p:contentPart>
          </mc:Choice>
          <mc:Fallback>
            <p:pic>
              <p:nvPicPr>
                <p:cNvPr id="18" name="잉크 17">
                  <a:extLst>
                    <a:ext uri="{FF2B5EF4-FFF2-40B4-BE49-F238E27FC236}">
                      <a16:creationId xmlns:a16="http://schemas.microsoft.com/office/drawing/2014/main" id="{2011C459-2AE2-4EF7-90FB-B3EBD6867915}"/>
                    </a:ext>
                  </a:extLst>
                </p:cNvPr>
                <p:cNvPicPr/>
                <p:nvPr/>
              </p:nvPicPr>
              <p:blipFill>
                <a:blip r:embed="rId24"/>
                <a:stretch>
                  <a:fillRect/>
                </a:stretch>
              </p:blipFill>
              <p:spPr>
                <a:xfrm>
                  <a:off x="5763010" y="4419642"/>
                  <a:ext cx="345960" cy="16416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9" name="잉크 18">
                  <a:extLst>
                    <a:ext uri="{FF2B5EF4-FFF2-40B4-BE49-F238E27FC236}">
                      <a16:creationId xmlns:a16="http://schemas.microsoft.com/office/drawing/2014/main" id="{BD93E25E-821D-45D3-9709-92A46512EB53}"/>
                    </a:ext>
                  </a:extLst>
                </p14:cNvPr>
                <p14:cNvContentPartPr/>
                <p14:nvPr/>
              </p14:nvContentPartPr>
              <p14:xfrm>
                <a:off x="6048130" y="4461042"/>
                <a:ext cx="141120" cy="135360"/>
              </p14:xfrm>
            </p:contentPart>
          </mc:Choice>
          <mc:Fallback>
            <p:pic>
              <p:nvPicPr>
                <p:cNvPr id="19" name="잉크 18">
                  <a:extLst>
                    <a:ext uri="{FF2B5EF4-FFF2-40B4-BE49-F238E27FC236}">
                      <a16:creationId xmlns:a16="http://schemas.microsoft.com/office/drawing/2014/main" id="{BD93E25E-821D-45D3-9709-92A46512EB53}"/>
                    </a:ext>
                  </a:extLst>
                </p:cNvPr>
                <p:cNvPicPr/>
                <p:nvPr/>
              </p:nvPicPr>
              <p:blipFill>
                <a:blip r:embed="rId26"/>
                <a:stretch>
                  <a:fillRect/>
                </a:stretch>
              </p:blipFill>
              <p:spPr>
                <a:xfrm>
                  <a:off x="6039130" y="4452402"/>
                  <a:ext cx="158760" cy="15300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20" name="잉크 19">
                  <a:extLst>
                    <a:ext uri="{FF2B5EF4-FFF2-40B4-BE49-F238E27FC236}">
                      <a16:creationId xmlns:a16="http://schemas.microsoft.com/office/drawing/2014/main" id="{FC55CF47-387E-4349-89D2-47B2635BA8D7}"/>
                    </a:ext>
                  </a:extLst>
                </p14:cNvPr>
                <p14:cNvContentPartPr/>
                <p14:nvPr/>
              </p14:nvContentPartPr>
              <p14:xfrm>
                <a:off x="6334330" y="4328922"/>
                <a:ext cx="134640" cy="137520"/>
              </p14:xfrm>
            </p:contentPart>
          </mc:Choice>
          <mc:Fallback>
            <p:pic>
              <p:nvPicPr>
                <p:cNvPr id="20" name="잉크 19">
                  <a:extLst>
                    <a:ext uri="{FF2B5EF4-FFF2-40B4-BE49-F238E27FC236}">
                      <a16:creationId xmlns:a16="http://schemas.microsoft.com/office/drawing/2014/main" id="{FC55CF47-387E-4349-89D2-47B2635BA8D7}"/>
                    </a:ext>
                  </a:extLst>
                </p:cNvPr>
                <p:cNvPicPr/>
                <p:nvPr/>
              </p:nvPicPr>
              <p:blipFill>
                <a:blip r:embed="rId28"/>
                <a:stretch>
                  <a:fillRect/>
                </a:stretch>
              </p:blipFill>
              <p:spPr>
                <a:xfrm>
                  <a:off x="6325690" y="4319922"/>
                  <a:ext cx="152280" cy="15516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21" name="잉크 20">
                  <a:extLst>
                    <a:ext uri="{FF2B5EF4-FFF2-40B4-BE49-F238E27FC236}">
                      <a16:creationId xmlns:a16="http://schemas.microsoft.com/office/drawing/2014/main" id="{C1329688-A332-4359-91B2-385A6962C4BF}"/>
                    </a:ext>
                  </a:extLst>
                </p14:cNvPr>
                <p14:cNvContentPartPr/>
                <p14:nvPr/>
              </p14:nvContentPartPr>
              <p14:xfrm>
                <a:off x="6389410" y="4467882"/>
                <a:ext cx="158040" cy="15840"/>
              </p14:xfrm>
            </p:contentPart>
          </mc:Choice>
          <mc:Fallback>
            <p:pic>
              <p:nvPicPr>
                <p:cNvPr id="21" name="잉크 20">
                  <a:extLst>
                    <a:ext uri="{FF2B5EF4-FFF2-40B4-BE49-F238E27FC236}">
                      <a16:creationId xmlns:a16="http://schemas.microsoft.com/office/drawing/2014/main" id="{C1329688-A332-4359-91B2-385A6962C4BF}"/>
                    </a:ext>
                  </a:extLst>
                </p:cNvPr>
                <p:cNvPicPr/>
                <p:nvPr/>
              </p:nvPicPr>
              <p:blipFill>
                <a:blip r:embed="rId30"/>
                <a:stretch>
                  <a:fillRect/>
                </a:stretch>
              </p:blipFill>
              <p:spPr>
                <a:xfrm>
                  <a:off x="6380770" y="4459242"/>
                  <a:ext cx="175680" cy="3348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22" name="잉크 21">
                  <a:extLst>
                    <a:ext uri="{FF2B5EF4-FFF2-40B4-BE49-F238E27FC236}">
                      <a16:creationId xmlns:a16="http://schemas.microsoft.com/office/drawing/2014/main" id="{5EF0CE2C-4AF0-4515-A23E-17A196684955}"/>
                    </a:ext>
                  </a:extLst>
                </p14:cNvPr>
                <p14:cNvContentPartPr/>
                <p14:nvPr/>
              </p14:nvContentPartPr>
              <p14:xfrm>
                <a:off x="6466090" y="4461402"/>
                <a:ext cx="34920" cy="108720"/>
              </p14:xfrm>
            </p:contentPart>
          </mc:Choice>
          <mc:Fallback>
            <p:pic>
              <p:nvPicPr>
                <p:cNvPr id="22" name="잉크 21">
                  <a:extLst>
                    <a:ext uri="{FF2B5EF4-FFF2-40B4-BE49-F238E27FC236}">
                      <a16:creationId xmlns:a16="http://schemas.microsoft.com/office/drawing/2014/main" id="{5EF0CE2C-4AF0-4515-A23E-17A196684955}"/>
                    </a:ext>
                  </a:extLst>
                </p:cNvPr>
                <p:cNvPicPr/>
                <p:nvPr/>
              </p:nvPicPr>
              <p:blipFill>
                <a:blip r:embed="rId32"/>
                <a:stretch>
                  <a:fillRect/>
                </a:stretch>
              </p:blipFill>
              <p:spPr>
                <a:xfrm>
                  <a:off x="6457090" y="4452762"/>
                  <a:ext cx="52560" cy="12636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23" name="잉크 22">
                  <a:extLst>
                    <a:ext uri="{FF2B5EF4-FFF2-40B4-BE49-F238E27FC236}">
                      <a16:creationId xmlns:a16="http://schemas.microsoft.com/office/drawing/2014/main" id="{45B415AA-2F2D-4238-85E3-66D114ACA9FA}"/>
                    </a:ext>
                  </a:extLst>
                </p14:cNvPr>
                <p14:cNvContentPartPr/>
                <p14:nvPr/>
              </p14:nvContentPartPr>
              <p14:xfrm>
                <a:off x="6669130" y="4362402"/>
                <a:ext cx="128160" cy="135720"/>
              </p14:xfrm>
            </p:contentPart>
          </mc:Choice>
          <mc:Fallback>
            <p:pic>
              <p:nvPicPr>
                <p:cNvPr id="23" name="잉크 22">
                  <a:extLst>
                    <a:ext uri="{FF2B5EF4-FFF2-40B4-BE49-F238E27FC236}">
                      <a16:creationId xmlns:a16="http://schemas.microsoft.com/office/drawing/2014/main" id="{45B415AA-2F2D-4238-85E3-66D114ACA9FA}"/>
                    </a:ext>
                  </a:extLst>
                </p:cNvPr>
                <p:cNvPicPr/>
                <p:nvPr/>
              </p:nvPicPr>
              <p:blipFill>
                <a:blip r:embed="rId34"/>
                <a:stretch>
                  <a:fillRect/>
                </a:stretch>
              </p:blipFill>
              <p:spPr>
                <a:xfrm>
                  <a:off x="6660130" y="4353402"/>
                  <a:ext cx="145800" cy="15336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24" name="잉크 23">
                  <a:extLst>
                    <a:ext uri="{FF2B5EF4-FFF2-40B4-BE49-F238E27FC236}">
                      <a16:creationId xmlns:a16="http://schemas.microsoft.com/office/drawing/2014/main" id="{72A07BD9-8995-4290-ADE6-DB2662BE3585}"/>
                    </a:ext>
                  </a:extLst>
                </p14:cNvPr>
                <p14:cNvContentPartPr/>
                <p14:nvPr/>
              </p14:nvContentPartPr>
              <p14:xfrm>
                <a:off x="6785770" y="4384362"/>
                <a:ext cx="52560" cy="68400"/>
              </p14:xfrm>
            </p:contentPart>
          </mc:Choice>
          <mc:Fallback>
            <p:pic>
              <p:nvPicPr>
                <p:cNvPr id="24" name="잉크 23">
                  <a:extLst>
                    <a:ext uri="{FF2B5EF4-FFF2-40B4-BE49-F238E27FC236}">
                      <a16:creationId xmlns:a16="http://schemas.microsoft.com/office/drawing/2014/main" id="{72A07BD9-8995-4290-ADE6-DB2662BE3585}"/>
                    </a:ext>
                  </a:extLst>
                </p:cNvPr>
                <p:cNvPicPr/>
                <p:nvPr/>
              </p:nvPicPr>
              <p:blipFill>
                <a:blip r:embed="rId36"/>
                <a:stretch>
                  <a:fillRect/>
                </a:stretch>
              </p:blipFill>
              <p:spPr>
                <a:xfrm>
                  <a:off x="6777130" y="4375722"/>
                  <a:ext cx="70200" cy="8604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25" name="잉크 24">
                  <a:extLst>
                    <a:ext uri="{FF2B5EF4-FFF2-40B4-BE49-F238E27FC236}">
                      <a16:creationId xmlns:a16="http://schemas.microsoft.com/office/drawing/2014/main" id="{5419B738-AFE5-40DA-85BF-02DA9A4BE8EE}"/>
                    </a:ext>
                  </a:extLst>
                </p14:cNvPr>
                <p14:cNvContentPartPr/>
                <p14:nvPr/>
              </p14:nvContentPartPr>
              <p14:xfrm>
                <a:off x="6986290" y="4251882"/>
                <a:ext cx="20520" cy="276480"/>
              </p14:xfrm>
            </p:contentPart>
          </mc:Choice>
          <mc:Fallback>
            <p:pic>
              <p:nvPicPr>
                <p:cNvPr id="25" name="잉크 24">
                  <a:extLst>
                    <a:ext uri="{FF2B5EF4-FFF2-40B4-BE49-F238E27FC236}">
                      <a16:creationId xmlns:a16="http://schemas.microsoft.com/office/drawing/2014/main" id="{5419B738-AFE5-40DA-85BF-02DA9A4BE8EE}"/>
                    </a:ext>
                  </a:extLst>
                </p:cNvPr>
                <p:cNvPicPr/>
                <p:nvPr/>
              </p:nvPicPr>
              <p:blipFill>
                <a:blip r:embed="rId38"/>
                <a:stretch>
                  <a:fillRect/>
                </a:stretch>
              </p:blipFill>
              <p:spPr>
                <a:xfrm>
                  <a:off x="6977650" y="4243242"/>
                  <a:ext cx="38160" cy="29412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26" name="잉크 25">
                  <a:extLst>
                    <a:ext uri="{FF2B5EF4-FFF2-40B4-BE49-F238E27FC236}">
                      <a16:creationId xmlns:a16="http://schemas.microsoft.com/office/drawing/2014/main" id="{FF0BAAEF-47DB-43F5-AFB9-34E65B288627}"/>
                    </a:ext>
                  </a:extLst>
                </p14:cNvPr>
                <p14:cNvContentPartPr/>
                <p14:nvPr/>
              </p14:nvContentPartPr>
              <p14:xfrm>
                <a:off x="7017250" y="4384722"/>
                <a:ext cx="76320" cy="33120"/>
              </p14:xfrm>
            </p:contentPart>
          </mc:Choice>
          <mc:Fallback>
            <p:pic>
              <p:nvPicPr>
                <p:cNvPr id="26" name="잉크 25">
                  <a:extLst>
                    <a:ext uri="{FF2B5EF4-FFF2-40B4-BE49-F238E27FC236}">
                      <a16:creationId xmlns:a16="http://schemas.microsoft.com/office/drawing/2014/main" id="{FF0BAAEF-47DB-43F5-AFB9-34E65B288627}"/>
                    </a:ext>
                  </a:extLst>
                </p:cNvPr>
                <p:cNvPicPr/>
                <p:nvPr/>
              </p:nvPicPr>
              <p:blipFill>
                <a:blip r:embed="rId40"/>
                <a:stretch>
                  <a:fillRect/>
                </a:stretch>
              </p:blipFill>
              <p:spPr>
                <a:xfrm>
                  <a:off x="7008610" y="4375722"/>
                  <a:ext cx="93960" cy="5076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27" name="잉크 26">
                  <a:extLst>
                    <a:ext uri="{FF2B5EF4-FFF2-40B4-BE49-F238E27FC236}">
                      <a16:creationId xmlns:a16="http://schemas.microsoft.com/office/drawing/2014/main" id="{2F62B8EF-D7AB-44CF-B3B4-65EEC966F5A3}"/>
                    </a:ext>
                  </a:extLst>
                </p14:cNvPr>
                <p14:cNvContentPartPr/>
                <p14:nvPr/>
              </p14:nvContentPartPr>
              <p14:xfrm>
                <a:off x="6290410" y="4461042"/>
                <a:ext cx="226080" cy="12960"/>
              </p14:xfrm>
            </p:contentPart>
          </mc:Choice>
          <mc:Fallback>
            <p:pic>
              <p:nvPicPr>
                <p:cNvPr id="27" name="잉크 26">
                  <a:extLst>
                    <a:ext uri="{FF2B5EF4-FFF2-40B4-BE49-F238E27FC236}">
                      <a16:creationId xmlns:a16="http://schemas.microsoft.com/office/drawing/2014/main" id="{2F62B8EF-D7AB-44CF-B3B4-65EEC966F5A3}"/>
                    </a:ext>
                  </a:extLst>
                </p:cNvPr>
                <p:cNvPicPr/>
                <p:nvPr/>
              </p:nvPicPr>
              <p:blipFill>
                <a:blip r:embed="rId42"/>
                <a:stretch>
                  <a:fillRect/>
                </a:stretch>
              </p:blipFill>
              <p:spPr>
                <a:xfrm>
                  <a:off x="6281410" y="4452402"/>
                  <a:ext cx="24372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28" name="잉크 27">
                  <a:extLst>
                    <a:ext uri="{FF2B5EF4-FFF2-40B4-BE49-F238E27FC236}">
                      <a16:creationId xmlns:a16="http://schemas.microsoft.com/office/drawing/2014/main" id="{8A6A7A31-F0C2-4AE4-956F-E2263D7BD47D}"/>
                    </a:ext>
                  </a:extLst>
                </p14:cNvPr>
                <p14:cNvContentPartPr/>
                <p14:nvPr/>
              </p14:nvContentPartPr>
              <p14:xfrm>
                <a:off x="6400210" y="4461402"/>
                <a:ext cx="201600" cy="133560"/>
              </p14:xfrm>
            </p:contentPart>
          </mc:Choice>
          <mc:Fallback>
            <p:pic>
              <p:nvPicPr>
                <p:cNvPr id="28" name="잉크 27">
                  <a:extLst>
                    <a:ext uri="{FF2B5EF4-FFF2-40B4-BE49-F238E27FC236}">
                      <a16:creationId xmlns:a16="http://schemas.microsoft.com/office/drawing/2014/main" id="{8A6A7A31-F0C2-4AE4-956F-E2263D7BD47D}"/>
                    </a:ext>
                  </a:extLst>
                </p:cNvPr>
                <p:cNvPicPr/>
                <p:nvPr/>
              </p:nvPicPr>
              <p:blipFill>
                <a:blip r:embed="rId44"/>
                <a:stretch>
                  <a:fillRect/>
                </a:stretch>
              </p:blipFill>
              <p:spPr>
                <a:xfrm>
                  <a:off x="6391570" y="4452762"/>
                  <a:ext cx="219240" cy="15120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29" name="잉크 28">
                  <a:extLst>
                    <a:ext uri="{FF2B5EF4-FFF2-40B4-BE49-F238E27FC236}">
                      <a16:creationId xmlns:a16="http://schemas.microsoft.com/office/drawing/2014/main" id="{BFBB15FE-789E-4C1D-B692-CFE4D37CA4E2}"/>
                    </a:ext>
                  </a:extLst>
                </p14:cNvPr>
                <p14:cNvContentPartPr/>
                <p14:nvPr/>
              </p14:nvContentPartPr>
              <p14:xfrm>
                <a:off x="7160530" y="4273842"/>
                <a:ext cx="99720" cy="182160"/>
              </p14:xfrm>
            </p:contentPart>
          </mc:Choice>
          <mc:Fallback>
            <p:pic>
              <p:nvPicPr>
                <p:cNvPr id="29" name="잉크 28">
                  <a:extLst>
                    <a:ext uri="{FF2B5EF4-FFF2-40B4-BE49-F238E27FC236}">
                      <a16:creationId xmlns:a16="http://schemas.microsoft.com/office/drawing/2014/main" id="{BFBB15FE-789E-4C1D-B692-CFE4D37CA4E2}"/>
                    </a:ext>
                  </a:extLst>
                </p:cNvPr>
                <p:cNvPicPr/>
                <p:nvPr/>
              </p:nvPicPr>
              <p:blipFill>
                <a:blip r:embed="rId46"/>
                <a:stretch>
                  <a:fillRect/>
                </a:stretch>
              </p:blipFill>
              <p:spPr>
                <a:xfrm>
                  <a:off x="7151890" y="4264842"/>
                  <a:ext cx="117360" cy="19980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30" name="잉크 29">
                  <a:extLst>
                    <a:ext uri="{FF2B5EF4-FFF2-40B4-BE49-F238E27FC236}">
                      <a16:creationId xmlns:a16="http://schemas.microsoft.com/office/drawing/2014/main" id="{77DB0614-DB48-4F8F-892B-A10C3229203B}"/>
                    </a:ext>
                  </a:extLst>
                </p14:cNvPr>
                <p14:cNvContentPartPr/>
                <p14:nvPr/>
              </p14:nvContentPartPr>
              <p14:xfrm>
                <a:off x="7349530" y="4197162"/>
                <a:ext cx="65520" cy="266040"/>
              </p14:xfrm>
            </p:contentPart>
          </mc:Choice>
          <mc:Fallback>
            <p:pic>
              <p:nvPicPr>
                <p:cNvPr id="30" name="잉크 29">
                  <a:extLst>
                    <a:ext uri="{FF2B5EF4-FFF2-40B4-BE49-F238E27FC236}">
                      <a16:creationId xmlns:a16="http://schemas.microsoft.com/office/drawing/2014/main" id="{77DB0614-DB48-4F8F-892B-A10C3229203B}"/>
                    </a:ext>
                  </a:extLst>
                </p:cNvPr>
                <p:cNvPicPr/>
                <p:nvPr/>
              </p:nvPicPr>
              <p:blipFill>
                <a:blip r:embed="rId48"/>
                <a:stretch>
                  <a:fillRect/>
                </a:stretch>
              </p:blipFill>
              <p:spPr>
                <a:xfrm>
                  <a:off x="7340890" y="4188162"/>
                  <a:ext cx="83160" cy="28368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31" name="잉크 30">
                  <a:extLst>
                    <a:ext uri="{FF2B5EF4-FFF2-40B4-BE49-F238E27FC236}">
                      <a16:creationId xmlns:a16="http://schemas.microsoft.com/office/drawing/2014/main" id="{08575946-9DA6-443C-841A-93D835875C6C}"/>
                    </a:ext>
                  </a:extLst>
                </p14:cNvPr>
                <p14:cNvContentPartPr/>
                <p14:nvPr/>
              </p14:nvContentPartPr>
              <p14:xfrm>
                <a:off x="7380850" y="4369242"/>
                <a:ext cx="65160" cy="26280"/>
              </p14:xfrm>
            </p:contentPart>
          </mc:Choice>
          <mc:Fallback>
            <p:pic>
              <p:nvPicPr>
                <p:cNvPr id="31" name="잉크 30">
                  <a:extLst>
                    <a:ext uri="{FF2B5EF4-FFF2-40B4-BE49-F238E27FC236}">
                      <a16:creationId xmlns:a16="http://schemas.microsoft.com/office/drawing/2014/main" id="{08575946-9DA6-443C-841A-93D835875C6C}"/>
                    </a:ext>
                  </a:extLst>
                </p:cNvPr>
                <p:cNvPicPr/>
                <p:nvPr/>
              </p:nvPicPr>
              <p:blipFill>
                <a:blip r:embed="rId50"/>
                <a:stretch>
                  <a:fillRect/>
                </a:stretch>
              </p:blipFill>
              <p:spPr>
                <a:xfrm>
                  <a:off x="7372210" y="4360602"/>
                  <a:ext cx="82800" cy="4392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32" name="잉크 31">
                  <a:extLst>
                    <a:ext uri="{FF2B5EF4-FFF2-40B4-BE49-F238E27FC236}">
                      <a16:creationId xmlns:a16="http://schemas.microsoft.com/office/drawing/2014/main" id="{5C6C5A0E-A158-4282-9E01-A5392084871A}"/>
                    </a:ext>
                  </a:extLst>
                </p14:cNvPr>
                <p14:cNvContentPartPr/>
                <p14:nvPr/>
              </p14:nvContentPartPr>
              <p14:xfrm>
                <a:off x="7203370" y="4451322"/>
                <a:ext cx="111600" cy="145440"/>
              </p14:xfrm>
            </p:contentPart>
          </mc:Choice>
          <mc:Fallback>
            <p:pic>
              <p:nvPicPr>
                <p:cNvPr id="32" name="잉크 31">
                  <a:extLst>
                    <a:ext uri="{FF2B5EF4-FFF2-40B4-BE49-F238E27FC236}">
                      <a16:creationId xmlns:a16="http://schemas.microsoft.com/office/drawing/2014/main" id="{5C6C5A0E-A158-4282-9E01-A5392084871A}"/>
                    </a:ext>
                  </a:extLst>
                </p:cNvPr>
                <p:cNvPicPr/>
                <p:nvPr/>
              </p:nvPicPr>
              <p:blipFill>
                <a:blip r:embed="rId52"/>
                <a:stretch>
                  <a:fillRect/>
                </a:stretch>
              </p:blipFill>
              <p:spPr>
                <a:xfrm>
                  <a:off x="7194730" y="4442682"/>
                  <a:ext cx="129240" cy="16308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33" name="잉크 32">
                  <a:extLst>
                    <a:ext uri="{FF2B5EF4-FFF2-40B4-BE49-F238E27FC236}">
                      <a16:creationId xmlns:a16="http://schemas.microsoft.com/office/drawing/2014/main" id="{CDD9E534-7011-4CBB-8285-39A5955AA7CA}"/>
                    </a:ext>
                  </a:extLst>
                </p14:cNvPr>
                <p14:cNvContentPartPr/>
                <p14:nvPr/>
              </p14:nvContentPartPr>
              <p14:xfrm>
                <a:off x="7204810" y="4505682"/>
                <a:ext cx="20160" cy="10080"/>
              </p14:xfrm>
            </p:contentPart>
          </mc:Choice>
          <mc:Fallback>
            <p:pic>
              <p:nvPicPr>
                <p:cNvPr id="33" name="잉크 32">
                  <a:extLst>
                    <a:ext uri="{FF2B5EF4-FFF2-40B4-BE49-F238E27FC236}">
                      <a16:creationId xmlns:a16="http://schemas.microsoft.com/office/drawing/2014/main" id="{CDD9E534-7011-4CBB-8285-39A5955AA7CA}"/>
                    </a:ext>
                  </a:extLst>
                </p:cNvPr>
                <p:cNvPicPr/>
                <p:nvPr/>
              </p:nvPicPr>
              <p:blipFill>
                <a:blip r:embed="rId54"/>
                <a:stretch>
                  <a:fillRect/>
                </a:stretch>
              </p:blipFill>
              <p:spPr>
                <a:xfrm>
                  <a:off x="7195810" y="4496682"/>
                  <a:ext cx="37800" cy="2772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34" name="잉크 33">
                  <a:extLst>
                    <a:ext uri="{FF2B5EF4-FFF2-40B4-BE49-F238E27FC236}">
                      <a16:creationId xmlns:a16="http://schemas.microsoft.com/office/drawing/2014/main" id="{D79508EE-BABE-41EC-933C-7183B5BB3C05}"/>
                    </a:ext>
                  </a:extLst>
                </p14:cNvPr>
                <p14:cNvContentPartPr/>
                <p14:nvPr/>
              </p14:nvContentPartPr>
              <p14:xfrm>
                <a:off x="7281130" y="4461402"/>
                <a:ext cx="114120" cy="109800"/>
              </p14:xfrm>
            </p:contentPart>
          </mc:Choice>
          <mc:Fallback>
            <p:pic>
              <p:nvPicPr>
                <p:cNvPr id="34" name="잉크 33">
                  <a:extLst>
                    <a:ext uri="{FF2B5EF4-FFF2-40B4-BE49-F238E27FC236}">
                      <a16:creationId xmlns:a16="http://schemas.microsoft.com/office/drawing/2014/main" id="{D79508EE-BABE-41EC-933C-7183B5BB3C05}"/>
                    </a:ext>
                  </a:extLst>
                </p:cNvPr>
                <p:cNvPicPr/>
                <p:nvPr/>
              </p:nvPicPr>
              <p:blipFill>
                <a:blip r:embed="rId56"/>
                <a:stretch>
                  <a:fillRect/>
                </a:stretch>
              </p:blipFill>
              <p:spPr>
                <a:xfrm>
                  <a:off x="7272130" y="4452762"/>
                  <a:ext cx="131760" cy="127440"/>
                </a:xfrm>
                <a:prstGeom prst="rect">
                  <a:avLst/>
                </a:prstGeom>
              </p:spPr>
            </p:pic>
          </mc:Fallback>
        </mc:AlternateContent>
        <mc:AlternateContent xmlns:mc="http://schemas.openxmlformats.org/markup-compatibility/2006">
          <mc:Choice xmlns:p14="http://schemas.microsoft.com/office/powerpoint/2010/main" Requires="p14">
            <p:contentPart p14:bwMode="auto" r:id="rId57">
              <p14:nvContentPartPr>
                <p14:cNvPr id="36" name="잉크 35">
                  <a:extLst>
                    <a:ext uri="{FF2B5EF4-FFF2-40B4-BE49-F238E27FC236}">
                      <a16:creationId xmlns:a16="http://schemas.microsoft.com/office/drawing/2014/main" id="{7BF26E51-6F3F-4311-B71B-22617981F3C2}"/>
                    </a:ext>
                  </a:extLst>
                </p14:cNvPr>
                <p14:cNvContentPartPr/>
                <p14:nvPr/>
              </p14:nvContentPartPr>
              <p14:xfrm>
                <a:off x="6433690" y="4578762"/>
                <a:ext cx="1134000" cy="136800"/>
              </p14:xfrm>
            </p:contentPart>
          </mc:Choice>
          <mc:Fallback>
            <p:pic>
              <p:nvPicPr>
                <p:cNvPr id="36" name="잉크 35">
                  <a:extLst>
                    <a:ext uri="{FF2B5EF4-FFF2-40B4-BE49-F238E27FC236}">
                      <a16:creationId xmlns:a16="http://schemas.microsoft.com/office/drawing/2014/main" id="{7BF26E51-6F3F-4311-B71B-22617981F3C2}"/>
                    </a:ext>
                  </a:extLst>
                </p:cNvPr>
                <p:cNvPicPr/>
                <p:nvPr/>
              </p:nvPicPr>
              <p:blipFill>
                <a:blip r:embed="rId58"/>
                <a:stretch>
                  <a:fillRect/>
                </a:stretch>
              </p:blipFill>
              <p:spPr>
                <a:xfrm>
                  <a:off x="6424690" y="4569762"/>
                  <a:ext cx="1151640" cy="154440"/>
                </a:xfrm>
                <a:prstGeom prst="rect">
                  <a:avLst/>
                </a:prstGeom>
              </p:spPr>
            </p:pic>
          </mc:Fallback>
        </mc:AlternateContent>
        <mc:AlternateContent xmlns:mc="http://schemas.openxmlformats.org/markup-compatibility/2006">
          <mc:Choice xmlns:p14="http://schemas.microsoft.com/office/powerpoint/2010/main" Requires="p14">
            <p:contentPart p14:bwMode="auto" r:id="rId59">
              <p14:nvContentPartPr>
                <p14:cNvPr id="37" name="잉크 36">
                  <a:extLst>
                    <a:ext uri="{FF2B5EF4-FFF2-40B4-BE49-F238E27FC236}">
                      <a16:creationId xmlns:a16="http://schemas.microsoft.com/office/drawing/2014/main" id="{35FE6921-2234-4E9C-9449-BFA493FBE979}"/>
                    </a:ext>
                  </a:extLst>
                </p14:cNvPr>
                <p14:cNvContentPartPr/>
                <p14:nvPr/>
              </p14:nvContentPartPr>
              <p14:xfrm>
                <a:off x="7623130" y="4318122"/>
                <a:ext cx="2160" cy="360"/>
              </p14:xfrm>
            </p:contentPart>
          </mc:Choice>
          <mc:Fallback>
            <p:pic>
              <p:nvPicPr>
                <p:cNvPr id="37" name="잉크 36">
                  <a:extLst>
                    <a:ext uri="{FF2B5EF4-FFF2-40B4-BE49-F238E27FC236}">
                      <a16:creationId xmlns:a16="http://schemas.microsoft.com/office/drawing/2014/main" id="{35FE6921-2234-4E9C-9449-BFA493FBE979}"/>
                    </a:ext>
                  </a:extLst>
                </p:cNvPr>
                <p:cNvPicPr/>
                <p:nvPr/>
              </p:nvPicPr>
              <p:blipFill>
                <a:blip r:embed="rId60"/>
                <a:stretch>
                  <a:fillRect/>
                </a:stretch>
              </p:blipFill>
              <p:spPr>
                <a:xfrm>
                  <a:off x="7614490" y="4309482"/>
                  <a:ext cx="198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38" name="잉크 37">
                  <a:extLst>
                    <a:ext uri="{FF2B5EF4-FFF2-40B4-BE49-F238E27FC236}">
                      <a16:creationId xmlns:a16="http://schemas.microsoft.com/office/drawing/2014/main" id="{69A8D6D0-487C-4B85-BB6F-8418F5EB1AF5}"/>
                    </a:ext>
                  </a:extLst>
                </p14:cNvPr>
                <p14:cNvContentPartPr/>
                <p14:nvPr/>
              </p14:nvContentPartPr>
              <p14:xfrm>
                <a:off x="7634290" y="4384362"/>
                <a:ext cx="6840" cy="13320"/>
              </p14:xfrm>
            </p:contentPart>
          </mc:Choice>
          <mc:Fallback>
            <p:pic>
              <p:nvPicPr>
                <p:cNvPr id="38" name="잉크 37">
                  <a:extLst>
                    <a:ext uri="{FF2B5EF4-FFF2-40B4-BE49-F238E27FC236}">
                      <a16:creationId xmlns:a16="http://schemas.microsoft.com/office/drawing/2014/main" id="{69A8D6D0-487C-4B85-BB6F-8418F5EB1AF5}"/>
                    </a:ext>
                  </a:extLst>
                </p:cNvPr>
                <p:cNvPicPr/>
                <p:nvPr/>
              </p:nvPicPr>
              <p:blipFill>
                <a:blip r:embed="rId62"/>
                <a:stretch>
                  <a:fillRect/>
                </a:stretch>
              </p:blipFill>
              <p:spPr>
                <a:xfrm>
                  <a:off x="7625650" y="4375722"/>
                  <a:ext cx="24480" cy="3096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39" name="잉크 38">
                  <a:extLst>
                    <a:ext uri="{FF2B5EF4-FFF2-40B4-BE49-F238E27FC236}">
                      <a16:creationId xmlns:a16="http://schemas.microsoft.com/office/drawing/2014/main" id="{E70AB91F-8A7D-4981-8DC1-629AB5049E98}"/>
                    </a:ext>
                  </a:extLst>
                </p14:cNvPr>
                <p14:cNvContentPartPr/>
                <p14:nvPr/>
              </p14:nvContentPartPr>
              <p14:xfrm>
                <a:off x="7817890" y="4227402"/>
                <a:ext cx="25920" cy="52560"/>
              </p14:xfrm>
            </p:contentPart>
          </mc:Choice>
          <mc:Fallback>
            <p:pic>
              <p:nvPicPr>
                <p:cNvPr id="39" name="잉크 38">
                  <a:extLst>
                    <a:ext uri="{FF2B5EF4-FFF2-40B4-BE49-F238E27FC236}">
                      <a16:creationId xmlns:a16="http://schemas.microsoft.com/office/drawing/2014/main" id="{E70AB91F-8A7D-4981-8DC1-629AB5049E98}"/>
                    </a:ext>
                  </a:extLst>
                </p:cNvPr>
                <p:cNvPicPr/>
                <p:nvPr/>
              </p:nvPicPr>
              <p:blipFill>
                <a:blip r:embed="rId64"/>
                <a:stretch>
                  <a:fillRect/>
                </a:stretch>
              </p:blipFill>
              <p:spPr>
                <a:xfrm>
                  <a:off x="7808890" y="4218762"/>
                  <a:ext cx="43560" cy="70200"/>
                </a:xfrm>
                <a:prstGeom prst="rect">
                  <a:avLst/>
                </a:prstGeom>
              </p:spPr>
            </p:pic>
          </mc:Fallback>
        </mc:AlternateContent>
        <mc:AlternateContent xmlns:mc="http://schemas.openxmlformats.org/markup-compatibility/2006">
          <mc:Choice xmlns:p14="http://schemas.microsoft.com/office/powerpoint/2010/main" Requires="p14">
            <p:contentPart p14:bwMode="auto" r:id="rId65">
              <p14:nvContentPartPr>
                <p14:cNvPr id="40" name="잉크 39">
                  <a:extLst>
                    <a:ext uri="{FF2B5EF4-FFF2-40B4-BE49-F238E27FC236}">
                      <a16:creationId xmlns:a16="http://schemas.microsoft.com/office/drawing/2014/main" id="{C9A1BF9A-DEB4-4142-BAA9-EEF80D3A47FB}"/>
                    </a:ext>
                  </a:extLst>
                </p14:cNvPr>
                <p14:cNvContentPartPr/>
                <p14:nvPr/>
              </p14:nvContentPartPr>
              <p14:xfrm>
                <a:off x="7887730" y="4251882"/>
                <a:ext cx="62280" cy="13320"/>
              </p14:xfrm>
            </p:contentPart>
          </mc:Choice>
          <mc:Fallback>
            <p:pic>
              <p:nvPicPr>
                <p:cNvPr id="40" name="잉크 39">
                  <a:extLst>
                    <a:ext uri="{FF2B5EF4-FFF2-40B4-BE49-F238E27FC236}">
                      <a16:creationId xmlns:a16="http://schemas.microsoft.com/office/drawing/2014/main" id="{C9A1BF9A-DEB4-4142-BAA9-EEF80D3A47FB}"/>
                    </a:ext>
                  </a:extLst>
                </p:cNvPr>
                <p:cNvPicPr/>
                <p:nvPr/>
              </p:nvPicPr>
              <p:blipFill>
                <a:blip r:embed="rId66"/>
                <a:stretch>
                  <a:fillRect/>
                </a:stretch>
              </p:blipFill>
              <p:spPr>
                <a:xfrm>
                  <a:off x="7878730" y="4243242"/>
                  <a:ext cx="79920" cy="30960"/>
                </a:xfrm>
                <a:prstGeom prst="rect">
                  <a:avLst/>
                </a:prstGeom>
              </p:spPr>
            </p:pic>
          </mc:Fallback>
        </mc:AlternateContent>
        <mc:AlternateContent xmlns:mc="http://schemas.openxmlformats.org/markup-compatibility/2006">
          <mc:Choice xmlns:p14="http://schemas.microsoft.com/office/powerpoint/2010/main" Requires="p14">
            <p:contentPart p14:bwMode="auto" r:id="rId67">
              <p14:nvContentPartPr>
                <p14:cNvPr id="41" name="잉크 40">
                  <a:extLst>
                    <a:ext uri="{FF2B5EF4-FFF2-40B4-BE49-F238E27FC236}">
                      <a16:creationId xmlns:a16="http://schemas.microsoft.com/office/drawing/2014/main" id="{72164DAD-8408-4DE6-9E56-FF6F97346A38}"/>
                    </a:ext>
                  </a:extLst>
                </p14:cNvPr>
                <p14:cNvContentPartPr/>
                <p14:nvPr/>
              </p14:nvContentPartPr>
              <p14:xfrm>
                <a:off x="7851730" y="4318122"/>
                <a:ext cx="80280" cy="106560"/>
              </p14:xfrm>
            </p:contentPart>
          </mc:Choice>
          <mc:Fallback>
            <p:pic>
              <p:nvPicPr>
                <p:cNvPr id="41" name="잉크 40">
                  <a:extLst>
                    <a:ext uri="{FF2B5EF4-FFF2-40B4-BE49-F238E27FC236}">
                      <a16:creationId xmlns:a16="http://schemas.microsoft.com/office/drawing/2014/main" id="{72164DAD-8408-4DE6-9E56-FF6F97346A38}"/>
                    </a:ext>
                  </a:extLst>
                </p:cNvPr>
                <p:cNvPicPr/>
                <p:nvPr/>
              </p:nvPicPr>
              <p:blipFill>
                <a:blip r:embed="rId68"/>
                <a:stretch>
                  <a:fillRect/>
                </a:stretch>
              </p:blipFill>
              <p:spPr>
                <a:xfrm>
                  <a:off x="7843090" y="4309482"/>
                  <a:ext cx="97920" cy="124200"/>
                </a:xfrm>
                <a:prstGeom prst="rect">
                  <a:avLst/>
                </a:prstGeom>
              </p:spPr>
            </p:pic>
          </mc:Fallback>
        </mc:AlternateContent>
        <mc:AlternateContent xmlns:mc="http://schemas.openxmlformats.org/markup-compatibility/2006">
          <mc:Choice xmlns:p14="http://schemas.microsoft.com/office/powerpoint/2010/main" Requires="p14">
            <p:contentPart p14:bwMode="auto" r:id="rId69">
              <p14:nvContentPartPr>
                <p14:cNvPr id="42" name="잉크 41">
                  <a:extLst>
                    <a:ext uri="{FF2B5EF4-FFF2-40B4-BE49-F238E27FC236}">
                      <a16:creationId xmlns:a16="http://schemas.microsoft.com/office/drawing/2014/main" id="{E3CCD8B5-101C-464D-9295-5671CBB7B0F5}"/>
                    </a:ext>
                  </a:extLst>
                </p14:cNvPr>
                <p14:cNvContentPartPr/>
                <p14:nvPr/>
              </p14:nvContentPartPr>
              <p14:xfrm>
                <a:off x="7843450" y="4428642"/>
                <a:ext cx="41040" cy="360"/>
              </p14:xfrm>
            </p:contentPart>
          </mc:Choice>
          <mc:Fallback>
            <p:pic>
              <p:nvPicPr>
                <p:cNvPr id="42" name="잉크 41">
                  <a:extLst>
                    <a:ext uri="{FF2B5EF4-FFF2-40B4-BE49-F238E27FC236}">
                      <a16:creationId xmlns:a16="http://schemas.microsoft.com/office/drawing/2014/main" id="{E3CCD8B5-101C-464D-9295-5671CBB7B0F5}"/>
                    </a:ext>
                  </a:extLst>
                </p:cNvPr>
                <p:cNvPicPr/>
                <p:nvPr/>
              </p:nvPicPr>
              <p:blipFill>
                <a:blip r:embed="rId70"/>
                <a:stretch>
                  <a:fillRect/>
                </a:stretch>
              </p:blipFill>
              <p:spPr>
                <a:xfrm>
                  <a:off x="7834810" y="4419642"/>
                  <a:ext cx="586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1">
              <p14:nvContentPartPr>
                <p14:cNvPr id="43" name="잉크 42">
                  <a:extLst>
                    <a:ext uri="{FF2B5EF4-FFF2-40B4-BE49-F238E27FC236}">
                      <a16:creationId xmlns:a16="http://schemas.microsoft.com/office/drawing/2014/main" id="{96090B8B-0B30-42FB-A67A-E5C343C954C2}"/>
                    </a:ext>
                  </a:extLst>
                </p14:cNvPr>
                <p14:cNvContentPartPr/>
                <p14:nvPr/>
              </p14:nvContentPartPr>
              <p14:xfrm>
                <a:off x="7843450" y="4492722"/>
                <a:ext cx="112320" cy="108720"/>
              </p14:xfrm>
            </p:contentPart>
          </mc:Choice>
          <mc:Fallback>
            <p:pic>
              <p:nvPicPr>
                <p:cNvPr id="43" name="잉크 42">
                  <a:extLst>
                    <a:ext uri="{FF2B5EF4-FFF2-40B4-BE49-F238E27FC236}">
                      <a16:creationId xmlns:a16="http://schemas.microsoft.com/office/drawing/2014/main" id="{96090B8B-0B30-42FB-A67A-E5C343C954C2}"/>
                    </a:ext>
                  </a:extLst>
                </p:cNvPr>
                <p:cNvPicPr/>
                <p:nvPr/>
              </p:nvPicPr>
              <p:blipFill>
                <a:blip r:embed="rId72"/>
                <a:stretch>
                  <a:fillRect/>
                </a:stretch>
              </p:blipFill>
              <p:spPr>
                <a:xfrm>
                  <a:off x="7834810" y="4484082"/>
                  <a:ext cx="129960" cy="126360"/>
                </a:xfrm>
                <a:prstGeom prst="rect">
                  <a:avLst/>
                </a:prstGeom>
              </p:spPr>
            </p:pic>
          </mc:Fallback>
        </mc:AlternateContent>
        <mc:AlternateContent xmlns:mc="http://schemas.openxmlformats.org/markup-compatibility/2006">
          <mc:Choice xmlns:p14="http://schemas.microsoft.com/office/powerpoint/2010/main" Requires="p14">
            <p:contentPart p14:bwMode="auto" r:id="rId73">
              <p14:nvContentPartPr>
                <p14:cNvPr id="44" name="잉크 43">
                  <a:extLst>
                    <a:ext uri="{FF2B5EF4-FFF2-40B4-BE49-F238E27FC236}">
                      <a16:creationId xmlns:a16="http://schemas.microsoft.com/office/drawing/2014/main" id="{2B0770E1-BDFE-48C2-B05F-81A65AA09862}"/>
                    </a:ext>
                  </a:extLst>
                </p14:cNvPr>
                <p14:cNvContentPartPr/>
                <p14:nvPr/>
              </p14:nvContentPartPr>
              <p14:xfrm>
                <a:off x="8053690" y="4309482"/>
                <a:ext cx="185400" cy="219600"/>
              </p14:xfrm>
            </p:contentPart>
          </mc:Choice>
          <mc:Fallback>
            <p:pic>
              <p:nvPicPr>
                <p:cNvPr id="44" name="잉크 43">
                  <a:extLst>
                    <a:ext uri="{FF2B5EF4-FFF2-40B4-BE49-F238E27FC236}">
                      <a16:creationId xmlns:a16="http://schemas.microsoft.com/office/drawing/2014/main" id="{2B0770E1-BDFE-48C2-B05F-81A65AA09862}"/>
                    </a:ext>
                  </a:extLst>
                </p:cNvPr>
                <p:cNvPicPr/>
                <p:nvPr/>
              </p:nvPicPr>
              <p:blipFill>
                <a:blip r:embed="rId74"/>
                <a:stretch>
                  <a:fillRect/>
                </a:stretch>
              </p:blipFill>
              <p:spPr>
                <a:xfrm>
                  <a:off x="8045050" y="4300842"/>
                  <a:ext cx="203040" cy="237240"/>
                </a:xfrm>
                <a:prstGeom prst="rect">
                  <a:avLst/>
                </a:prstGeom>
              </p:spPr>
            </p:pic>
          </mc:Fallback>
        </mc:AlternateContent>
        <mc:AlternateContent xmlns:mc="http://schemas.openxmlformats.org/markup-compatibility/2006">
          <mc:Choice xmlns:p14="http://schemas.microsoft.com/office/powerpoint/2010/main" Requires="p14">
            <p:contentPart p14:bwMode="auto" r:id="rId75">
              <p14:nvContentPartPr>
                <p14:cNvPr id="45" name="잉크 44">
                  <a:extLst>
                    <a:ext uri="{FF2B5EF4-FFF2-40B4-BE49-F238E27FC236}">
                      <a16:creationId xmlns:a16="http://schemas.microsoft.com/office/drawing/2014/main" id="{40A8B762-6CF2-4D7E-9C5C-616E9CDB562A}"/>
                    </a:ext>
                  </a:extLst>
                </p14:cNvPr>
                <p14:cNvContentPartPr/>
                <p14:nvPr/>
              </p14:nvContentPartPr>
              <p14:xfrm>
                <a:off x="8394250" y="4219122"/>
                <a:ext cx="67320" cy="375840"/>
              </p14:xfrm>
            </p:contentPart>
          </mc:Choice>
          <mc:Fallback>
            <p:pic>
              <p:nvPicPr>
                <p:cNvPr id="45" name="잉크 44">
                  <a:extLst>
                    <a:ext uri="{FF2B5EF4-FFF2-40B4-BE49-F238E27FC236}">
                      <a16:creationId xmlns:a16="http://schemas.microsoft.com/office/drawing/2014/main" id="{40A8B762-6CF2-4D7E-9C5C-616E9CDB562A}"/>
                    </a:ext>
                  </a:extLst>
                </p:cNvPr>
                <p:cNvPicPr/>
                <p:nvPr/>
              </p:nvPicPr>
              <p:blipFill>
                <a:blip r:embed="rId76"/>
                <a:stretch>
                  <a:fillRect/>
                </a:stretch>
              </p:blipFill>
              <p:spPr>
                <a:xfrm>
                  <a:off x="8385610" y="4210122"/>
                  <a:ext cx="84960" cy="393480"/>
                </a:xfrm>
                <a:prstGeom prst="rect">
                  <a:avLst/>
                </a:prstGeom>
              </p:spPr>
            </p:pic>
          </mc:Fallback>
        </mc:AlternateContent>
        <mc:AlternateContent xmlns:mc="http://schemas.openxmlformats.org/markup-compatibility/2006">
          <mc:Choice xmlns:p14="http://schemas.microsoft.com/office/powerpoint/2010/main" Requires="p14">
            <p:contentPart p14:bwMode="auto" r:id="rId77">
              <p14:nvContentPartPr>
                <p14:cNvPr id="46" name="잉크 45">
                  <a:extLst>
                    <a:ext uri="{FF2B5EF4-FFF2-40B4-BE49-F238E27FC236}">
                      <a16:creationId xmlns:a16="http://schemas.microsoft.com/office/drawing/2014/main" id="{2A879D56-D0A7-4315-8452-741E7764254A}"/>
                    </a:ext>
                  </a:extLst>
                </p14:cNvPr>
                <p14:cNvContentPartPr/>
                <p14:nvPr/>
              </p14:nvContentPartPr>
              <p14:xfrm>
                <a:off x="8290210" y="4226682"/>
                <a:ext cx="336240" cy="194760"/>
              </p14:xfrm>
            </p:contentPart>
          </mc:Choice>
          <mc:Fallback>
            <p:pic>
              <p:nvPicPr>
                <p:cNvPr id="46" name="잉크 45">
                  <a:extLst>
                    <a:ext uri="{FF2B5EF4-FFF2-40B4-BE49-F238E27FC236}">
                      <a16:creationId xmlns:a16="http://schemas.microsoft.com/office/drawing/2014/main" id="{2A879D56-D0A7-4315-8452-741E7764254A}"/>
                    </a:ext>
                  </a:extLst>
                </p:cNvPr>
                <p:cNvPicPr/>
                <p:nvPr/>
              </p:nvPicPr>
              <p:blipFill>
                <a:blip r:embed="rId78"/>
                <a:stretch>
                  <a:fillRect/>
                </a:stretch>
              </p:blipFill>
              <p:spPr>
                <a:xfrm>
                  <a:off x="8281210" y="4217682"/>
                  <a:ext cx="353880" cy="2124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79">
            <p14:nvContentPartPr>
              <p14:cNvPr id="48" name="잉크 47">
                <a:extLst>
                  <a:ext uri="{FF2B5EF4-FFF2-40B4-BE49-F238E27FC236}">
                    <a16:creationId xmlns:a16="http://schemas.microsoft.com/office/drawing/2014/main" id="{09AA19CE-447D-4843-AB3D-6F1CF6A11722}"/>
                  </a:ext>
                </a:extLst>
              </p14:cNvPr>
              <p14:cNvContentPartPr/>
              <p14:nvPr/>
            </p14:nvContentPartPr>
            <p14:xfrm>
              <a:off x="999850" y="4572642"/>
              <a:ext cx="134640" cy="329760"/>
            </p14:xfrm>
          </p:contentPart>
        </mc:Choice>
        <mc:Fallback>
          <p:pic>
            <p:nvPicPr>
              <p:cNvPr id="48" name="잉크 47">
                <a:extLst>
                  <a:ext uri="{FF2B5EF4-FFF2-40B4-BE49-F238E27FC236}">
                    <a16:creationId xmlns:a16="http://schemas.microsoft.com/office/drawing/2014/main" id="{09AA19CE-447D-4843-AB3D-6F1CF6A11722}"/>
                  </a:ext>
                </a:extLst>
              </p:cNvPr>
              <p:cNvPicPr/>
              <p:nvPr/>
            </p:nvPicPr>
            <p:blipFill>
              <a:blip r:embed="rId80"/>
              <a:stretch>
                <a:fillRect/>
              </a:stretch>
            </p:blipFill>
            <p:spPr>
              <a:xfrm>
                <a:off x="990850" y="4563642"/>
                <a:ext cx="152280" cy="347400"/>
              </a:xfrm>
              <a:prstGeom prst="rect">
                <a:avLst/>
              </a:prstGeom>
            </p:spPr>
          </p:pic>
        </mc:Fallback>
      </mc:AlternateContent>
      <mc:AlternateContent xmlns:mc="http://schemas.openxmlformats.org/markup-compatibility/2006">
        <mc:Choice xmlns:p14="http://schemas.microsoft.com/office/powerpoint/2010/main" Requires="p14">
          <p:contentPart p14:bwMode="auto" r:id="rId81">
            <p14:nvContentPartPr>
              <p14:cNvPr id="49" name="잉크 48">
                <a:extLst>
                  <a:ext uri="{FF2B5EF4-FFF2-40B4-BE49-F238E27FC236}">
                    <a16:creationId xmlns:a16="http://schemas.microsoft.com/office/drawing/2014/main" id="{3011A90A-8161-48F3-B8B9-F7F61DA23977}"/>
                  </a:ext>
                </a:extLst>
              </p14:cNvPr>
              <p14:cNvContentPartPr/>
              <p14:nvPr/>
            </p14:nvContentPartPr>
            <p14:xfrm>
              <a:off x="3150490" y="4659762"/>
              <a:ext cx="836640" cy="56520"/>
            </p14:xfrm>
          </p:contentPart>
        </mc:Choice>
        <mc:Fallback>
          <p:pic>
            <p:nvPicPr>
              <p:cNvPr id="49" name="잉크 48">
                <a:extLst>
                  <a:ext uri="{FF2B5EF4-FFF2-40B4-BE49-F238E27FC236}">
                    <a16:creationId xmlns:a16="http://schemas.microsoft.com/office/drawing/2014/main" id="{3011A90A-8161-48F3-B8B9-F7F61DA23977}"/>
                  </a:ext>
                </a:extLst>
              </p:cNvPr>
              <p:cNvPicPr/>
              <p:nvPr/>
            </p:nvPicPr>
            <p:blipFill>
              <a:blip r:embed="rId82"/>
              <a:stretch>
                <a:fillRect/>
              </a:stretch>
            </p:blipFill>
            <p:spPr>
              <a:xfrm>
                <a:off x="3141490" y="4650762"/>
                <a:ext cx="854280" cy="74160"/>
              </a:xfrm>
              <a:prstGeom prst="rect">
                <a:avLst/>
              </a:prstGeom>
            </p:spPr>
          </p:pic>
        </mc:Fallback>
      </mc:AlternateContent>
      <mc:AlternateContent xmlns:mc="http://schemas.openxmlformats.org/markup-compatibility/2006">
        <mc:Choice xmlns:p14="http://schemas.microsoft.com/office/powerpoint/2010/main" Requires="p14">
          <p:contentPart p14:bwMode="auto" r:id="rId83">
            <p14:nvContentPartPr>
              <p14:cNvPr id="50" name="잉크 49">
                <a:extLst>
                  <a:ext uri="{FF2B5EF4-FFF2-40B4-BE49-F238E27FC236}">
                    <a16:creationId xmlns:a16="http://schemas.microsoft.com/office/drawing/2014/main" id="{59321453-070D-4988-B1D7-DF426BE38B4A}"/>
                  </a:ext>
                </a:extLst>
              </p14:cNvPr>
              <p14:cNvContentPartPr/>
              <p14:nvPr/>
            </p14:nvContentPartPr>
            <p14:xfrm>
              <a:off x="3833770" y="4878282"/>
              <a:ext cx="4747320" cy="101160"/>
            </p14:xfrm>
          </p:contentPart>
        </mc:Choice>
        <mc:Fallback>
          <p:pic>
            <p:nvPicPr>
              <p:cNvPr id="50" name="잉크 49">
                <a:extLst>
                  <a:ext uri="{FF2B5EF4-FFF2-40B4-BE49-F238E27FC236}">
                    <a16:creationId xmlns:a16="http://schemas.microsoft.com/office/drawing/2014/main" id="{59321453-070D-4988-B1D7-DF426BE38B4A}"/>
                  </a:ext>
                </a:extLst>
              </p:cNvPr>
              <p:cNvPicPr/>
              <p:nvPr/>
            </p:nvPicPr>
            <p:blipFill>
              <a:blip r:embed="rId84"/>
              <a:stretch>
                <a:fillRect/>
              </a:stretch>
            </p:blipFill>
            <p:spPr>
              <a:xfrm>
                <a:off x="3824770" y="4869642"/>
                <a:ext cx="4764960" cy="118800"/>
              </a:xfrm>
              <a:prstGeom prst="rect">
                <a:avLst/>
              </a:prstGeom>
            </p:spPr>
          </p:pic>
        </mc:Fallback>
      </mc:AlternateContent>
      <mc:AlternateContent xmlns:mc="http://schemas.openxmlformats.org/markup-compatibility/2006">
        <mc:Choice xmlns:p14="http://schemas.microsoft.com/office/powerpoint/2010/main" Requires="p14">
          <p:contentPart p14:bwMode="auto" r:id="rId85">
            <p14:nvContentPartPr>
              <p14:cNvPr id="51" name="잉크 50">
                <a:extLst>
                  <a:ext uri="{FF2B5EF4-FFF2-40B4-BE49-F238E27FC236}">
                    <a16:creationId xmlns:a16="http://schemas.microsoft.com/office/drawing/2014/main" id="{D864D4DB-A25B-4387-BBAC-8E310D5DEFA9}"/>
                  </a:ext>
                </a:extLst>
              </p14:cNvPr>
              <p14:cNvContentPartPr/>
              <p14:nvPr/>
            </p14:nvContentPartPr>
            <p14:xfrm>
              <a:off x="2326090" y="5474802"/>
              <a:ext cx="297000" cy="23040"/>
            </p14:xfrm>
          </p:contentPart>
        </mc:Choice>
        <mc:Fallback>
          <p:pic>
            <p:nvPicPr>
              <p:cNvPr id="51" name="잉크 50">
                <a:extLst>
                  <a:ext uri="{FF2B5EF4-FFF2-40B4-BE49-F238E27FC236}">
                    <a16:creationId xmlns:a16="http://schemas.microsoft.com/office/drawing/2014/main" id="{D864D4DB-A25B-4387-BBAC-8E310D5DEFA9}"/>
                  </a:ext>
                </a:extLst>
              </p:cNvPr>
              <p:cNvPicPr/>
              <p:nvPr/>
            </p:nvPicPr>
            <p:blipFill>
              <a:blip r:embed="rId86"/>
              <a:stretch>
                <a:fillRect/>
              </a:stretch>
            </p:blipFill>
            <p:spPr>
              <a:xfrm>
                <a:off x="2317450" y="5466162"/>
                <a:ext cx="314640" cy="40680"/>
              </a:xfrm>
              <a:prstGeom prst="rect">
                <a:avLst/>
              </a:prstGeom>
            </p:spPr>
          </p:pic>
        </mc:Fallback>
      </mc:AlternateContent>
      <mc:AlternateContent xmlns:mc="http://schemas.openxmlformats.org/markup-compatibility/2006">
        <mc:Choice xmlns:p14="http://schemas.microsoft.com/office/powerpoint/2010/main" Requires="p14">
          <p:contentPart p14:bwMode="auto" r:id="rId87">
            <p14:nvContentPartPr>
              <p14:cNvPr id="52" name="잉크 51">
                <a:extLst>
                  <a:ext uri="{FF2B5EF4-FFF2-40B4-BE49-F238E27FC236}">
                    <a16:creationId xmlns:a16="http://schemas.microsoft.com/office/drawing/2014/main" id="{FB5D122F-455F-4FD6-8FA8-37AE1227E575}"/>
                  </a:ext>
                </a:extLst>
              </p14:cNvPr>
              <p14:cNvContentPartPr/>
              <p14:nvPr/>
            </p14:nvContentPartPr>
            <p14:xfrm>
              <a:off x="4241290" y="5474442"/>
              <a:ext cx="254160" cy="24120"/>
            </p14:xfrm>
          </p:contentPart>
        </mc:Choice>
        <mc:Fallback>
          <p:pic>
            <p:nvPicPr>
              <p:cNvPr id="52" name="잉크 51">
                <a:extLst>
                  <a:ext uri="{FF2B5EF4-FFF2-40B4-BE49-F238E27FC236}">
                    <a16:creationId xmlns:a16="http://schemas.microsoft.com/office/drawing/2014/main" id="{FB5D122F-455F-4FD6-8FA8-37AE1227E575}"/>
                  </a:ext>
                </a:extLst>
              </p:cNvPr>
              <p:cNvPicPr/>
              <p:nvPr/>
            </p:nvPicPr>
            <p:blipFill>
              <a:blip r:embed="rId88"/>
              <a:stretch>
                <a:fillRect/>
              </a:stretch>
            </p:blipFill>
            <p:spPr>
              <a:xfrm>
                <a:off x="4232650" y="5465802"/>
                <a:ext cx="271800" cy="41760"/>
              </a:xfrm>
              <a:prstGeom prst="rect">
                <a:avLst/>
              </a:prstGeom>
            </p:spPr>
          </p:pic>
        </mc:Fallback>
      </mc:AlternateContent>
      <p:grpSp>
        <p:nvGrpSpPr>
          <p:cNvPr id="75" name="그룹 74">
            <a:extLst>
              <a:ext uri="{FF2B5EF4-FFF2-40B4-BE49-F238E27FC236}">
                <a16:creationId xmlns:a16="http://schemas.microsoft.com/office/drawing/2014/main" id="{1CA8812C-8AB0-4AEA-8C4A-0055BE9A7615}"/>
              </a:ext>
            </a:extLst>
          </p:cNvPr>
          <p:cNvGrpSpPr/>
          <p:nvPr/>
        </p:nvGrpSpPr>
        <p:grpSpPr>
          <a:xfrm>
            <a:off x="4811170" y="5199762"/>
            <a:ext cx="1149120" cy="352440"/>
            <a:chOff x="4811170" y="5199762"/>
            <a:chExt cx="1149120" cy="352440"/>
          </a:xfrm>
        </p:grpSpPr>
        <mc:AlternateContent xmlns:mc="http://schemas.openxmlformats.org/markup-compatibility/2006">
          <mc:Choice xmlns:p14="http://schemas.microsoft.com/office/powerpoint/2010/main" Requires="p14">
            <p:contentPart p14:bwMode="auto" r:id="rId89">
              <p14:nvContentPartPr>
                <p14:cNvPr id="53" name="잉크 52">
                  <a:extLst>
                    <a:ext uri="{FF2B5EF4-FFF2-40B4-BE49-F238E27FC236}">
                      <a16:creationId xmlns:a16="http://schemas.microsoft.com/office/drawing/2014/main" id="{44A4047B-FAEC-46B8-B5CA-0C50B9E037E4}"/>
                    </a:ext>
                  </a:extLst>
                </p14:cNvPr>
                <p14:cNvContentPartPr/>
                <p14:nvPr/>
              </p14:nvContentPartPr>
              <p14:xfrm>
                <a:off x="4832770" y="5254482"/>
                <a:ext cx="80640" cy="106200"/>
              </p14:xfrm>
            </p:contentPart>
          </mc:Choice>
          <mc:Fallback>
            <p:pic>
              <p:nvPicPr>
                <p:cNvPr id="53" name="잉크 52">
                  <a:extLst>
                    <a:ext uri="{FF2B5EF4-FFF2-40B4-BE49-F238E27FC236}">
                      <a16:creationId xmlns:a16="http://schemas.microsoft.com/office/drawing/2014/main" id="{44A4047B-FAEC-46B8-B5CA-0C50B9E037E4}"/>
                    </a:ext>
                  </a:extLst>
                </p:cNvPr>
                <p:cNvPicPr/>
                <p:nvPr/>
              </p:nvPicPr>
              <p:blipFill>
                <a:blip r:embed="rId90"/>
                <a:stretch>
                  <a:fillRect/>
                </a:stretch>
              </p:blipFill>
              <p:spPr>
                <a:xfrm>
                  <a:off x="4823770" y="5245842"/>
                  <a:ext cx="98280" cy="123840"/>
                </a:xfrm>
                <a:prstGeom prst="rect">
                  <a:avLst/>
                </a:prstGeom>
              </p:spPr>
            </p:pic>
          </mc:Fallback>
        </mc:AlternateContent>
        <mc:AlternateContent xmlns:mc="http://schemas.openxmlformats.org/markup-compatibility/2006">
          <mc:Choice xmlns:p14="http://schemas.microsoft.com/office/powerpoint/2010/main" Requires="p14">
            <p:contentPart p14:bwMode="auto" r:id="rId91">
              <p14:nvContentPartPr>
                <p14:cNvPr id="54" name="잉크 53">
                  <a:extLst>
                    <a:ext uri="{FF2B5EF4-FFF2-40B4-BE49-F238E27FC236}">
                      <a16:creationId xmlns:a16="http://schemas.microsoft.com/office/drawing/2014/main" id="{3BC095F1-7CA3-445B-856A-40161D20522E}"/>
                    </a:ext>
                  </a:extLst>
                </p14:cNvPr>
                <p14:cNvContentPartPr/>
                <p14:nvPr/>
              </p14:nvContentPartPr>
              <p14:xfrm>
                <a:off x="4913050" y="5287242"/>
                <a:ext cx="51840" cy="135360"/>
              </p14:xfrm>
            </p:contentPart>
          </mc:Choice>
          <mc:Fallback>
            <p:pic>
              <p:nvPicPr>
                <p:cNvPr id="54" name="잉크 53">
                  <a:extLst>
                    <a:ext uri="{FF2B5EF4-FFF2-40B4-BE49-F238E27FC236}">
                      <a16:creationId xmlns:a16="http://schemas.microsoft.com/office/drawing/2014/main" id="{3BC095F1-7CA3-445B-856A-40161D20522E}"/>
                    </a:ext>
                  </a:extLst>
                </p:cNvPr>
                <p:cNvPicPr/>
                <p:nvPr/>
              </p:nvPicPr>
              <p:blipFill>
                <a:blip r:embed="rId92"/>
                <a:stretch>
                  <a:fillRect/>
                </a:stretch>
              </p:blipFill>
              <p:spPr>
                <a:xfrm>
                  <a:off x="4904050" y="5278602"/>
                  <a:ext cx="69480" cy="153000"/>
                </a:xfrm>
                <a:prstGeom prst="rect">
                  <a:avLst/>
                </a:prstGeom>
              </p:spPr>
            </p:pic>
          </mc:Fallback>
        </mc:AlternateContent>
        <mc:AlternateContent xmlns:mc="http://schemas.openxmlformats.org/markup-compatibility/2006">
          <mc:Choice xmlns:p14="http://schemas.microsoft.com/office/powerpoint/2010/main" Requires="p14">
            <p:contentPart p14:bwMode="auto" r:id="rId93">
              <p14:nvContentPartPr>
                <p14:cNvPr id="55" name="잉크 54">
                  <a:extLst>
                    <a:ext uri="{FF2B5EF4-FFF2-40B4-BE49-F238E27FC236}">
                      <a16:creationId xmlns:a16="http://schemas.microsoft.com/office/drawing/2014/main" id="{266AF422-7D4D-4750-9750-5AADE4546433}"/>
                    </a:ext>
                  </a:extLst>
                </p14:cNvPr>
                <p14:cNvContentPartPr/>
                <p14:nvPr/>
              </p14:nvContentPartPr>
              <p14:xfrm>
                <a:off x="4847170" y="5365002"/>
                <a:ext cx="30240" cy="360"/>
              </p14:xfrm>
            </p:contentPart>
          </mc:Choice>
          <mc:Fallback>
            <p:pic>
              <p:nvPicPr>
                <p:cNvPr id="55" name="잉크 54">
                  <a:extLst>
                    <a:ext uri="{FF2B5EF4-FFF2-40B4-BE49-F238E27FC236}">
                      <a16:creationId xmlns:a16="http://schemas.microsoft.com/office/drawing/2014/main" id="{266AF422-7D4D-4750-9750-5AADE4546433}"/>
                    </a:ext>
                  </a:extLst>
                </p:cNvPr>
                <p:cNvPicPr/>
                <p:nvPr/>
              </p:nvPicPr>
              <p:blipFill>
                <a:blip r:embed="rId94"/>
                <a:stretch>
                  <a:fillRect/>
                </a:stretch>
              </p:blipFill>
              <p:spPr>
                <a:xfrm>
                  <a:off x="4838170" y="5356002"/>
                  <a:ext cx="478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95">
              <p14:nvContentPartPr>
                <p14:cNvPr id="56" name="잉크 55">
                  <a:extLst>
                    <a:ext uri="{FF2B5EF4-FFF2-40B4-BE49-F238E27FC236}">
                      <a16:creationId xmlns:a16="http://schemas.microsoft.com/office/drawing/2014/main" id="{A9DC1747-7B78-445F-8CC2-EB678B40F0E6}"/>
                    </a:ext>
                  </a:extLst>
                </p14:cNvPr>
                <p14:cNvContentPartPr/>
                <p14:nvPr/>
              </p14:nvContentPartPr>
              <p14:xfrm>
                <a:off x="4879930" y="5331522"/>
                <a:ext cx="76320" cy="34200"/>
              </p14:xfrm>
            </p:contentPart>
          </mc:Choice>
          <mc:Fallback>
            <p:pic>
              <p:nvPicPr>
                <p:cNvPr id="56" name="잉크 55">
                  <a:extLst>
                    <a:ext uri="{FF2B5EF4-FFF2-40B4-BE49-F238E27FC236}">
                      <a16:creationId xmlns:a16="http://schemas.microsoft.com/office/drawing/2014/main" id="{A9DC1747-7B78-445F-8CC2-EB678B40F0E6}"/>
                    </a:ext>
                  </a:extLst>
                </p:cNvPr>
                <p:cNvPicPr/>
                <p:nvPr/>
              </p:nvPicPr>
              <p:blipFill>
                <a:blip r:embed="rId96"/>
                <a:stretch>
                  <a:fillRect/>
                </a:stretch>
              </p:blipFill>
              <p:spPr>
                <a:xfrm>
                  <a:off x="4871290" y="5322882"/>
                  <a:ext cx="93960" cy="51840"/>
                </a:xfrm>
                <a:prstGeom prst="rect">
                  <a:avLst/>
                </a:prstGeom>
              </p:spPr>
            </p:pic>
          </mc:Fallback>
        </mc:AlternateContent>
        <mc:AlternateContent xmlns:mc="http://schemas.openxmlformats.org/markup-compatibility/2006">
          <mc:Choice xmlns:p14="http://schemas.microsoft.com/office/powerpoint/2010/main" Requires="p14">
            <p:contentPart p14:bwMode="auto" r:id="rId97">
              <p14:nvContentPartPr>
                <p14:cNvPr id="57" name="잉크 56">
                  <a:extLst>
                    <a:ext uri="{FF2B5EF4-FFF2-40B4-BE49-F238E27FC236}">
                      <a16:creationId xmlns:a16="http://schemas.microsoft.com/office/drawing/2014/main" id="{0AE2C0E2-269E-4699-AFD7-A6F8AE474259}"/>
                    </a:ext>
                  </a:extLst>
                </p14:cNvPr>
                <p14:cNvContentPartPr/>
                <p14:nvPr/>
              </p14:nvContentPartPr>
              <p14:xfrm>
                <a:off x="4811170" y="5298762"/>
                <a:ext cx="69120" cy="95400"/>
              </p14:xfrm>
            </p:contentPart>
          </mc:Choice>
          <mc:Fallback>
            <p:pic>
              <p:nvPicPr>
                <p:cNvPr id="57" name="잉크 56">
                  <a:extLst>
                    <a:ext uri="{FF2B5EF4-FFF2-40B4-BE49-F238E27FC236}">
                      <a16:creationId xmlns:a16="http://schemas.microsoft.com/office/drawing/2014/main" id="{0AE2C0E2-269E-4699-AFD7-A6F8AE474259}"/>
                    </a:ext>
                  </a:extLst>
                </p:cNvPr>
                <p:cNvPicPr/>
                <p:nvPr/>
              </p:nvPicPr>
              <p:blipFill>
                <a:blip r:embed="rId98"/>
                <a:stretch>
                  <a:fillRect/>
                </a:stretch>
              </p:blipFill>
              <p:spPr>
                <a:xfrm>
                  <a:off x="4802530" y="5289762"/>
                  <a:ext cx="86760" cy="113040"/>
                </a:xfrm>
                <a:prstGeom prst="rect">
                  <a:avLst/>
                </a:prstGeom>
              </p:spPr>
            </p:pic>
          </mc:Fallback>
        </mc:AlternateContent>
        <mc:AlternateContent xmlns:mc="http://schemas.openxmlformats.org/markup-compatibility/2006">
          <mc:Choice xmlns:p14="http://schemas.microsoft.com/office/powerpoint/2010/main" Requires="p14">
            <p:contentPart p14:bwMode="auto" r:id="rId99">
              <p14:nvContentPartPr>
                <p14:cNvPr id="58" name="잉크 57">
                  <a:extLst>
                    <a:ext uri="{FF2B5EF4-FFF2-40B4-BE49-F238E27FC236}">
                      <a16:creationId xmlns:a16="http://schemas.microsoft.com/office/drawing/2014/main" id="{6123794E-1824-440C-B6EB-528F8998B387}"/>
                    </a:ext>
                  </a:extLst>
                </p14:cNvPr>
                <p14:cNvContentPartPr/>
                <p14:nvPr/>
              </p14:nvContentPartPr>
              <p14:xfrm>
                <a:off x="4968490" y="5255922"/>
                <a:ext cx="132840" cy="162000"/>
              </p14:xfrm>
            </p:contentPart>
          </mc:Choice>
          <mc:Fallback>
            <p:pic>
              <p:nvPicPr>
                <p:cNvPr id="58" name="잉크 57">
                  <a:extLst>
                    <a:ext uri="{FF2B5EF4-FFF2-40B4-BE49-F238E27FC236}">
                      <a16:creationId xmlns:a16="http://schemas.microsoft.com/office/drawing/2014/main" id="{6123794E-1824-440C-B6EB-528F8998B387}"/>
                    </a:ext>
                  </a:extLst>
                </p:cNvPr>
                <p:cNvPicPr/>
                <p:nvPr/>
              </p:nvPicPr>
              <p:blipFill>
                <a:blip r:embed="rId100"/>
                <a:stretch>
                  <a:fillRect/>
                </a:stretch>
              </p:blipFill>
              <p:spPr>
                <a:xfrm>
                  <a:off x="4959490" y="5247282"/>
                  <a:ext cx="150480" cy="179640"/>
                </a:xfrm>
                <a:prstGeom prst="rect">
                  <a:avLst/>
                </a:prstGeom>
              </p:spPr>
            </p:pic>
          </mc:Fallback>
        </mc:AlternateContent>
        <mc:AlternateContent xmlns:mc="http://schemas.openxmlformats.org/markup-compatibility/2006">
          <mc:Choice xmlns:p14="http://schemas.microsoft.com/office/powerpoint/2010/main" Requires="p14">
            <p:contentPart p14:bwMode="auto" r:id="rId101">
              <p14:nvContentPartPr>
                <p14:cNvPr id="59" name="잉크 58">
                  <a:extLst>
                    <a:ext uri="{FF2B5EF4-FFF2-40B4-BE49-F238E27FC236}">
                      <a16:creationId xmlns:a16="http://schemas.microsoft.com/office/drawing/2014/main" id="{440AF8AE-BD3F-4553-9B55-E63B7516EA92}"/>
                    </a:ext>
                  </a:extLst>
                </p14:cNvPr>
                <p14:cNvContentPartPr/>
                <p14:nvPr/>
              </p14:nvContentPartPr>
              <p14:xfrm>
                <a:off x="5034370" y="5307762"/>
                <a:ext cx="137880" cy="13320"/>
              </p14:xfrm>
            </p:contentPart>
          </mc:Choice>
          <mc:Fallback>
            <p:pic>
              <p:nvPicPr>
                <p:cNvPr id="59" name="잉크 58">
                  <a:extLst>
                    <a:ext uri="{FF2B5EF4-FFF2-40B4-BE49-F238E27FC236}">
                      <a16:creationId xmlns:a16="http://schemas.microsoft.com/office/drawing/2014/main" id="{440AF8AE-BD3F-4553-9B55-E63B7516EA92}"/>
                    </a:ext>
                  </a:extLst>
                </p:cNvPr>
                <p:cNvPicPr/>
                <p:nvPr/>
              </p:nvPicPr>
              <p:blipFill>
                <a:blip r:embed="rId102"/>
                <a:stretch>
                  <a:fillRect/>
                </a:stretch>
              </p:blipFill>
              <p:spPr>
                <a:xfrm>
                  <a:off x="5025730" y="5298762"/>
                  <a:ext cx="155520" cy="30960"/>
                </a:xfrm>
                <a:prstGeom prst="rect">
                  <a:avLst/>
                </a:prstGeom>
              </p:spPr>
            </p:pic>
          </mc:Fallback>
        </mc:AlternateContent>
        <mc:AlternateContent xmlns:mc="http://schemas.openxmlformats.org/markup-compatibility/2006">
          <mc:Choice xmlns:p14="http://schemas.microsoft.com/office/powerpoint/2010/main" Requires="p14">
            <p:contentPart p14:bwMode="auto" r:id="rId103">
              <p14:nvContentPartPr>
                <p14:cNvPr id="60" name="잉크 59">
                  <a:extLst>
                    <a:ext uri="{FF2B5EF4-FFF2-40B4-BE49-F238E27FC236}">
                      <a16:creationId xmlns:a16="http://schemas.microsoft.com/office/drawing/2014/main" id="{0AE73C71-7E49-41FA-A0BA-A42393C83A2D}"/>
                    </a:ext>
                  </a:extLst>
                </p14:cNvPr>
                <p14:cNvContentPartPr/>
                <p14:nvPr/>
              </p14:nvContentPartPr>
              <p14:xfrm>
                <a:off x="5199250" y="5199762"/>
                <a:ext cx="12960" cy="166680"/>
              </p14:xfrm>
            </p:contentPart>
          </mc:Choice>
          <mc:Fallback>
            <p:pic>
              <p:nvPicPr>
                <p:cNvPr id="60" name="잉크 59">
                  <a:extLst>
                    <a:ext uri="{FF2B5EF4-FFF2-40B4-BE49-F238E27FC236}">
                      <a16:creationId xmlns:a16="http://schemas.microsoft.com/office/drawing/2014/main" id="{0AE73C71-7E49-41FA-A0BA-A42393C83A2D}"/>
                    </a:ext>
                  </a:extLst>
                </p:cNvPr>
                <p:cNvPicPr/>
                <p:nvPr/>
              </p:nvPicPr>
              <p:blipFill>
                <a:blip r:embed="rId104"/>
                <a:stretch>
                  <a:fillRect/>
                </a:stretch>
              </p:blipFill>
              <p:spPr>
                <a:xfrm>
                  <a:off x="5190610" y="5190762"/>
                  <a:ext cx="30600" cy="184320"/>
                </a:xfrm>
                <a:prstGeom prst="rect">
                  <a:avLst/>
                </a:prstGeom>
              </p:spPr>
            </p:pic>
          </mc:Fallback>
        </mc:AlternateContent>
        <mc:AlternateContent xmlns:mc="http://schemas.openxmlformats.org/markup-compatibility/2006">
          <mc:Choice xmlns:p14="http://schemas.microsoft.com/office/powerpoint/2010/main" Requires="p14">
            <p:contentPart p14:bwMode="auto" r:id="rId105">
              <p14:nvContentPartPr>
                <p14:cNvPr id="61" name="잉크 60">
                  <a:extLst>
                    <a:ext uri="{FF2B5EF4-FFF2-40B4-BE49-F238E27FC236}">
                      <a16:creationId xmlns:a16="http://schemas.microsoft.com/office/drawing/2014/main" id="{224BC2B4-6656-4348-9783-D85A44725C9B}"/>
                    </a:ext>
                  </a:extLst>
                </p14:cNvPr>
                <p14:cNvContentPartPr/>
                <p14:nvPr/>
              </p14:nvContentPartPr>
              <p14:xfrm>
                <a:off x="5254690" y="5213082"/>
                <a:ext cx="99360" cy="116280"/>
              </p14:xfrm>
            </p:contentPart>
          </mc:Choice>
          <mc:Fallback>
            <p:pic>
              <p:nvPicPr>
                <p:cNvPr id="61" name="잉크 60">
                  <a:extLst>
                    <a:ext uri="{FF2B5EF4-FFF2-40B4-BE49-F238E27FC236}">
                      <a16:creationId xmlns:a16="http://schemas.microsoft.com/office/drawing/2014/main" id="{224BC2B4-6656-4348-9783-D85A44725C9B}"/>
                    </a:ext>
                  </a:extLst>
                </p:cNvPr>
                <p:cNvPicPr/>
                <p:nvPr/>
              </p:nvPicPr>
              <p:blipFill>
                <a:blip r:embed="rId106"/>
                <a:stretch>
                  <a:fillRect/>
                </a:stretch>
              </p:blipFill>
              <p:spPr>
                <a:xfrm>
                  <a:off x="5246050" y="5204442"/>
                  <a:ext cx="117000" cy="133920"/>
                </a:xfrm>
                <a:prstGeom prst="rect">
                  <a:avLst/>
                </a:prstGeom>
              </p:spPr>
            </p:pic>
          </mc:Fallback>
        </mc:AlternateContent>
        <mc:AlternateContent xmlns:mc="http://schemas.openxmlformats.org/markup-compatibility/2006">
          <mc:Choice xmlns:p14="http://schemas.microsoft.com/office/powerpoint/2010/main" Requires="p14">
            <p:contentPart p14:bwMode="auto" r:id="rId107">
              <p14:nvContentPartPr>
                <p14:cNvPr id="62" name="잉크 61">
                  <a:extLst>
                    <a:ext uri="{FF2B5EF4-FFF2-40B4-BE49-F238E27FC236}">
                      <a16:creationId xmlns:a16="http://schemas.microsoft.com/office/drawing/2014/main" id="{8525DA42-BD5E-4BB2-9487-52E54C90334A}"/>
                    </a:ext>
                  </a:extLst>
                </p14:cNvPr>
                <p14:cNvContentPartPr/>
                <p14:nvPr/>
              </p14:nvContentPartPr>
              <p14:xfrm>
                <a:off x="5309770" y="5237562"/>
                <a:ext cx="114120" cy="50400"/>
              </p14:xfrm>
            </p:contentPart>
          </mc:Choice>
          <mc:Fallback>
            <p:pic>
              <p:nvPicPr>
                <p:cNvPr id="62" name="잉크 61">
                  <a:extLst>
                    <a:ext uri="{FF2B5EF4-FFF2-40B4-BE49-F238E27FC236}">
                      <a16:creationId xmlns:a16="http://schemas.microsoft.com/office/drawing/2014/main" id="{8525DA42-BD5E-4BB2-9487-52E54C90334A}"/>
                    </a:ext>
                  </a:extLst>
                </p:cNvPr>
                <p:cNvPicPr/>
                <p:nvPr/>
              </p:nvPicPr>
              <p:blipFill>
                <a:blip r:embed="rId108"/>
                <a:stretch>
                  <a:fillRect/>
                </a:stretch>
              </p:blipFill>
              <p:spPr>
                <a:xfrm>
                  <a:off x="5300770" y="5228562"/>
                  <a:ext cx="131760" cy="68040"/>
                </a:xfrm>
                <a:prstGeom prst="rect">
                  <a:avLst/>
                </a:prstGeom>
              </p:spPr>
            </p:pic>
          </mc:Fallback>
        </mc:AlternateContent>
        <mc:AlternateContent xmlns:mc="http://schemas.openxmlformats.org/markup-compatibility/2006">
          <mc:Choice xmlns:p14="http://schemas.microsoft.com/office/powerpoint/2010/main" Requires="p14">
            <p:contentPart p14:bwMode="auto" r:id="rId109">
              <p14:nvContentPartPr>
                <p14:cNvPr id="63" name="잉크 62">
                  <a:extLst>
                    <a:ext uri="{FF2B5EF4-FFF2-40B4-BE49-F238E27FC236}">
                      <a16:creationId xmlns:a16="http://schemas.microsoft.com/office/drawing/2014/main" id="{789A29F0-2BA1-45B9-9EB4-A8A2F26D6D10}"/>
                    </a:ext>
                  </a:extLst>
                </p14:cNvPr>
                <p14:cNvContentPartPr/>
                <p14:nvPr/>
              </p14:nvContentPartPr>
              <p14:xfrm>
                <a:off x="5441890" y="5199762"/>
                <a:ext cx="12240" cy="144720"/>
              </p14:xfrm>
            </p:contentPart>
          </mc:Choice>
          <mc:Fallback>
            <p:pic>
              <p:nvPicPr>
                <p:cNvPr id="63" name="잉크 62">
                  <a:extLst>
                    <a:ext uri="{FF2B5EF4-FFF2-40B4-BE49-F238E27FC236}">
                      <a16:creationId xmlns:a16="http://schemas.microsoft.com/office/drawing/2014/main" id="{789A29F0-2BA1-45B9-9EB4-A8A2F26D6D10}"/>
                    </a:ext>
                  </a:extLst>
                </p:cNvPr>
                <p:cNvPicPr/>
                <p:nvPr/>
              </p:nvPicPr>
              <p:blipFill>
                <a:blip r:embed="rId110"/>
                <a:stretch>
                  <a:fillRect/>
                </a:stretch>
              </p:blipFill>
              <p:spPr>
                <a:xfrm>
                  <a:off x="5432890" y="5190762"/>
                  <a:ext cx="29880" cy="162360"/>
                </a:xfrm>
                <a:prstGeom prst="rect">
                  <a:avLst/>
                </a:prstGeom>
              </p:spPr>
            </p:pic>
          </mc:Fallback>
        </mc:AlternateContent>
        <mc:AlternateContent xmlns:mc="http://schemas.openxmlformats.org/markup-compatibility/2006">
          <mc:Choice xmlns:p14="http://schemas.microsoft.com/office/powerpoint/2010/main" Requires="p14">
            <p:contentPart p14:bwMode="auto" r:id="rId111">
              <p14:nvContentPartPr>
                <p14:cNvPr id="64" name="잉크 63">
                  <a:extLst>
                    <a:ext uri="{FF2B5EF4-FFF2-40B4-BE49-F238E27FC236}">
                      <a16:creationId xmlns:a16="http://schemas.microsoft.com/office/drawing/2014/main" id="{78E47127-0E2D-41E0-B721-4430CC9E6283}"/>
                    </a:ext>
                  </a:extLst>
                </p14:cNvPr>
                <p14:cNvContentPartPr/>
                <p14:nvPr/>
              </p14:nvContentPartPr>
              <p14:xfrm>
                <a:off x="5431090" y="5353842"/>
                <a:ext cx="58680" cy="100440"/>
              </p14:xfrm>
            </p:contentPart>
          </mc:Choice>
          <mc:Fallback>
            <p:pic>
              <p:nvPicPr>
                <p:cNvPr id="64" name="잉크 63">
                  <a:extLst>
                    <a:ext uri="{FF2B5EF4-FFF2-40B4-BE49-F238E27FC236}">
                      <a16:creationId xmlns:a16="http://schemas.microsoft.com/office/drawing/2014/main" id="{78E47127-0E2D-41E0-B721-4430CC9E6283}"/>
                    </a:ext>
                  </a:extLst>
                </p:cNvPr>
                <p:cNvPicPr/>
                <p:nvPr/>
              </p:nvPicPr>
              <p:blipFill>
                <a:blip r:embed="rId112"/>
                <a:stretch>
                  <a:fillRect/>
                </a:stretch>
              </p:blipFill>
              <p:spPr>
                <a:xfrm>
                  <a:off x="5422090" y="5344842"/>
                  <a:ext cx="76320" cy="118080"/>
                </a:xfrm>
                <a:prstGeom prst="rect">
                  <a:avLst/>
                </a:prstGeom>
              </p:spPr>
            </p:pic>
          </mc:Fallback>
        </mc:AlternateContent>
        <mc:AlternateContent xmlns:mc="http://schemas.openxmlformats.org/markup-compatibility/2006">
          <mc:Choice xmlns:p14="http://schemas.microsoft.com/office/powerpoint/2010/main" Requires="p14">
            <p:contentPart p14:bwMode="auto" r:id="rId113">
              <p14:nvContentPartPr>
                <p14:cNvPr id="65" name="잉크 64">
                  <a:extLst>
                    <a:ext uri="{FF2B5EF4-FFF2-40B4-BE49-F238E27FC236}">
                      <a16:creationId xmlns:a16="http://schemas.microsoft.com/office/drawing/2014/main" id="{C03AEF54-CDA6-4F97-9053-1D0C7337C2E1}"/>
                    </a:ext>
                  </a:extLst>
                </p14:cNvPr>
                <p14:cNvContentPartPr/>
                <p14:nvPr/>
              </p14:nvContentPartPr>
              <p14:xfrm>
                <a:off x="5530090" y="5309562"/>
                <a:ext cx="123840" cy="109440"/>
              </p14:xfrm>
            </p:contentPart>
          </mc:Choice>
          <mc:Fallback>
            <p:pic>
              <p:nvPicPr>
                <p:cNvPr id="65" name="잉크 64">
                  <a:extLst>
                    <a:ext uri="{FF2B5EF4-FFF2-40B4-BE49-F238E27FC236}">
                      <a16:creationId xmlns:a16="http://schemas.microsoft.com/office/drawing/2014/main" id="{C03AEF54-CDA6-4F97-9053-1D0C7337C2E1}"/>
                    </a:ext>
                  </a:extLst>
                </p:cNvPr>
                <p:cNvPicPr/>
                <p:nvPr/>
              </p:nvPicPr>
              <p:blipFill>
                <a:blip r:embed="rId114"/>
                <a:stretch>
                  <a:fillRect/>
                </a:stretch>
              </p:blipFill>
              <p:spPr>
                <a:xfrm>
                  <a:off x="5521090" y="5300922"/>
                  <a:ext cx="14148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115">
              <p14:nvContentPartPr>
                <p14:cNvPr id="66" name="잉크 65">
                  <a:extLst>
                    <a:ext uri="{FF2B5EF4-FFF2-40B4-BE49-F238E27FC236}">
                      <a16:creationId xmlns:a16="http://schemas.microsoft.com/office/drawing/2014/main" id="{AF1C5258-F348-468F-86E5-14B5B898F5B1}"/>
                    </a:ext>
                  </a:extLst>
                </p14:cNvPr>
                <p14:cNvContentPartPr/>
                <p14:nvPr/>
              </p14:nvContentPartPr>
              <p14:xfrm>
                <a:off x="5728090" y="5298762"/>
                <a:ext cx="12240" cy="159840"/>
              </p14:xfrm>
            </p:contentPart>
          </mc:Choice>
          <mc:Fallback>
            <p:pic>
              <p:nvPicPr>
                <p:cNvPr id="66" name="잉크 65">
                  <a:extLst>
                    <a:ext uri="{FF2B5EF4-FFF2-40B4-BE49-F238E27FC236}">
                      <a16:creationId xmlns:a16="http://schemas.microsoft.com/office/drawing/2014/main" id="{AF1C5258-F348-468F-86E5-14B5B898F5B1}"/>
                    </a:ext>
                  </a:extLst>
                </p:cNvPr>
                <p:cNvPicPr/>
                <p:nvPr/>
              </p:nvPicPr>
              <p:blipFill>
                <a:blip r:embed="rId116"/>
                <a:stretch>
                  <a:fillRect/>
                </a:stretch>
              </p:blipFill>
              <p:spPr>
                <a:xfrm>
                  <a:off x="5719450" y="5289762"/>
                  <a:ext cx="29880" cy="177480"/>
                </a:xfrm>
                <a:prstGeom prst="rect">
                  <a:avLst/>
                </a:prstGeom>
              </p:spPr>
            </p:pic>
          </mc:Fallback>
        </mc:AlternateContent>
        <mc:AlternateContent xmlns:mc="http://schemas.openxmlformats.org/markup-compatibility/2006">
          <mc:Choice xmlns:p14="http://schemas.microsoft.com/office/powerpoint/2010/main" Requires="p14">
            <p:contentPart p14:bwMode="auto" r:id="rId117">
              <p14:nvContentPartPr>
                <p14:cNvPr id="67" name="잉크 66">
                  <a:extLst>
                    <a:ext uri="{FF2B5EF4-FFF2-40B4-BE49-F238E27FC236}">
                      <a16:creationId xmlns:a16="http://schemas.microsoft.com/office/drawing/2014/main" id="{72F198CB-F22F-4EB3-A121-06D38CC07C72}"/>
                    </a:ext>
                  </a:extLst>
                </p14:cNvPr>
                <p14:cNvContentPartPr/>
                <p14:nvPr/>
              </p14:nvContentPartPr>
              <p14:xfrm>
                <a:off x="5728090" y="5347002"/>
                <a:ext cx="13320" cy="6840"/>
              </p14:xfrm>
            </p:contentPart>
          </mc:Choice>
          <mc:Fallback>
            <p:pic>
              <p:nvPicPr>
                <p:cNvPr id="67" name="잉크 66">
                  <a:extLst>
                    <a:ext uri="{FF2B5EF4-FFF2-40B4-BE49-F238E27FC236}">
                      <a16:creationId xmlns:a16="http://schemas.microsoft.com/office/drawing/2014/main" id="{72F198CB-F22F-4EB3-A121-06D38CC07C72}"/>
                    </a:ext>
                  </a:extLst>
                </p:cNvPr>
                <p:cNvPicPr/>
                <p:nvPr/>
              </p:nvPicPr>
              <p:blipFill>
                <a:blip r:embed="rId118"/>
                <a:stretch>
                  <a:fillRect/>
                </a:stretch>
              </p:blipFill>
              <p:spPr>
                <a:xfrm>
                  <a:off x="5719450" y="5338362"/>
                  <a:ext cx="30960" cy="24480"/>
                </a:xfrm>
                <a:prstGeom prst="rect">
                  <a:avLst/>
                </a:prstGeom>
              </p:spPr>
            </p:pic>
          </mc:Fallback>
        </mc:AlternateContent>
        <mc:AlternateContent xmlns:mc="http://schemas.openxmlformats.org/markup-compatibility/2006">
          <mc:Choice xmlns:p14="http://schemas.microsoft.com/office/powerpoint/2010/main" Requires="p14">
            <p:contentPart p14:bwMode="auto" r:id="rId119">
              <p14:nvContentPartPr>
                <p14:cNvPr id="68" name="잉크 67">
                  <a:extLst>
                    <a:ext uri="{FF2B5EF4-FFF2-40B4-BE49-F238E27FC236}">
                      <a16:creationId xmlns:a16="http://schemas.microsoft.com/office/drawing/2014/main" id="{34531063-29C4-4CEC-A312-147DDC7D5FBE}"/>
                    </a:ext>
                  </a:extLst>
                </p14:cNvPr>
                <p14:cNvContentPartPr/>
                <p14:nvPr/>
              </p14:nvContentPartPr>
              <p14:xfrm>
                <a:off x="5876410" y="5285082"/>
                <a:ext cx="38520" cy="34200"/>
              </p14:xfrm>
            </p:contentPart>
          </mc:Choice>
          <mc:Fallback>
            <p:pic>
              <p:nvPicPr>
                <p:cNvPr id="68" name="잉크 67">
                  <a:extLst>
                    <a:ext uri="{FF2B5EF4-FFF2-40B4-BE49-F238E27FC236}">
                      <a16:creationId xmlns:a16="http://schemas.microsoft.com/office/drawing/2014/main" id="{34531063-29C4-4CEC-A312-147DDC7D5FBE}"/>
                    </a:ext>
                  </a:extLst>
                </p:cNvPr>
                <p:cNvPicPr/>
                <p:nvPr/>
              </p:nvPicPr>
              <p:blipFill>
                <a:blip r:embed="rId120"/>
                <a:stretch>
                  <a:fillRect/>
                </a:stretch>
              </p:blipFill>
              <p:spPr>
                <a:xfrm>
                  <a:off x="5867410" y="5276082"/>
                  <a:ext cx="56160" cy="51840"/>
                </a:xfrm>
                <a:prstGeom prst="rect">
                  <a:avLst/>
                </a:prstGeom>
              </p:spPr>
            </p:pic>
          </mc:Fallback>
        </mc:AlternateContent>
        <mc:AlternateContent xmlns:mc="http://schemas.openxmlformats.org/markup-compatibility/2006">
          <mc:Choice xmlns:p14="http://schemas.microsoft.com/office/powerpoint/2010/main" Requires="p14">
            <p:contentPart p14:bwMode="auto" r:id="rId121">
              <p14:nvContentPartPr>
                <p14:cNvPr id="69" name="잉크 68">
                  <a:extLst>
                    <a:ext uri="{FF2B5EF4-FFF2-40B4-BE49-F238E27FC236}">
                      <a16:creationId xmlns:a16="http://schemas.microsoft.com/office/drawing/2014/main" id="{FEBCF589-AE8D-4FBE-B601-9EEA271D4A74}"/>
                    </a:ext>
                  </a:extLst>
                </p14:cNvPr>
                <p14:cNvContentPartPr/>
                <p14:nvPr/>
              </p14:nvContentPartPr>
              <p14:xfrm>
                <a:off x="5893690" y="5309562"/>
                <a:ext cx="11520" cy="78840"/>
              </p14:xfrm>
            </p:contentPart>
          </mc:Choice>
          <mc:Fallback>
            <p:pic>
              <p:nvPicPr>
                <p:cNvPr id="69" name="잉크 68">
                  <a:extLst>
                    <a:ext uri="{FF2B5EF4-FFF2-40B4-BE49-F238E27FC236}">
                      <a16:creationId xmlns:a16="http://schemas.microsoft.com/office/drawing/2014/main" id="{FEBCF589-AE8D-4FBE-B601-9EEA271D4A74}"/>
                    </a:ext>
                  </a:extLst>
                </p:cNvPr>
                <p:cNvPicPr/>
                <p:nvPr/>
              </p:nvPicPr>
              <p:blipFill>
                <a:blip r:embed="rId122"/>
                <a:stretch>
                  <a:fillRect/>
                </a:stretch>
              </p:blipFill>
              <p:spPr>
                <a:xfrm>
                  <a:off x="5884690" y="5300922"/>
                  <a:ext cx="29160" cy="96480"/>
                </a:xfrm>
                <a:prstGeom prst="rect">
                  <a:avLst/>
                </a:prstGeom>
              </p:spPr>
            </p:pic>
          </mc:Fallback>
        </mc:AlternateContent>
        <mc:AlternateContent xmlns:mc="http://schemas.openxmlformats.org/markup-compatibility/2006">
          <mc:Choice xmlns:p14="http://schemas.microsoft.com/office/powerpoint/2010/main" Requires="p14">
            <p:contentPart p14:bwMode="auto" r:id="rId123">
              <p14:nvContentPartPr>
                <p14:cNvPr id="70" name="잉크 69">
                  <a:extLst>
                    <a:ext uri="{FF2B5EF4-FFF2-40B4-BE49-F238E27FC236}">
                      <a16:creationId xmlns:a16="http://schemas.microsoft.com/office/drawing/2014/main" id="{DD7D0ED7-4ADB-4D3A-903B-96F7CE793B5F}"/>
                    </a:ext>
                  </a:extLst>
                </p14:cNvPr>
                <p14:cNvContentPartPr/>
                <p14:nvPr/>
              </p14:nvContentPartPr>
              <p14:xfrm>
                <a:off x="5948770" y="5331522"/>
                <a:ext cx="11520" cy="71280"/>
              </p14:xfrm>
            </p:contentPart>
          </mc:Choice>
          <mc:Fallback>
            <p:pic>
              <p:nvPicPr>
                <p:cNvPr id="70" name="잉크 69">
                  <a:extLst>
                    <a:ext uri="{FF2B5EF4-FFF2-40B4-BE49-F238E27FC236}">
                      <a16:creationId xmlns:a16="http://schemas.microsoft.com/office/drawing/2014/main" id="{DD7D0ED7-4ADB-4D3A-903B-96F7CE793B5F}"/>
                    </a:ext>
                  </a:extLst>
                </p:cNvPr>
                <p:cNvPicPr/>
                <p:nvPr/>
              </p:nvPicPr>
              <p:blipFill>
                <a:blip r:embed="rId124"/>
                <a:stretch>
                  <a:fillRect/>
                </a:stretch>
              </p:blipFill>
              <p:spPr>
                <a:xfrm>
                  <a:off x="5940130" y="5322882"/>
                  <a:ext cx="29160" cy="88920"/>
                </a:xfrm>
                <a:prstGeom prst="rect">
                  <a:avLst/>
                </a:prstGeom>
              </p:spPr>
            </p:pic>
          </mc:Fallback>
        </mc:AlternateContent>
        <mc:AlternateContent xmlns:mc="http://schemas.openxmlformats.org/markup-compatibility/2006">
          <mc:Choice xmlns:p14="http://schemas.microsoft.com/office/powerpoint/2010/main" Requires="p14">
            <p:contentPart p14:bwMode="auto" r:id="rId125">
              <p14:nvContentPartPr>
                <p14:cNvPr id="71" name="잉크 70">
                  <a:extLst>
                    <a:ext uri="{FF2B5EF4-FFF2-40B4-BE49-F238E27FC236}">
                      <a16:creationId xmlns:a16="http://schemas.microsoft.com/office/drawing/2014/main" id="{0A92AAC4-E8D6-4DBC-A873-92329C095F2D}"/>
                    </a:ext>
                  </a:extLst>
                </p14:cNvPr>
                <p14:cNvContentPartPr/>
                <p14:nvPr/>
              </p14:nvContentPartPr>
              <p14:xfrm>
                <a:off x="5794330" y="5409282"/>
                <a:ext cx="142920" cy="11160"/>
              </p14:xfrm>
            </p:contentPart>
          </mc:Choice>
          <mc:Fallback>
            <p:pic>
              <p:nvPicPr>
                <p:cNvPr id="71" name="잉크 70">
                  <a:extLst>
                    <a:ext uri="{FF2B5EF4-FFF2-40B4-BE49-F238E27FC236}">
                      <a16:creationId xmlns:a16="http://schemas.microsoft.com/office/drawing/2014/main" id="{0A92AAC4-E8D6-4DBC-A873-92329C095F2D}"/>
                    </a:ext>
                  </a:extLst>
                </p:cNvPr>
                <p:cNvPicPr/>
                <p:nvPr/>
              </p:nvPicPr>
              <p:blipFill>
                <a:blip r:embed="rId126"/>
                <a:stretch>
                  <a:fillRect/>
                </a:stretch>
              </p:blipFill>
              <p:spPr>
                <a:xfrm>
                  <a:off x="5785690" y="5400282"/>
                  <a:ext cx="160560" cy="28800"/>
                </a:xfrm>
                <a:prstGeom prst="rect">
                  <a:avLst/>
                </a:prstGeom>
              </p:spPr>
            </p:pic>
          </mc:Fallback>
        </mc:AlternateContent>
        <mc:AlternateContent xmlns:mc="http://schemas.openxmlformats.org/markup-compatibility/2006">
          <mc:Choice xmlns:p14="http://schemas.microsoft.com/office/powerpoint/2010/main" Requires="p14">
            <p:contentPart p14:bwMode="auto" r:id="rId127">
              <p14:nvContentPartPr>
                <p14:cNvPr id="72" name="잉크 71">
                  <a:extLst>
                    <a:ext uri="{FF2B5EF4-FFF2-40B4-BE49-F238E27FC236}">
                      <a16:creationId xmlns:a16="http://schemas.microsoft.com/office/drawing/2014/main" id="{5FBCB38B-19E7-4E05-B0D7-2A6F5F53504D}"/>
                    </a:ext>
                  </a:extLst>
                </p14:cNvPr>
                <p14:cNvContentPartPr/>
                <p14:nvPr/>
              </p14:nvContentPartPr>
              <p14:xfrm>
                <a:off x="5880730" y="5430882"/>
                <a:ext cx="48600" cy="121320"/>
              </p14:xfrm>
            </p:contentPart>
          </mc:Choice>
          <mc:Fallback>
            <p:pic>
              <p:nvPicPr>
                <p:cNvPr id="72" name="잉크 71">
                  <a:extLst>
                    <a:ext uri="{FF2B5EF4-FFF2-40B4-BE49-F238E27FC236}">
                      <a16:creationId xmlns:a16="http://schemas.microsoft.com/office/drawing/2014/main" id="{5FBCB38B-19E7-4E05-B0D7-2A6F5F53504D}"/>
                    </a:ext>
                  </a:extLst>
                </p:cNvPr>
                <p:cNvPicPr/>
                <p:nvPr/>
              </p:nvPicPr>
              <p:blipFill>
                <a:blip r:embed="rId128"/>
                <a:stretch>
                  <a:fillRect/>
                </a:stretch>
              </p:blipFill>
              <p:spPr>
                <a:xfrm>
                  <a:off x="5871730" y="5421882"/>
                  <a:ext cx="66240" cy="138960"/>
                </a:xfrm>
                <a:prstGeom prst="rect">
                  <a:avLst/>
                </a:prstGeom>
              </p:spPr>
            </p:pic>
          </mc:Fallback>
        </mc:AlternateContent>
        <mc:AlternateContent xmlns:mc="http://schemas.openxmlformats.org/markup-compatibility/2006">
          <mc:Choice xmlns:p14="http://schemas.microsoft.com/office/powerpoint/2010/main" Requires="p14">
            <p:contentPart p14:bwMode="auto" r:id="rId129">
              <p14:nvContentPartPr>
                <p14:cNvPr id="73" name="잉크 72">
                  <a:extLst>
                    <a:ext uri="{FF2B5EF4-FFF2-40B4-BE49-F238E27FC236}">
                      <a16:creationId xmlns:a16="http://schemas.microsoft.com/office/drawing/2014/main" id="{0570CCA5-1CD7-4554-B311-773C7B752900}"/>
                    </a:ext>
                  </a:extLst>
                </p14:cNvPr>
                <p14:cNvContentPartPr/>
                <p14:nvPr/>
              </p14:nvContentPartPr>
              <p14:xfrm>
                <a:off x="5739610" y="5366082"/>
                <a:ext cx="20160" cy="21240"/>
              </p14:xfrm>
            </p:contentPart>
          </mc:Choice>
          <mc:Fallback>
            <p:pic>
              <p:nvPicPr>
                <p:cNvPr id="73" name="잉크 72">
                  <a:extLst>
                    <a:ext uri="{FF2B5EF4-FFF2-40B4-BE49-F238E27FC236}">
                      <a16:creationId xmlns:a16="http://schemas.microsoft.com/office/drawing/2014/main" id="{0570CCA5-1CD7-4554-B311-773C7B752900}"/>
                    </a:ext>
                  </a:extLst>
                </p:cNvPr>
                <p:cNvPicPr/>
                <p:nvPr/>
              </p:nvPicPr>
              <p:blipFill>
                <a:blip r:embed="rId130"/>
                <a:stretch>
                  <a:fillRect/>
                </a:stretch>
              </p:blipFill>
              <p:spPr>
                <a:xfrm>
                  <a:off x="5730610" y="5357442"/>
                  <a:ext cx="37800" cy="38880"/>
                </a:xfrm>
                <a:prstGeom prst="rect">
                  <a:avLst/>
                </a:prstGeom>
              </p:spPr>
            </p:pic>
          </mc:Fallback>
        </mc:AlternateContent>
        <mc:AlternateContent xmlns:mc="http://schemas.openxmlformats.org/markup-compatibility/2006">
          <mc:Choice xmlns:p14="http://schemas.microsoft.com/office/powerpoint/2010/main" Requires="p14">
            <p:contentPart p14:bwMode="auto" r:id="rId131">
              <p14:nvContentPartPr>
                <p14:cNvPr id="74" name="잉크 73">
                  <a:extLst>
                    <a:ext uri="{FF2B5EF4-FFF2-40B4-BE49-F238E27FC236}">
                      <a16:creationId xmlns:a16="http://schemas.microsoft.com/office/drawing/2014/main" id="{A727CDEE-1542-473A-9CFC-F7CF8B241891}"/>
                    </a:ext>
                  </a:extLst>
                </p14:cNvPr>
                <p14:cNvContentPartPr/>
                <p14:nvPr/>
              </p14:nvContentPartPr>
              <p14:xfrm>
                <a:off x="5739610" y="5343042"/>
                <a:ext cx="86400" cy="23040"/>
              </p14:xfrm>
            </p:contentPart>
          </mc:Choice>
          <mc:Fallback>
            <p:pic>
              <p:nvPicPr>
                <p:cNvPr id="74" name="잉크 73">
                  <a:extLst>
                    <a:ext uri="{FF2B5EF4-FFF2-40B4-BE49-F238E27FC236}">
                      <a16:creationId xmlns:a16="http://schemas.microsoft.com/office/drawing/2014/main" id="{A727CDEE-1542-473A-9CFC-F7CF8B241891}"/>
                    </a:ext>
                  </a:extLst>
                </p:cNvPr>
                <p:cNvPicPr/>
                <p:nvPr/>
              </p:nvPicPr>
              <p:blipFill>
                <a:blip r:embed="rId132"/>
                <a:stretch>
                  <a:fillRect/>
                </a:stretch>
              </p:blipFill>
              <p:spPr>
                <a:xfrm>
                  <a:off x="5730610" y="5334042"/>
                  <a:ext cx="104040" cy="406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33">
            <p14:nvContentPartPr>
              <p14:cNvPr id="76" name="잉크 75">
                <a:extLst>
                  <a:ext uri="{FF2B5EF4-FFF2-40B4-BE49-F238E27FC236}">
                    <a16:creationId xmlns:a16="http://schemas.microsoft.com/office/drawing/2014/main" id="{B5CC7B48-01B3-4FED-B94A-662FF3B0AD13}"/>
                  </a:ext>
                </a:extLst>
              </p14:cNvPr>
              <p14:cNvContentPartPr/>
              <p14:nvPr/>
            </p14:nvContentPartPr>
            <p14:xfrm>
              <a:off x="2467570" y="6003282"/>
              <a:ext cx="2896200" cy="35280"/>
            </p14:xfrm>
          </p:contentPart>
        </mc:Choice>
        <mc:Fallback>
          <p:pic>
            <p:nvPicPr>
              <p:cNvPr id="76" name="잉크 75">
                <a:extLst>
                  <a:ext uri="{FF2B5EF4-FFF2-40B4-BE49-F238E27FC236}">
                    <a16:creationId xmlns:a16="http://schemas.microsoft.com/office/drawing/2014/main" id="{B5CC7B48-01B3-4FED-B94A-662FF3B0AD13}"/>
                  </a:ext>
                </a:extLst>
              </p:cNvPr>
              <p:cNvPicPr/>
              <p:nvPr/>
            </p:nvPicPr>
            <p:blipFill>
              <a:blip r:embed="rId134"/>
              <a:stretch>
                <a:fillRect/>
              </a:stretch>
            </p:blipFill>
            <p:spPr>
              <a:xfrm>
                <a:off x="2458570" y="5994642"/>
                <a:ext cx="2913840" cy="52920"/>
              </a:xfrm>
              <a:prstGeom prst="rect">
                <a:avLst/>
              </a:prstGeom>
            </p:spPr>
          </p:pic>
        </mc:Fallback>
      </mc:AlternateContent>
      <mc:AlternateContent xmlns:mc="http://schemas.openxmlformats.org/markup-compatibility/2006">
        <mc:Choice xmlns:p14="http://schemas.microsoft.com/office/powerpoint/2010/main" Requires="p14">
          <p:contentPart p14:bwMode="auto" r:id="rId135">
            <p14:nvContentPartPr>
              <p14:cNvPr id="77" name="잉크 76">
                <a:extLst>
                  <a:ext uri="{FF2B5EF4-FFF2-40B4-BE49-F238E27FC236}">
                    <a16:creationId xmlns:a16="http://schemas.microsoft.com/office/drawing/2014/main" id="{46B2DD6E-67BE-4CD5-8D84-4259BF230C84}"/>
                  </a:ext>
                </a:extLst>
              </p14:cNvPr>
              <p14:cNvContentPartPr/>
              <p14:nvPr/>
            </p14:nvContentPartPr>
            <p14:xfrm>
              <a:off x="5794330" y="6609522"/>
              <a:ext cx="1420560" cy="56160"/>
            </p14:xfrm>
          </p:contentPart>
        </mc:Choice>
        <mc:Fallback>
          <p:pic>
            <p:nvPicPr>
              <p:cNvPr id="77" name="잉크 76">
                <a:extLst>
                  <a:ext uri="{FF2B5EF4-FFF2-40B4-BE49-F238E27FC236}">
                    <a16:creationId xmlns:a16="http://schemas.microsoft.com/office/drawing/2014/main" id="{46B2DD6E-67BE-4CD5-8D84-4259BF230C84}"/>
                  </a:ext>
                </a:extLst>
              </p:cNvPr>
              <p:cNvPicPr/>
              <p:nvPr/>
            </p:nvPicPr>
            <p:blipFill>
              <a:blip r:embed="rId136"/>
              <a:stretch>
                <a:fillRect/>
              </a:stretch>
            </p:blipFill>
            <p:spPr>
              <a:xfrm>
                <a:off x="5785690" y="6600882"/>
                <a:ext cx="1438200" cy="73800"/>
              </a:xfrm>
              <a:prstGeom prst="rect">
                <a:avLst/>
              </a:prstGeom>
            </p:spPr>
          </p:pic>
        </mc:Fallback>
      </mc:AlternateContent>
    </p:spTree>
    <p:extLst>
      <p:ext uri="{BB962C8B-B14F-4D97-AF65-F5344CB8AC3E}">
        <p14:creationId xmlns:p14="http://schemas.microsoft.com/office/powerpoint/2010/main" val="3191024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제목 1" hidden="1"/>
          <p:cNvSpPr>
            <a:spLocks noGrp="1"/>
          </p:cNvSpPr>
          <p:nvPr>
            <p:ph type="title"/>
          </p:nvPr>
        </p:nvSpPr>
        <p:spPr/>
        <p:txBody>
          <a:bodyPr/>
          <a:lstStyle/>
          <a:p>
            <a:r>
              <a:rPr lang="en-US" altLang="ko-KR"/>
              <a:t>DirectX </a:t>
            </a:r>
            <a:r>
              <a:rPr lang="ko-KR" altLang="en-US"/>
              <a:t>수학 라이브러리</a:t>
            </a:r>
            <a:endParaRPr lang="ko-KR" altLang="en-US" dirty="0"/>
          </a:p>
        </p:txBody>
      </p:sp>
      <p:pic>
        <p:nvPicPr>
          <p:cNvPr id="3" name="그림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056463528"/>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91</Words>
  <Application>Microsoft Office PowerPoint</Application>
  <PresentationFormat>화면 슬라이드 쇼(4:3)</PresentationFormat>
  <Paragraphs>30</Paragraphs>
  <Slides>30</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30</vt:i4>
      </vt:variant>
    </vt:vector>
  </HeadingPairs>
  <TitlesOfParts>
    <vt:vector size="34" baseType="lpstr">
      <vt:lpstr>맑은 고딕</vt:lpstr>
      <vt:lpstr>Arial</vt:lpstr>
      <vt:lpstr>Lucida Sans Unicode</vt:lpstr>
      <vt:lpstr>Office 테마</vt:lpstr>
      <vt:lpstr>Game Programming with DirectX</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lpstr>정점의 법선 벡터</vt:lpstr>
      <vt:lpstr>DirectX 수학 라이브러리</vt:lpstr>
      <vt:lpstr>DirectX 수학 라이브러리</vt:lpstr>
      <vt:lpstr>DirectX 수학 라이브러리</vt:lpstr>
      <vt:lpstr>DirectX 수학 라이브러리</vt:lpstr>
      <vt:lpstr>DirectX 수학 라이브러리</vt:lpstr>
      <vt:lpstr>DirectX 수학 라이브러리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Programming with DirectX</dc:title>
  <dc:creator>Louis</dc:creator>
  <cp:lastModifiedBy>김 시인</cp:lastModifiedBy>
  <cp:revision>15</cp:revision>
  <dcterms:created xsi:type="dcterms:W3CDTF">2022-03-06T14:17:18Z</dcterms:created>
  <dcterms:modified xsi:type="dcterms:W3CDTF">2022-03-18T03:48:35Z</dcterms:modified>
</cp:coreProperties>
</file>

<file path=docProps/thumbnail.jpeg>
</file>